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4"/>
  </p:notesMasterIdLst>
  <p:sldIdLst>
    <p:sldId id="259" r:id="rId2"/>
    <p:sldId id="258" r:id="rId3"/>
    <p:sldId id="261" r:id="rId4"/>
    <p:sldId id="262" r:id="rId5"/>
    <p:sldId id="263" r:id="rId6"/>
    <p:sldId id="266" r:id="rId7"/>
    <p:sldId id="260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F5A7-AB90-4A4C-90AE-EA597EE583B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73F00-D0E7-4EFC-B9D9-0AE8DC16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 Grace Marks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Paper Publications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B9E86-469D-41BE-B3B2-2C42F037DA4C}"/>
              </a:ext>
            </a:extLst>
          </p:cNvPr>
          <p:cNvSpPr/>
          <p:nvPr/>
        </p:nvSpPr>
        <p:spPr>
          <a:xfrm>
            <a:off x="2208265" y="5375414"/>
            <a:ext cx="8602462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Net Centric Programming – 15cse376 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987B1E-B728-426E-9D9C-29AB9646299D}"/>
              </a:ext>
            </a:extLst>
          </p:cNvPr>
          <p:cNvSpPr/>
          <p:nvPr/>
        </p:nvSpPr>
        <p:spPr>
          <a:xfrm>
            <a:off x="612560" y="1786606"/>
            <a:ext cx="8231735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Forgot Password – Through OTP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Change Password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Student Can upload Any type of 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Notifications To Mobile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Real time </a:t>
            </a:r>
            <a:r>
              <a:rPr lang="en-US" sz="3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Updation</a:t>
            </a:r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For Admin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Database Hosting – Client cloud cluster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Deployment – Heroku / Firebase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Twilio – Communication Services</a:t>
            </a:r>
            <a:endParaRPr lang="en-US" sz="3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AD65C-0D9F-48B7-B9D3-31D533540E27}"/>
              </a:ext>
            </a:extLst>
          </p:cNvPr>
          <p:cNvSpPr/>
          <p:nvPr/>
        </p:nvSpPr>
        <p:spPr>
          <a:xfrm>
            <a:off x="727970" y="654800"/>
            <a:ext cx="2627789" cy="6309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Features</a:t>
            </a:r>
            <a:endParaRPr lang="en-US" sz="3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362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1911CA-2200-4807-9A83-F19F15EDC7F5}"/>
              </a:ext>
            </a:extLst>
          </p:cNvPr>
          <p:cNvSpPr/>
          <p:nvPr/>
        </p:nvSpPr>
        <p:spPr>
          <a:xfrm>
            <a:off x="699201" y="710646"/>
            <a:ext cx="3597591" cy="6309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Languages / Tools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78E445-00D2-446D-AA2D-96D25D49280C}"/>
              </a:ext>
            </a:extLst>
          </p:cNvPr>
          <p:cNvSpPr/>
          <p:nvPr/>
        </p:nvSpPr>
        <p:spPr>
          <a:xfrm>
            <a:off x="976959" y="1910892"/>
            <a:ext cx="4860690" cy="33239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 Script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Html / </a:t>
            </a:r>
            <a:r>
              <a:rPr lang="en-US" sz="35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Css</a:t>
            </a:r>
            <a:endParaRPr lang="en-US" sz="3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Embedded Java Script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 </a:t>
            </a:r>
            <a:r>
              <a:rPr lang="en-US" sz="35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js</a:t>
            </a:r>
            <a:endParaRPr lang="en-US" sz="3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Python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261029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03A51-5A5F-4F49-8D95-5A90F8D17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01" y="1957082"/>
            <a:ext cx="9798658" cy="30943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65B75F-E6E2-485F-9941-7D0F1647E5AF}"/>
              </a:ext>
            </a:extLst>
          </p:cNvPr>
          <p:cNvSpPr/>
          <p:nvPr/>
        </p:nvSpPr>
        <p:spPr>
          <a:xfrm>
            <a:off x="1711256" y="666257"/>
            <a:ext cx="7565910" cy="6309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Net Centric Programming – 15cse376 </a:t>
            </a:r>
          </a:p>
        </p:txBody>
      </p:sp>
    </p:spTree>
    <p:extLst>
      <p:ext uri="{BB962C8B-B14F-4D97-AF65-F5344CB8AC3E}">
        <p14:creationId xmlns:p14="http://schemas.microsoft.com/office/powerpoint/2010/main" val="1930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89E740-FAF7-4557-BF14-E3A39E2A4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42" y="1866900"/>
            <a:ext cx="2467991" cy="3881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82A2D-5C31-4FBE-BB5E-F5DECD511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71" y="2330695"/>
            <a:ext cx="3199890" cy="2641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9F578-C120-4B0C-88DF-DA20C9AAEF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8241"/>
            <a:ext cx="3757571" cy="3757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4C962A-804E-4501-8A7C-1B94662F6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65" y="1677496"/>
            <a:ext cx="2622382" cy="38818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940D2E-BC35-4925-863E-2357823DA4DB}"/>
              </a:ext>
            </a:extLst>
          </p:cNvPr>
          <p:cNvSpPr/>
          <p:nvPr/>
        </p:nvSpPr>
        <p:spPr>
          <a:xfrm>
            <a:off x="1274421" y="5680056"/>
            <a:ext cx="120872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F2AB6A-D1A3-4ED0-940E-564562B68BF6}"/>
              </a:ext>
            </a:extLst>
          </p:cNvPr>
          <p:cNvSpPr/>
          <p:nvPr/>
        </p:nvSpPr>
        <p:spPr>
          <a:xfrm>
            <a:off x="3368942" y="5680056"/>
            <a:ext cx="192456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Advisor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7E837-0BD6-410C-9E80-0B0F417F8783}"/>
              </a:ext>
            </a:extLst>
          </p:cNvPr>
          <p:cNvSpPr/>
          <p:nvPr/>
        </p:nvSpPr>
        <p:spPr>
          <a:xfrm>
            <a:off x="6194722" y="5680056"/>
            <a:ext cx="296965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Course Co Ordinator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B7AE10-F735-4F56-AF11-D8D04DF3CD49}"/>
              </a:ext>
            </a:extLst>
          </p:cNvPr>
          <p:cNvSpPr/>
          <p:nvPr/>
        </p:nvSpPr>
        <p:spPr>
          <a:xfrm>
            <a:off x="10264602" y="5680056"/>
            <a:ext cx="1108637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Admin</a:t>
            </a:r>
            <a:endParaRPr lang="en-US" sz="2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3F0772-6917-471F-9F63-C8733B426CD8}"/>
              </a:ext>
            </a:extLst>
          </p:cNvPr>
          <p:cNvSpPr/>
          <p:nvPr/>
        </p:nvSpPr>
        <p:spPr>
          <a:xfrm>
            <a:off x="3959442" y="615667"/>
            <a:ext cx="3116061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Login Portals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EFAE26-5315-49B3-AFCB-FFA472D5C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5" y="1483172"/>
            <a:ext cx="2622296" cy="48110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EA3BB2-7CCC-45DB-A034-04C270F22854}"/>
              </a:ext>
            </a:extLst>
          </p:cNvPr>
          <p:cNvSpPr/>
          <p:nvPr/>
        </p:nvSpPr>
        <p:spPr>
          <a:xfrm>
            <a:off x="621053" y="454953"/>
            <a:ext cx="3675740" cy="796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Student Portal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9DDB7-57AC-4415-A565-E30A4BEB01FF}"/>
              </a:ext>
            </a:extLst>
          </p:cNvPr>
          <p:cNvSpPr/>
          <p:nvPr/>
        </p:nvSpPr>
        <p:spPr>
          <a:xfrm>
            <a:off x="6230594" y="2169476"/>
            <a:ext cx="4684552" cy="27853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Personal Details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Academic Scores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Attendance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Grace Marks Portal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Class Advisor Details</a:t>
            </a:r>
          </a:p>
        </p:txBody>
      </p:sp>
    </p:spTree>
    <p:extLst>
      <p:ext uri="{BB962C8B-B14F-4D97-AF65-F5344CB8AC3E}">
        <p14:creationId xmlns:p14="http://schemas.microsoft.com/office/powerpoint/2010/main" val="418437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07A11B-BA35-40F5-88B9-D9351EB7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41" y="1627203"/>
            <a:ext cx="3031859" cy="47687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4A12A8-0785-4F89-9AB7-BDEE2A2F2242}"/>
              </a:ext>
            </a:extLst>
          </p:cNvPr>
          <p:cNvSpPr/>
          <p:nvPr/>
        </p:nvSpPr>
        <p:spPr>
          <a:xfrm>
            <a:off x="545842" y="615692"/>
            <a:ext cx="4478919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Advisor</a:t>
            </a:r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Portal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190932-1904-4866-A1EA-3AB4AB0591E2}"/>
              </a:ext>
            </a:extLst>
          </p:cNvPr>
          <p:cNvSpPr/>
          <p:nvPr/>
        </p:nvSpPr>
        <p:spPr>
          <a:xfrm>
            <a:off x="6421514" y="2142840"/>
            <a:ext cx="5770486" cy="27853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Personal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Students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Grading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Class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Apply Marks</a:t>
            </a:r>
          </a:p>
        </p:txBody>
      </p:sp>
    </p:spTree>
    <p:extLst>
      <p:ext uri="{BB962C8B-B14F-4D97-AF65-F5344CB8AC3E}">
        <p14:creationId xmlns:p14="http://schemas.microsoft.com/office/powerpoint/2010/main" val="7213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8F3876-3D1A-4E78-B3F1-DB20E850E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7" y="1695252"/>
            <a:ext cx="2622382" cy="38818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1D2861-F635-4660-BF74-B5D668C5312E}"/>
              </a:ext>
            </a:extLst>
          </p:cNvPr>
          <p:cNvSpPr/>
          <p:nvPr/>
        </p:nvSpPr>
        <p:spPr>
          <a:xfrm>
            <a:off x="266745" y="726934"/>
            <a:ext cx="4165756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Course Co </a:t>
            </a:r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</a:t>
            </a:r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rdinator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F25AEB-2B78-4149-B435-094E8BB69273}"/>
              </a:ext>
            </a:extLst>
          </p:cNvPr>
          <p:cNvSpPr/>
          <p:nvPr/>
        </p:nvSpPr>
        <p:spPr>
          <a:xfrm>
            <a:off x="6096000" y="1955281"/>
            <a:ext cx="5285173" cy="38625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Advisors List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 List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Issues List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Grace Marks Portal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Grading Scheme Editor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500" b="1" cap="none" spc="0" dirty="0">
              <a:ln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118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C3459D-1CE3-41E5-81A8-60D6A6BD9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631" y="2277429"/>
            <a:ext cx="3462724" cy="26414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573086-A0D9-41B6-9B4B-6ED0B5806C39}"/>
              </a:ext>
            </a:extLst>
          </p:cNvPr>
          <p:cNvSpPr/>
          <p:nvPr/>
        </p:nvSpPr>
        <p:spPr>
          <a:xfrm>
            <a:off x="1047980" y="762444"/>
            <a:ext cx="1668587" cy="560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F062C-5D48-43C8-A953-A009BBCE61F3}"/>
              </a:ext>
            </a:extLst>
          </p:cNvPr>
          <p:cNvSpPr txBox="1"/>
          <p:nvPr/>
        </p:nvSpPr>
        <p:spPr>
          <a:xfrm>
            <a:off x="5193437" y="1566841"/>
            <a:ext cx="6327559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Advisors List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 </a:t>
            </a:r>
            <a:r>
              <a:rPr lang="en-US" sz="3500" b="1" dirty="0" err="1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Ordinators</a:t>
            </a:r>
            <a:r>
              <a:rPr lang="en-US" sz="35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 List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List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Access to Edit Everything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500" b="1" cap="none" spc="0" dirty="0">
              <a:ln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18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33D667-80CC-4939-A19E-D281203BD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" y="270405"/>
            <a:ext cx="2345091" cy="4432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42E79-58E2-45CA-9C54-4BA978DDFF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22377" r="-2051" b="29903"/>
          <a:stretch/>
        </p:blipFill>
        <p:spPr>
          <a:xfrm>
            <a:off x="3972464" y="941675"/>
            <a:ext cx="3092913" cy="15451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8DF64E-BDED-4FFA-9C35-9958FFC82C34}"/>
              </a:ext>
            </a:extLst>
          </p:cNvPr>
          <p:cNvSpPr/>
          <p:nvPr/>
        </p:nvSpPr>
        <p:spPr>
          <a:xfrm>
            <a:off x="2823151" y="1017275"/>
            <a:ext cx="309291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5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Requests Grace Mark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D718F8-D2AB-4B8D-9A7D-2754E5BFE171}"/>
              </a:ext>
            </a:extLst>
          </p:cNvPr>
          <p:cNvSpPr/>
          <p:nvPr/>
        </p:nvSpPr>
        <p:spPr>
          <a:xfrm>
            <a:off x="3240575" y="2225201"/>
            <a:ext cx="259134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Uploads Pdf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12BACB-130B-477D-B5E1-2F5798026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088" y="718628"/>
            <a:ext cx="3282286" cy="21283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FA16EF-9139-4625-A013-84934069EA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22377" r="-2051" b="29903"/>
          <a:stretch/>
        </p:blipFill>
        <p:spPr>
          <a:xfrm rot="5400000">
            <a:off x="8470895" y="3771463"/>
            <a:ext cx="1980515" cy="9894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7C50BE8-CE32-4870-B6CC-726C607E6BCC}"/>
              </a:ext>
            </a:extLst>
          </p:cNvPr>
          <p:cNvSpPr/>
          <p:nvPr/>
        </p:nvSpPr>
        <p:spPr>
          <a:xfrm>
            <a:off x="8028389" y="5522757"/>
            <a:ext cx="3042051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 Ordinator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BD442-F7ED-4794-96AA-AAC87BF6C49A}"/>
              </a:ext>
            </a:extLst>
          </p:cNvPr>
          <p:cNvSpPr txBox="1"/>
          <p:nvPr/>
        </p:nvSpPr>
        <p:spPr>
          <a:xfrm>
            <a:off x="9461152" y="3687850"/>
            <a:ext cx="2730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Notifies</a:t>
            </a:r>
          </a:p>
          <a:p>
            <a:pPr algn="ctr"/>
            <a:r>
              <a:rPr lang="en-US" sz="18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(to  Reg Mobile Number)</a:t>
            </a:r>
          </a:p>
        </p:txBody>
      </p:sp>
    </p:spTree>
    <p:extLst>
      <p:ext uri="{BB962C8B-B14F-4D97-AF65-F5344CB8AC3E}">
        <p14:creationId xmlns:p14="http://schemas.microsoft.com/office/powerpoint/2010/main" val="133277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5AF4EB-79F3-4E17-A3AD-99EADC00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8" y="496767"/>
            <a:ext cx="2387208" cy="35336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5ECA69-04F7-415D-B826-2878548ED823}"/>
              </a:ext>
            </a:extLst>
          </p:cNvPr>
          <p:cNvSpPr/>
          <p:nvPr/>
        </p:nvSpPr>
        <p:spPr>
          <a:xfrm>
            <a:off x="360347" y="5124609"/>
            <a:ext cx="51004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Verifies Student Uploaded Document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431AA-D8DB-4646-8FD0-FB03DAEAA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550" y="944249"/>
            <a:ext cx="2599964" cy="408939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EB6194F-ABA3-4372-8F46-9E8E506E572C}"/>
              </a:ext>
            </a:extLst>
          </p:cNvPr>
          <p:cNvSpPr/>
          <p:nvPr/>
        </p:nvSpPr>
        <p:spPr>
          <a:xfrm>
            <a:off x="4594244" y="2312042"/>
            <a:ext cx="2843780" cy="63094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1B464-D106-4437-ABAD-5C3C5B7FAEF1}"/>
              </a:ext>
            </a:extLst>
          </p:cNvPr>
          <p:cNvSpPr/>
          <p:nvPr/>
        </p:nvSpPr>
        <p:spPr>
          <a:xfrm>
            <a:off x="3817397" y="1709617"/>
            <a:ext cx="353331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Approves Student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7F807-0959-4F4E-BB59-D61432FA1C25}"/>
              </a:ext>
            </a:extLst>
          </p:cNvPr>
          <p:cNvSpPr/>
          <p:nvPr/>
        </p:nvSpPr>
        <p:spPr>
          <a:xfrm>
            <a:off x="788832" y="219767"/>
            <a:ext cx="2618914" cy="4016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Course Co </a:t>
            </a:r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</a:t>
            </a:r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rdinator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C09C1-0517-4ED3-A368-788DE2424203}"/>
              </a:ext>
            </a:extLst>
          </p:cNvPr>
          <p:cNvSpPr/>
          <p:nvPr/>
        </p:nvSpPr>
        <p:spPr>
          <a:xfrm>
            <a:off x="8877671" y="295933"/>
            <a:ext cx="1671545" cy="4016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Advisor</a:t>
            </a:r>
          </a:p>
        </p:txBody>
      </p:sp>
    </p:spTree>
    <p:extLst>
      <p:ext uri="{BB962C8B-B14F-4D97-AF65-F5344CB8AC3E}">
        <p14:creationId xmlns:p14="http://schemas.microsoft.com/office/powerpoint/2010/main" val="151087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05CDC8-6CCE-445D-A0FD-C2BC371C7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4" y="1461495"/>
            <a:ext cx="2599964" cy="40893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F3058F-46BB-4C45-B2F5-32E6E6BAA365}"/>
              </a:ext>
            </a:extLst>
          </p:cNvPr>
          <p:cNvSpPr/>
          <p:nvPr/>
        </p:nvSpPr>
        <p:spPr>
          <a:xfrm>
            <a:off x="967667" y="553386"/>
            <a:ext cx="1671545" cy="4016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Advisor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2FBE4-DE41-4146-9F07-6199EC92522B}"/>
              </a:ext>
            </a:extLst>
          </p:cNvPr>
          <p:cNvSpPr txBox="1"/>
          <p:nvPr/>
        </p:nvSpPr>
        <p:spPr>
          <a:xfrm>
            <a:off x="398615" y="5366219"/>
            <a:ext cx="2809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Verifies Student History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9E0ACE-9DBB-4986-8C24-3D4B2E6F2635}"/>
              </a:ext>
            </a:extLst>
          </p:cNvPr>
          <p:cNvSpPr/>
          <p:nvPr/>
        </p:nvSpPr>
        <p:spPr>
          <a:xfrm>
            <a:off x="4487712" y="2798057"/>
            <a:ext cx="2843780" cy="63094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8B5FE-70DA-4E66-B4D6-13577230EB01}"/>
              </a:ext>
            </a:extLst>
          </p:cNvPr>
          <p:cNvSpPr txBox="1"/>
          <p:nvPr/>
        </p:nvSpPr>
        <p:spPr>
          <a:xfrm>
            <a:off x="4263466" y="2151726"/>
            <a:ext cx="2599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Applies Marks To </a:t>
            </a:r>
          </a:p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Eligible</a:t>
            </a:r>
            <a:r>
              <a:rPr lang="en-US" sz="1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Subjects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333A74-AB01-4C60-A34B-4025E4361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776" y="1299671"/>
            <a:ext cx="2151327" cy="4066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6DD90-4978-49EA-8558-731E3610E954}"/>
              </a:ext>
            </a:extLst>
          </p:cNvPr>
          <p:cNvSpPr txBox="1"/>
          <p:nvPr/>
        </p:nvSpPr>
        <p:spPr>
          <a:xfrm>
            <a:off x="4585080" y="3551938"/>
            <a:ext cx="227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Efficient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B4D0A-4CA6-4EBF-9D60-14024C7ACBCA}"/>
              </a:ext>
            </a:extLst>
          </p:cNvPr>
          <p:cNvSpPr txBox="1"/>
          <p:nvPr/>
        </p:nvSpPr>
        <p:spPr>
          <a:xfrm>
            <a:off x="7793251" y="5384861"/>
            <a:ext cx="366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Marks Updated in Students Portal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07067-4229-474A-9978-EEC4B25543A9}"/>
              </a:ext>
            </a:extLst>
          </p:cNvPr>
          <p:cNvSpPr/>
          <p:nvPr/>
        </p:nvSpPr>
        <p:spPr>
          <a:xfrm>
            <a:off x="8896906" y="553386"/>
            <a:ext cx="1671545" cy="4016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2190697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{F6A2706C-962C-4CE3-97CD-9C58EBC37D32}tf12214701_win32</Template>
  <TotalTime>122</TotalTime>
  <Words>183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Goudy Old Style</vt:lpstr>
      <vt:lpstr>Wingdings 2</vt:lpstr>
      <vt:lpstr>SlateVTI</vt:lpstr>
      <vt:lpstr> Grace Marks 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Grace Marks Calculator</dc:title>
  <dc:creator>Awez shaik</dc:creator>
  <cp:lastModifiedBy>Awez shaik</cp:lastModifiedBy>
  <cp:revision>52</cp:revision>
  <dcterms:created xsi:type="dcterms:W3CDTF">2021-08-06T07:37:34Z</dcterms:created>
  <dcterms:modified xsi:type="dcterms:W3CDTF">2021-08-08T05:54:02Z</dcterms:modified>
</cp:coreProperties>
</file>