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8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A0DEB-2AEC-40BE-A417-9D56D74B7BE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C34A0-F099-4DD0-92B0-798AAC7B4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7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CEFC-0417-FC3F-24FA-BAF7599EA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FAFE2-D292-0E84-68AF-E9AD8AB4A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93E59-0E45-9762-8B04-6C9ECDE0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67BA-33DA-4199-9A01-3617D250F441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817EC-5AC9-D0BE-6A2F-C2F90090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A1040-EF52-8539-87FF-C5E8E0DF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115-A643-4E9E-B38E-7C88730F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2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3CE9-243A-3BDA-2B0E-1AB4EAB2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34C89-FF08-9EE1-D346-F9FE137E3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66629-D55D-8FE9-1DCF-299524F2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7A11-851B-44F0-B8C8-275405257D46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9C8B7-58B8-C6EA-8582-E60B0DDE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B6D71-CAB4-F346-1B8B-8EC6B8E3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115-A643-4E9E-B38E-7C88730F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BB9714-F9E5-B08F-B515-C80DF44E9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2C429-C625-9A95-C6A1-B4B144382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D9F7-CAE4-F0B0-5918-E521335D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4313-7E0C-4414-9409-DA852DE84775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82D8A-D3EC-46A0-EC4C-8F517824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D2488-5469-C963-F0A6-ADD94220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115-A643-4E9E-B38E-7C88730F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0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7B1E-C5DF-559F-4317-998F9021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9B39F-3C8D-9330-4A95-9F05D8DA7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D4632-5EDC-60B0-1D49-E6B0DCF2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7DEC-94E6-49FB-9C24-1D26B34C59C8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94DE-6038-BA82-18EB-E910730F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33276-0223-33D4-68DC-6AF99405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115-A643-4E9E-B38E-7C88730F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7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96C0-009D-D2DB-E52A-4D4B3BA9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0E3D2-168D-2121-EE14-9062F1C13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AF030-3847-C8D2-AA37-1485FAA2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09A4-EE7D-43FA-879B-24E7571C3F3C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01486-F15A-AFDC-9FB9-EB07EED3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A748D-9F9C-03E9-8917-5DBCEE4A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115-A643-4E9E-B38E-7C88730F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3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A88B-5AF8-C037-E012-6667FF0C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B406-5A98-0882-5BE0-6C252CC3D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4995E-4CD3-263A-A057-22203905D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9C9D7-1A90-5D6B-6B08-E96A45A1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ED0E-4AB5-4F78-8FAB-E2FF55256CCA}" type="datetime1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FB5EB-BEEE-8475-CEC4-EC76E11E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F513A-CD0C-D5BD-B675-BA6CD01C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115-A643-4E9E-B38E-7C88730F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1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B044-F4ED-D861-9616-FE1B5B70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B66C2-0568-4D79-48BE-A24DB08E2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410CF-1074-9F0E-0968-29062033D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C991B-5C6B-383F-048C-8BAA33BD3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986FD-F0C7-DC5E-C164-61BE664D7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9C354-0AC6-FF48-C13C-D328E665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DACC-7A3F-49B5-8613-90FC0F1B75B6}" type="datetime1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2ABF0-CAF3-EE54-6A99-2948586E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A4468-EBD3-DF96-65E7-39FBC77D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115-A643-4E9E-B38E-7C88730F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5AF5-3C94-824D-BC0D-6082D9AC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E392D-88F5-FBA4-1B3A-F4131B080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E66C-EA67-4A72-9245-9676BC82E621}" type="datetime1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0CD0B-9DC7-5D59-0389-AD3D9520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DF3E0-F363-F4AC-7852-48B45FF9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115-A643-4E9E-B38E-7C88730F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2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87C728-CF3D-AC78-A2CD-8EFAE24F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6F05-6C8C-4166-90EC-BC30FBDA6BBA}" type="datetime1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2742D-B93C-E1B7-7E17-4DE6D1A1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C88ED-C923-1DC9-1E85-C491FFF0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115-A643-4E9E-B38E-7C88730F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4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B7EB-E156-3FFC-A93A-E4CD5503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7030E-CD8F-DA6F-477D-CB4AFAB91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171D3-B1F1-FC10-DB95-F1EA51225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E8E67-6B5A-50B7-8FF6-550BD6E7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DFE8-1479-494D-8645-CAAE37353612}" type="datetime1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A0BB7-6F90-E904-4265-2BC32F15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472AC-D7EC-4236-0FA9-740B00EF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115-A643-4E9E-B38E-7C88730F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848C-C878-240F-827D-6F54FBAD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416CC-BEC1-949B-AE9F-606EF4CC1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AE61E-CD96-A82F-FBDA-51BC7FC8D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E600D-748F-DD6B-F58C-C05B2927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89CC-21FC-4754-8611-698FE2496F65}" type="datetime1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EBFC9-B9DF-945D-6496-121DF11D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4F045-0740-8115-761B-78D6B36A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115-A643-4E9E-B38E-7C88730F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761C6-4A95-1841-B10C-8B918BAE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16246-5874-8F02-B460-5A209A3C2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63605-31B2-1018-953D-1E42D9653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0BD28C-9EEB-4E30-8926-DF6C65F63ADB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57758-0C5A-DE9B-DE9A-43F19772F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D5E4-87BB-7F96-3E65-0CA283D9E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08D115-A643-4E9E-B38E-7C88730F1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person's ear&#10;&#10;Description automatically generated">
            <a:extLst>
              <a:ext uri="{FF2B5EF4-FFF2-40B4-BE49-F238E27FC236}">
                <a16:creationId xmlns:a16="http://schemas.microsoft.com/office/drawing/2014/main" id="{243A7BDB-1790-2405-5A3E-EFF28FD472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8" r="-2" b="2600"/>
          <a:stretch/>
        </p:blipFill>
        <p:spPr>
          <a:xfrm>
            <a:off x="4792969" y="3364992"/>
            <a:ext cx="7399030" cy="3493008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523E2-F75E-CB20-6E4A-3F1192B44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24659"/>
            <a:ext cx="5019074" cy="2774088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Earlobe-Mounted    Integrated    Monitoring System for Early Sepsis Detection</a:t>
            </a:r>
            <a:b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C2910-F7F5-39B4-0430-309DDFAE0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687367"/>
            <a:ext cx="4917948" cy="133502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A.D.U.DEWMINI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D/ENG/23/0160/BM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FDF31-22C1-E39A-55AC-D5B369DC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115-A643-4E9E-B38E-7C88730F1DDD}" type="slidenum">
              <a:rPr lang="en-US" sz="44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6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31A17-3E50-72BD-8E95-2B0CA0C75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82227-0110-20DD-FF18-5BBE91B3F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3429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3429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Sepsis-related deaths remain high due to delayed detection.</a:t>
            </a:r>
          </a:p>
          <a:p>
            <a:pPr marL="400050" indent="-3429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Late detection leads to severe complications and long-term health issues</a:t>
            </a:r>
          </a:p>
          <a:p>
            <a:pPr marL="400050" indent="-3429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existing sepsis detection devices require invasive methods, causing discomfort and increased risk of infection.</a:t>
            </a:r>
          </a:p>
          <a:p>
            <a:pPr marL="400050" indent="-3429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Current devices often do not provide continuous monitoring, leading to missed early warning signs.</a:t>
            </a:r>
          </a:p>
          <a:p>
            <a:pPr marL="400050" indent="-3429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Existing devices are often bulky and uncomfortable for continuous wear.</a:t>
            </a:r>
          </a:p>
          <a:p>
            <a:pPr marL="400050" indent="-3429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devices have complex interfaces that are difficult for patients and non-specialist healthcare providers.</a:t>
            </a:r>
          </a:p>
          <a:p>
            <a:pPr marL="114300" indent="-3429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ack question mark on a white background&#10;&#10;Description automatically generated">
            <a:extLst>
              <a:ext uri="{FF2B5EF4-FFF2-40B4-BE49-F238E27FC236}">
                <a16:creationId xmlns:a16="http://schemas.microsoft.com/office/drawing/2014/main" id="{C9FE561A-C4D2-B505-EF03-43F14706C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8086"/>
            <a:ext cx="2579914" cy="257991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9C482-44EC-7F47-B2E5-24E36E32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115-A643-4E9E-B38E-7C88730F1DDD}" type="slidenum">
              <a:rPr lang="en-US" sz="40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22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FC32D-892C-ED6A-A02D-04B7DC39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4BD2F-5D64-8C0C-261A-6240FB42F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design a compact, non-invasive medical device for early detection of sepsis conditions, integrating a pulse oximeter and temperature sensor on the earlobe, complemented by an alarm system and color-coded display for accurate monitoring and timely alerts.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4" descr="A red and white target with a arrow&#10;&#10;Description automatically generated">
            <a:extLst>
              <a:ext uri="{FF2B5EF4-FFF2-40B4-BE49-F238E27FC236}">
                <a16:creationId xmlns:a16="http://schemas.microsoft.com/office/drawing/2014/main" id="{C4ACE3FA-E1B0-8010-C544-787A46228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" y="4177327"/>
            <a:ext cx="2680673" cy="268067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379CE-B45C-976C-99F1-627FC259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115-A643-4E9E-B38E-7C88730F1DDD}" type="slidenum">
              <a:rPr lang="en-US" sz="40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8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E58CC-04D1-5AF9-A969-54A9CB248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126" y="1153571"/>
            <a:ext cx="3760474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C83E6-AC16-6E9A-878E-BDD101FCC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71500" indent="-4572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develop a reliable pulse oximeter and temperature sensor integrated into a compact earlobe clip-on device.</a:t>
            </a:r>
          </a:p>
          <a:p>
            <a:pPr marL="571500" indent="-4572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4572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ensure continuous and non-invasive monitoring of SpO2, pulse rate, and body temperature.</a:t>
            </a:r>
          </a:p>
          <a:p>
            <a:pPr marL="571500" indent="-4572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4572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design an alarm system and color-coded display to alert users to abnormal conditions.</a:t>
            </a:r>
          </a:p>
          <a:p>
            <a:pPr marL="571500" indent="-4572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4572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ensure the system is user-friendly and provides accurate, real-time data.</a:t>
            </a:r>
          </a:p>
        </p:txBody>
      </p:sp>
      <p:pic>
        <p:nvPicPr>
          <p:cNvPr id="5" name="Picture 4" descr="A magnifying glass with words&#10;&#10;Description automatically generated">
            <a:extLst>
              <a:ext uri="{FF2B5EF4-FFF2-40B4-BE49-F238E27FC236}">
                <a16:creationId xmlns:a16="http://schemas.microsoft.com/office/drawing/2014/main" id="{7C2BFF9A-56DA-FF66-43F1-D45715202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0460"/>
            <a:ext cx="2619375" cy="174307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3A0ED-60A9-A4EE-AE30-D7FE4BFD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115-A643-4E9E-B38E-7C88730F1DDD}" type="slidenum">
              <a:rPr lang="en-US" sz="40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16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86BBC-E005-B7F4-4022-BE7834C39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53572"/>
            <a:ext cx="4920343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BDB56-6FDC-3C08-D760-7C155AD9F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22514"/>
            <a:ext cx="6906491" cy="6574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Design and Integration Process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Pulse Oximeter and Temperature Sensor Integration</a:t>
            </a:r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and integrate a reliable pulse oximeter and temperature sensor into a single compact earlobe clip-on device.</a:t>
            </a:r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 the design is ergonomic and comfortable for continuous wear.</a:t>
            </a: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Processing and Algorithms</a:t>
            </a:r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Capture real-time data from the pulse oximeter and temperature sensor.</a:t>
            </a:r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 algorithms to process the raw data, calculate SpO2, pulse rate, and body temperature.</a:t>
            </a:r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 techniques to ensure data accuracy.</a:t>
            </a:r>
          </a:p>
          <a:p>
            <a:pPr algn="l">
              <a:lnSpc>
                <a:spcPct val="100000"/>
              </a:lnSpc>
            </a:pPr>
            <a:endParaRPr lang="en-US" dirty="0"/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0892F8BF-3D67-1059-1301-187B5CAED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31112"/>
            <a:ext cx="1926888" cy="192688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99117-6E45-AE26-1586-93F6C25F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115-A643-4E9E-B38E-7C88730F1DDD}" type="slidenum">
              <a:rPr lang="en-US" sz="40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20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77076F1B-9E94-3355-03CA-DF98EC1A91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142354" y="377868"/>
            <a:ext cx="10423520" cy="3318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Alarm System and Display Design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Alarm System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Design an alarm system with audible and visual alerts for abnormal conditions.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Color-Coded Display: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a display with color codes to indicate the patient's status.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Ensure the display is easy to read and understand at a glance</a:t>
            </a:r>
            <a:br>
              <a:rPr lang="en-US" dirty="0"/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A59FDF78-FD1D-156B-6833-9636C25CB42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45029" y="903228"/>
            <a:ext cx="10618171" cy="5456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endParaRPr lang="en-US" b="1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b="1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Testing and Validation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Conduct initial tests to ensure the device functions correctly and the sensors provide accurate readings.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computer with gears and check marks&#10;&#10;Description automatically generated">
            <a:extLst>
              <a:ext uri="{FF2B5EF4-FFF2-40B4-BE49-F238E27FC236}">
                <a16:creationId xmlns:a16="http://schemas.microsoft.com/office/drawing/2014/main" id="{538BE280-66C0-0617-6FF9-A1A9F11B5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7" y="4747840"/>
            <a:ext cx="1894114" cy="189411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930C0-70C9-23E3-43E3-39A3640A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115-A643-4E9E-B38E-7C88730F1DDD}" type="slidenum">
              <a:rPr lang="en-US" sz="40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99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4AE9A-7E55-FB59-E215-30082588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1153572"/>
            <a:ext cx="3720979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b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b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3313-0FB2-D015-B0B4-AB7FEA718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Hardware components</a:t>
            </a:r>
          </a:p>
          <a:p>
            <a:pPr marL="0" indent="0">
              <a:buNone/>
            </a:pPr>
            <a:endParaRPr lang="en-US" sz="3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Pulse oximeter sensor - Maxim MAX30102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Temperature Sensor - MLX90614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Microcontroller - ESP32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Display Screen - OLED Display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Alarm Components - Miniature Buzzer, RGB LED Lights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5" name="Picture 4" descr="A black and silver electronic device&#10;&#10;Description automatically generated">
            <a:extLst>
              <a:ext uri="{FF2B5EF4-FFF2-40B4-BE49-F238E27FC236}">
                <a16:creationId xmlns:a16="http://schemas.microsoft.com/office/drawing/2014/main" id="{C30BF524-149E-6CF1-C98E-E325C688A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318" y="2455479"/>
            <a:ext cx="1447800" cy="14478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9E450-7E0B-AEC0-3DD8-CC188CC2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115-A643-4E9E-B38E-7C88730F1DDD}" type="slidenum">
              <a:rPr lang="en-US" sz="40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74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A9FE-DD01-3329-DAB8-0A22C448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93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SOFTWARE TOOLS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AF3D5-FAA0-8F1A-CA80-70808ADF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944"/>
            <a:ext cx="10515600" cy="5219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Arduino IDE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ESP32 Board Manager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LIBRARIES FOR SENSOR AND COMPONENTS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ESP32 Libraries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Adafruit MAX3010x Library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Adafruit MLX90614 Library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Adafruit GFX Library</a:t>
            </a:r>
          </a:p>
        </p:txBody>
      </p:sp>
      <p:pic>
        <p:nvPicPr>
          <p:cNvPr id="13" name="Picture 12" descr="A computer with gears and check marks&#10;&#10;Description automatically generated">
            <a:extLst>
              <a:ext uri="{FF2B5EF4-FFF2-40B4-BE49-F238E27FC236}">
                <a16:creationId xmlns:a16="http://schemas.microsoft.com/office/drawing/2014/main" id="{911FF36B-C365-81BC-D3A2-CF5D4F4D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29" y="3983039"/>
            <a:ext cx="2786743" cy="278674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F22E5-85FF-0671-8089-2A514060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115-A643-4E9E-B38E-7C88730F1DDD}" type="slidenum">
              <a:rPr lang="en-US" sz="40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5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524FE-602A-3D29-932B-941D8910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" y="591344"/>
            <a:ext cx="4167268" cy="558561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THANKYOU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person and person standing next to a large sign&#10;&#10;Description automatically generated">
            <a:extLst>
              <a:ext uri="{FF2B5EF4-FFF2-40B4-BE49-F238E27FC236}">
                <a16:creationId xmlns:a16="http://schemas.microsoft.com/office/drawing/2014/main" id="{BD2D07FD-1D02-0C57-4AA7-323F1272B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194" y="2467101"/>
            <a:ext cx="3479248" cy="209450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3D9D6-9B94-8FB7-7CF2-18375307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D115-A643-4E9E-B38E-7C88730F1DDD}" type="slidenum">
              <a:rPr lang="en-US" sz="40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22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425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Avenir Next LT Pro</vt:lpstr>
      <vt:lpstr>Calibri</vt:lpstr>
      <vt:lpstr>Wingdings</vt:lpstr>
      <vt:lpstr>Office Theme</vt:lpstr>
      <vt:lpstr>Earlobe-Mounted    Integrated    Monitoring System for Early Sepsis Detection </vt:lpstr>
      <vt:lpstr>ISSUE</vt:lpstr>
      <vt:lpstr>AIM</vt:lpstr>
      <vt:lpstr>OBJECTIVES</vt:lpstr>
      <vt:lpstr>METHODOLOGY</vt:lpstr>
      <vt:lpstr>Alarm System and Display Design Alarm System Design an alarm system with audible and visual alerts for abnormal conditions. Color-Coded Display: Create a display with color codes to indicate the patient's status. Ensure the display is easy to read and understand at a glance </vt:lpstr>
      <vt:lpstr>Resources Requirements </vt:lpstr>
      <vt:lpstr>SOFTWARE TOOLS 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 Upenya Dewmini</dc:creator>
  <cp:lastModifiedBy>AD Upenya Dewmini</cp:lastModifiedBy>
  <cp:revision>7</cp:revision>
  <dcterms:created xsi:type="dcterms:W3CDTF">2024-07-13T19:31:40Z</dcterms:created>
  <dcterms:modified xsi:type="dcterms:W3CDTF">2024-07-15T05:51:07Z</dcterms:modified>
</cp:coreProperties>
</file>