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5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3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96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4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SalesInsights-DataAnalysisProject/Dashboard-RevenueAnalysis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public.tableau.com/app/profile/upeshjeengar/viz/SalesInsights-DataAnalysisProjectusingTableau_17230314035370/Dashboard-RevenueAnalysi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mrankitgupta/" TargetMode="External"/><Relationship Id="rId5" Type="http://schemas.openxmlformats.org/officeDocument/2006/relationships/hyperlink" Target="https://www.linkedin.com/in/upesh-jeengar/" TargetMode="External"/><Relationship Id="rId4" Type="http://schemas.openxmlformats.org/officeDocument/2006/relationships/hyperlink" Target="http://github.com/UpeshJeenga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12AA8B4-9659-4030-ACE1-A0045ABAC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Sales Insights - Data Analysis Project using Tableau</a:t>
            </a:r>
            <a:endParaRPr lang="en-us" dirty="0">
              <a:hlinkClick r:id="rId3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70430DB-4FB6-44EF-AF90-92953FF5E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8936"/>
            <a:ext cx="9144000" cy="898863"/>
          </a:xfrm>
        </p:spPr>
        <p:txBody>
          <a:bodyPr>
            <a:normAutofit/>
          </a:bodyPr>
          <a:lstStyle/>
          <a:p>
            <a:r>
              <a:rPr lang="en-IN" sz="3200" dirty="0"/>
              <a:t>By – </a:t>
            </a:r>
            <a:r>
              <a:rPr lang="en-IN" sz="3200" dirty="0">
                <a:hlinkClick r:id="rId4"/>
              </a:rPr>
              <a:t>Upesh Jeengar</a:t>
            </a:r>
            <a:endParaRPr sz="3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7CC01D-D31F-4169-B4B7-36C342D5980D}"/>
              </a:ext>
            </a:extLst>
          </p:cNvPr>
          <p:cNvGrpSpPr/>
          <p:nvPr/>
        </p:nvGrpSpPr>
        <p:grpSpPr>
          <a:xfrm>
            <a:off x="9188387" y="5583387"/>
            <a:ext cx="2672105" cy="652942"/>
            <a:chOff x="9197265" y="5911861"/>
            <a:chExt cx="2672105" cy="652942"/>
          </a:xfrm>
        </p:grpSpPr>
        <p:sp>
          <p:nvSpPr>
            <p:cNvPr id="11" name="Text Box 31">
              <a:extLst>
                <a:ext uri="{FF2B5EF4-FFF2-40B4-BE49-F238E27FC236}">
                  <a16:creationId xmlns:a16="http://schemas.microsoft.com/office/drawing/2014/main" id="{1ED99BEF-571B-4988-9B1F-D38DBD591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7265" y="5911861"/>
              <a:ext cx="2519705" cy="65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u="none" strike="noStrike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5"/>
                </a:rPr>
                <a:t>linkedin.com/in/upesh-jeengar</a:t>
              </a:r>
              <a:endPara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Picture 12">
              <a:hlinkClick r:id="rId6"/>
              <a:extLst>
                <a:ext uri="{FF2B5EF4-FFF2-40B4-BE49-F238E27FC236}">
                  <a16:creationId xmlns:a16="http://schemas.microsoft.com/office/drawing/2014/main" id="{992116F1-EB55-4911-82B0-D99C5B8FC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716970" y="6024215"/>
              <a:ext cx="152400" cy="152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- Revenue Analysis">
            <a:extLst>
              <a:ext uri="{FF2B5EF4-FFF2-40B4-BE49-F238E27FC236}">
                <a16:creationId xmlns:a16="http://schemas.microsoft.com/office/drawing/2014/main" id="{2828D31F-14B5-42A8-B2CE-0763D93F6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- Profit Analysis">
            <a:extLst>
              <a:ext uri="{FF2B5EF4-FFF2-40B4-BE49-F238E27FC236}">
                <a16:creationId xmlns:a16="http://schemas.microsoft.com/office/drawing/2014/main" id="{F8F8A8A3-C128-4606-BDC7-60A902CBD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</TotalTime>
  <Words>19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Sales Insights - Data Analysis Project using Tableau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- Data Analysis Project using Tableau</dc:title>
  <dc:creator/>
  <cp:lastModifiedBy>upesh jeengar</cp:lastModifiedBy>
  <cp:revision>8</cp:revision>
  <dcterms:created xsi:type="dcterms:W3CDTF">2022-04-19T20:18:35Z</dcterms:created>
  <dcterms:modified xsi:type="dcterms:W3CDTF">2024-08-18T09:44:49Z</dcterms:modified>
</cp:coreProperties>
</file>