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087BAF-6715-464A-925F-0A0EB6387214}">
  <a:tblStyle styleId="{93087BAF-6715-464A-925F-0A0EB6387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c8f126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c8f12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dc8f1264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dc8f1264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dc8f1264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dc8f1264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c8f126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c8f126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dc8f1264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dc8f1264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dc8f1264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dc8f1264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dc8f1264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dc8f1264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dc8f1264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dc8f1264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dc8f1264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dc8f1264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c8f1264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c8f1264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dc8f1264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dc8f1264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c8f1264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c8f1264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dc8f1264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dc8f1264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c8f1264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dc8f1264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dc8f1264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dc8f1264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dc8f1264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dc8f1264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c8f1264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c8f1264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c8f1264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c8f1264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c8f1264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c8f1264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c8f1264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c8f1264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c8f126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c8f126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c8f1264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dc8f1264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c8f1264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dc8f1264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c8f1264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c8f1264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 de sentencias SQL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Trabajaremos con la BD pedidos.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el nombre del producto que es menú junto con el código de los productos que lo componen en aquellos pedidos del mes de septiembre de 2020.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ejercicios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un registro usando Workbench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un nuevo registro en la tabla EMPLEADOS con los siguientes datos: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•DNI:98567432x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•Nombre: Luis Fernández Cáceres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•Nss:09809809822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•Turno: tarde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•Salario:850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registro usando Workbench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41873"/>
          <a:stretch/>
        </p:blipFill>
        <p:spPr>
          <a:xfrm>
            <a:off x="727648" y="2078876"/>
            <a:ext cx="7688699" cy="278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registro usando Workbench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25" y="1950775"/>
            <a:ext cx="66865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usando Workbench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pedido con número 010 se la ha asignado el repartidor 11245621Q y se ha sido entregado a la hora 22:20:45.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Modifica los datos en la tabla correspondiente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usando Workbench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47232"/>
          <a:stretch/>
        </p:blipFill>
        <p:spPr>
          <a:xfrm>
            <a:off x="171475" y="2053100"/>
            <a:ext cx="8593999" cy="25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Borrar registro usando Workbench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producto fruta (17) está agotado, por favor borrar de la tabla correspondiente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957400" y="2571744"/>
            <a:ext cx="5229225" cy="22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datos por sentencia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los siguientes datos en la tabla PEDIDO teniendo en cuenta que debes insertar sólo los valores necesarios en los campos correspondientes.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160638" y="22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{93087BAF-6715-464A-925F-0A0EB6387214}</a:tableStyleId>
              </a:tblPr>
              <a:tblGrid>
                <a:gridCol w="854725"/>
                <a:gridCol w="1106675"/>
                <a:gridCol w="791750"/>
                <a:gridCol w="1169650"/>
                <a:gridCol w="980700"/>
                <a:gridCol w="693800"/>
                <a:gridCol w="917700"/>
                <a:gridCol w="1064675"/>
                <a:gridCol w="1246625"/>
              </a:tblGrid>
              <a:tr h="5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Importe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DNI_ETM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ENI_EP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DNI_R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Hora_TM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Hora_PRE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Hora_REP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2020-11-16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032323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044444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444T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18:00:00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18:03:00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r>
                        <a:rPr lang="es"/>
                        <a:t>021-01-01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555555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555L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14:00:00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2021-01-15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999999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99X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555555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55J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04477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744T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21:20:00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21:30:00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21:51:00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- Actualizar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Incrementar un 10% el importe de todos los pedidos que se han realizado en el mes de Noviembre de 2020.(Debes hacerlo con una única sentencia).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Obtener el listado de todos los productos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SELECT * FROM PRODUCTO;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Obtener el número de pedido, dni del repartidor y hora de reparto de aquellos pedidos que se toman nota después de las siete de la tarde.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SELECT Numero, DNI_R, Hora_rep FROM PEDIDO WHERE Hora_tm &gt;'19:00' and Hora_rep is not null;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Obtener todos los campos de empleados que cobran entre 900 y 1000 euros.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SELECT * FROM EMPLEADO WHERE Salario BETWEEN 900 AND 1000;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Obtener el número de pedido e importe de aquellos que han sido registrados en el mes de noviembre de 2020 y su importe es mayor a 15 Euros.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SELECT Numero, importe FROM PEDIDO WHERE fecha BETWEEN '2020-11-01' AND '2020-11-30' AND importe &gt;'15'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 - Eliminar registros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los pedidos cuyo tiempo de reparto ha sido de 25 minutos o más (desde que éstos estaban preparados) y además estaban asignados al repartidor de nombre Alejandro Pardo López. (Debes hacerlo con una única sentencia).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- Actualizar registros 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Aumentar el incentivo de los repartidores en 50 euros, a todos aquellos que han repartido dos o más pedidos. (Debes hacerlo con una única sentencia).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 - Añadir registro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todos los pedidos repartidos en la tabla PEDIDOS_FINALIZADOS incluyendo además de los campos propios de la tabla pedidos, el tiempo transcurrido desde que se toma nota hasta su reparto.(Debes hacerlo con una única sentencia)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 - Insertar registros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Insertar en la tabla RANKING_PRODUCTOS por cada producto, su código, su nombre y la cantidad total pedida.(Debes hacerlo con una única sentencia).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- Actualizar resultados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Incrementar el salario de los empleados en 10 euros si han tomado nota de algún pedido.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Además, esos empleados también deben haber preparado algún pedido. (Debes hacerlo con una única sentencia)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Obtener por cada uno de los repartidores su DNI junto a la cantidad de pedidos entregados.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Obtener por cada mes (con el formato de nombre y no de número ej. Noviembre),la cantidad de pedidos realizados.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Obtener un listado con el nombre y dni de los empleados en el mismo campo y anteponiendo el dni al nombre de la siguiente forma (ej; 45776633P, Juan Rodríguez López) que tenga turno de “tarde” o "noche". Ordenar el listado por dni.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el nombre, código y precio de aquellos productos que superen o igualen la media de todos los precios. Ordenar de mayor a menor precio.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un listado con el nombre y DNI de los empleados que no han preparado nunca ningún pedido.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Obtener el código, nombre y precio de los productos(estos dos últimos en el mismo campo) que están contenidos en los pedidos que ha tomado nota "Luis" o "María Luisa". Ordena el listado de mayor a menor valor por fecha del pedido.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por cada repartidor, su nombre, cantidad de pedidos y el tiempo medio que tardan en entregar los pedidos una vez preparados. Ordenar el listado el tiempo medio que tardan en entregarlos: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un listado obteniendo el código, nombre y el precio de los productos cuyo precios sea el más barato o el más caro de todos.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Obtener por cada producto , el nombre y código el número total de pedidos en los que se encuentra teniendo en cuenta que el total de pedidos en los cuales se encuentre sea superior o igual a dos. Ordena el listado de mayor a menor número de productos.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Mostrar listado de los empleados (código y NSS en la misma columna) que han tomado nota de algún pedido y contienen el producto de código 13 y además el repartidor sea 'Laura'.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