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  <p:embeddedFont>
      <p:font typeface="Poppins Italics" charset="1" panose="00000500000000000000"/>
      <p:regular r:id="rId18"/>
    </p:embeddedFont>
    <p:embeddedFont>
      <p:font typeface="Poppins Bold Italics" charset="1" panose="00000800000000000000"/>
      <p:regular r:id="rId19"/>
    </p:embeddedFont>
    <p:embeddedFont>
      <p:font typeface="Poppins Thin" charset="1" panose="00000300000000000000"/>
      <p:regular r:id="rId20"/>
    </p:embeddedFont>
    <p:embeddedFont>
      <p:font typeface="Poppins Thin Italics" charset="1" panose="00000300000000000000"/>
      <p:regular r:id="rId21"/>
    </p:embeddedFont>
    <p:embeddedFont>
      <p:font typeface="Poppins Light" charset="1" panose="000004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Medium Italics" charset="1" panose="00000600000000000000"/>
      <p:regular r:id="rId25"/>
    </p:embeddedFont>
    <p:embeddedFont>
      <p:font typeface="Poppins Semi-Bold" charset="1" panose="00000700000000000000"/>
      <p:regular r:id="rId26"/>
    </p:embeddedFont>
    <p:embeddedFont>
      <p:font typeface="Poppins Semi-Bold Italics" charset="1" panose="00000700000000000000"/>
      <p:regular r:id="rId27"/>
    </p:embeddedFont>
    <p:embeddedFont>
      <p:font typeface="Poppins Ultra-Bold" charset="1" panose="00000900000000000000"/>
      <p:regular r:id="rId28"/>
    </p:embeddedFont>
    <p:embeddedFont>
      <p:font typeface="Poppins Ultra-Bold Italics" charset="1" panose="00000900000000000000"/>
      <p:regular r:id="rId29"/>
    </p:embeddedFont>
    <p:embeddedFont>
      <p:font typeface="Poppins Heavy" charset="1" panose="00000A00000000000000"/>
      <p:regular r:id="rId30"/>
    </p:embeddedFont>
    <p:embeddedFont>
      <p:font typeface="Poppins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607643">
            <a:off x="-565372" y="-1146320"/>
            <a:ext cx="1616820" cy="6261544"/>
            <a:chOff x="0" y="0"/>
            <a:chExt cx="377307" cy="14612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307" cy="1461218"/>
            </a:xfrm>
            <a:custGeom>
              <a:avLst/>
              <a:gdLst/>
              <a:ahLst/>
              <a:cxnLst/>
              <a:rect r="r" b="b" t="t" l="l"/>
              <a:pathLst>
                <a:path h="1461218" w="377307">
                  <a:moveTo>
                    <a:pt x="0" y="0"/>
                  </a:moveTo>
                  <a:lnTo>
                    <a:pt x="377307" y="0"/>
                  </a:lnTo>
                  <a:lnTo>
                    <a:pt x="377307" y="1461218"/>
                  </a:lnTo>
                  <a:lnTo>
                    <a:pt x="0" y="1461218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8695888">
            <a:off x="16510340" y="-2228409"/>
            <a:ext cx="1570351" cy="6081579"/>
            <a:chOff x="0" y="0"/>
            <a:chExt cx="377307" cy="1461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7307" cy="1461218"/>
            </a:xfrm>
            <a:custGeom>
              <a:avLst/>
              <a:gdLst/>
              <a:ahLst/>
              <a:cxnLst/>
              <a:rect r="r" b="b" t="t" l="l"/>
              <a:pathLst>
                <a:path h="1461218" w="377307">
                  <a:moveTo>
                    <a:pt x="0" y="0"/>
                  </a:moveTo>
                  <a:lnTo>
                    <a:pt x="377307" y="0"/>
                  </a:lnTo>
                  <a:lnTo>
                    <a:pt x="377307" y="1461218"/>
                  </a:lnTo>
                  <a:lnTo>
                    <a:pt x="0" y="1461218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807877">
            <a:off x="-267783" y="-1538495"/>
            <a:ext cx="1616820" cy="3482973"/>
            <a:chOff x="0" y="0"/>
            <a:chExt cx="37730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7307" cy="812800"/>
            </a:xfrm>
            <a:custGeom>
              <a:avLst/>
              <a:gdLst/>
              <a:ahLst/>
              <a:cxnLst/>
              <a:rect r="r" b="b" t="t" l="l"/>
              <a:pathLst>
                <a:path h="812800" w="377307">
                  <a:moveTo>
                    <a:pt x="0" y="0"/>
                  </a:moveTo>
                  <a:lnTo>
                    <a:pt x="377307" y="0"/>
                  </a:lnTo>
                  <a:lnTo>
                    <a:pt x="37730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E0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9896122">
            <a:off x="17735564" y="-1050369"/>
            <a:ext cx="1570351" cy="4646749"/>
            <a:chOff x="0" y="0"/>
            <a:chExt cx="377307" cy="11164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77307" cy="1116472"/>
            </a:xfrm>
            <a:custGeom>
              <a:avLst/>
              <a:gdLst/>
              <a:ahLst/>
              <a:cxnLst/>
              <a:rect r="r" b="b" t="t" l="l"/>
              <a:pathLst>
                <a:path h="1116472" w="377307">
                  <a:moveTo>
                    <a:pt x="0" y="0"/>
                  </a:moveTo>
                  <a:lnTo>
                    <a:pt x="377307" y="0"/>
                  </a:lnTo>
                  <a:lnTo>
                    <a:pt x="377307" y="1116472"/>
                  </a:lnTo>
                  <a:lnTo>
                    <a:pt x="0" y="1116472"/>
                  </a:lnTo>
                  <a:close/>
                </a:path>
              </a:pathLst>
            </a:custGeom>
            <a:solidFill>
              <a:srgbClr val="FEBE0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510545" y="1813002"/>
            <a:ext cx="11266909" cy="110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>
                <a:solidFill>
                  <a:srgbClr val="051D40"/>
                </a:solidFill>
                <a:latin typeface="Poppins Ultra-Bold"/>
              </a:rPr>
              <a:t>TEMA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69623" y="4933950"/>
            <a:ext cx="13748755" cy="1354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1"/>
              </a:lnSpc>
            </a:pPr>
            <a:r>
              <a:rPr lang="en-US" sz="7565">
                <a:solidFill>
                  <a:srgbClr val="051D40"/>
                </a:solidFill>
                <a:latin typeface="Poppins Ultra-Bold"/>
              </a:rPr>
              <a:t> TOKO ONLINE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7266" y="3864178"/>
            <a:ext cx="3741230" cy="374123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4370" y="3724560"/>
            <a:ext cx="3741230" cy="37412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44370" y="3883432"/>
            <a:ext cx="3524125" cy="3524111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16834" r="0" b="-1683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277366" y="3864178"/>
            <a:ext cx="3741230" cy="374123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494470" y="3724560"/>
            <a:ext cx="3741230" cy="374123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9494470" y="3883432"/>
            <a:ext cx="3524125" cy="3524111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38889" r="0" b="-38889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052332" y="3864178"/>
            <a:ext cx="3741230" cy="374123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269436" y="3724560"/>
            <a:ext cx="3741230" cy="374123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5269436" y="3883432"/>
            <a:ext cx="3524125" cy="3524111"/>
            <a:chOff x="0" y="0"/>
            <a:chExt cx="6350000" cy="63499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6666" t="0" r="-16666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502400" y="3844682"/>
            <a:ext cx="3741230" cy="374123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719504" y="3705064"/>
            <a:ext cx="3741230" cy="374123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3719504" y="3863936"/>
            <a:ext cx="3524125" cy="3524111"/>
            <a:chOff x="0" y="0"/>
            <a:chExt cx="6350000" cy="634997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-16666" r="0" b="-16666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2807877">
            <a:off x="-267783" y="-1538495"/>
            <a:ext cx="1616820" cy="3482973"/>
            <a:chOff x="0" y="0"/>
            <a:chExt cx="377307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77307" cy="812800"/>
            </a:xfrm>
            <a:custGeom>
              <a:avLst/>
              <a:gdLst/>
              <a:ahLst/>
              <a:cxnLst/>
              <a:rect r="r" b="b" t="t" l="l"/>
              <a:pathLst>
                <a:path h="812800" w="377307">
                  <a:moveTo>
                    <a:pt x="0" y="0"/>
                  </a:moveTo>
                  <a:lnTo>
                    <a:pt x="377307" y="0"/>
                  </a:lnTo>
                  <a:lnTo>
                    <a:pt x="37730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E0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9896122">
            <a:off x="17735564" y="-1050369"/>
            <a:ext cx="1570351" cy="4646749"/>
            <a:chOff x="0" y="0"/>
            <a:chExt cx="377307" cy="111647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77307" cy="1116472"/>
            </a:xfrm>
            <a:custGeom>
              <a:avLst/>
              <a:gdLst/>
              <a:ahLst/>
              <a:cxnLst/>
              <a:rect r="r" b="b" t="t" l="l"/>
              <a:pathLst>
                <a:path h="1116472" w="377307">
                  <a:moveTo>
                    <a:pt x="0" y="0"/>
                  </a:moveTo>
                  <a:lnTo>
                    <a:pt x="377307" y="0"/>
                  </a:lnTo>
                  <a:lnTo>
                    <a:pt x="377307" y="1116472"/>
                  </a:lnTo>
                  <a:lnTo>
                    <a:pt x="0" y="1116472"/>
                  </a:lnTo>
                  <a:close/>
                </a:path>
              </a:pathLst>
            </a:custGeom>
            <a:solidFill>
              <a:srgbClr val="FEBE01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3900113" y="1344054"/>
            <a:ext cx="10004001" cy="110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>
                <a:solidFill>
                  <a:srgbClr val="051D40"/>
                </a:solidFill>
                <a:latin typeface="Poppins Ultra-Bold"/>
              </a:rPr>
              <a:t>TIM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35818" y="7719707"/>
            <a:ext cx="374123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 spc="33">
                <a:solidFill>
                  <a:srgbClr val="051D40"/>
                </a:solidFill>
                <a:latin typeface="Poppins Ultra-Bold"/>
              </a:rPr>
              <a:t>ABDUL WARIS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35818" y="9077325"/>
            <a:ext cx="3741230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>
                <a:solidFill>
                  <a:srgbClr val="051D40"/>
                </a:solidFill>
                <a:latin typeface="Poppins Medium Italics"/>
              </a:rPr>
              <a:t>22.12.2471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160884" y="7719707"/>
            <a:ext cx="3741230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 spc="33">
                <a:solidFill>
                  <a:srgbClr val="051D40"/>
                </a:solidFill>
                <a:latin typeface="Poppins Ultra-Bold"/>
              </a:rPr>
              <a:t>GITA REGINA SAVITRI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052332" y="9072257"/>
            <a:ext cx="3741230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>
                <a:solidFill>
                  <a:srgbClr val="051D40"/>
                </a:solidFill>
                <a:latin typeface="Poppins Medium Italics"/>
              </a:rPr>
              <a:t>22.12.2480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385918" y="7719707"/>
            <a:ext cx="374123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 spc="33">
                <a:solidFill>
                  <a:srgbClr val="051D40"/>
                </a:solidFill>
                <a:latin typeface="Poppins Ultra-Bold"/>
              </a:rPr>
              <a:t>NAZAMUDDIN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385918" y="9053059"/>
            <a:ext cx="3741230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>
                <a:solidFill>
                  <a:srgbClr val="051D40"/>
                </a:solidFill>
                <a:latin typeface="Poppins Medium Italics"/>
              </a:rPr>
              <a:t>22.12.2489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610952" y="7719707"/>
            <a:ext cx="3741230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 spc="33">
                <a:solidFill>
                  <a:srgbClr val="051D40"/>
                </a:solidFill>
                <a:latin typeface="Poppins Ultra-Bold"/>
              </a:rPr>
              <a:t>FADIA MARDIANA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719504" y="9077325"/>
            <a:ext cx="3741230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>
                <a:solidFill>
                  <a:srgbClr val="051D40"/>
                </a:solidFill>
                <a:latin typeface="Poppins Medium Italics"/>
              </a:rPr>
              <a:t>22.12.2528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2795182"/>
            <a:ext cx="17259300" cy="305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4"/>
              </a:lnSpc>
            </a:pPr>
            <a:r>
              <a:rPr lang="en-US" sz="4020" spc="40">
                <a:solidFill>
                  <a:srgbClr val="051D40"/>
                </a:solidFill>
                <a:latin typeface="Poppins Ultra-Bold"/>
              </a:rPr>
              <a:t>KARENA TOKO ONLINE MERUPAKAN SUATU TROBOSAN BARU DALAM MENINGKATKAN POSISI KUALITAS BISNIS YANG BERDAMPAK BAIK BAGI PENGHASILAN DAN PENINGKATAN BISNIS, SERTA  MEMBERIKAN KEMUDAHAN EFISIENSI KEPADA PARA KONSUMEN UNTUK BERBELANJA.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74" t="0" r="-14269" b="-13323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36" t="0" r="-12536" b="-7701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6306" y="0"/>
            <a:ext cx="18624306" cy="10287000"/>
          </a:xfrm>
          <a:custGeom>
            <a:avLst/>
            <a:gdLst/>
            <a:ahLst/>
            <a:cxnLst/>
            <a:rect r="r" b="b" t="t" l="l"/>
            <a:pathLst>
              <a:path h="10287000" w="18624306">
                <a:moveTo>
                  <a:pt x="0" y="0"/>
                </a:moveTo>
                <a:lnTo>
                  <a:pt x="18624306" y="0"/>
                </a:lnTo>
                <a:lnTo>
                  <a:pt x="186243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69" t="-110" r="-9807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42" t="0" r="-8142" b="-123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60" t="0" r="-660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DAFoheBZ1Wo</dc:identifier>
  <dcterms:modified xsi:type="dcterms:W3CDTF">2011-08-01T06:04:30Z</dcterms:modified>
  <cp:revision>1</cp:revision>
  <dc:title>Anonimerce</dc:title>
</cp:coreProperties>
</file>