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686"/>
    <a:srgbClr val="E8B5C0"/>
    <a:srgbClr val="EDBBBE"/>
    <a:srgbClr val="E3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90" d="100"/>
          <a:sy n="190" d="100"/>
        </p:scale>
        <p:origin x="-66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598-C4BA-4067-B6AA-73292579F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5BFE6-1C30-4215-9FAF-C39D82467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FE9D-AF81-460A-8BC7-74692773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7B2A-3B10-4419-B125-4885529B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32E2-C186-4658-939F-9C46F79D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3C8B-E360-4FA2-8856-4D1C7AD4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A1901-A942-4359-BF99-645F48F3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FE2D-4A9A-4E33-BA14-6CE954E7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BD2C-83CB-4E01-B269-19B9E04A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0ADB-67EF-4914-84AB-3CE1253B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B057B-84E7-4B0C-9F67-3426D8593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3F871-3F60-4598-A866-DC555FD0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EB06C-7445-4AFA-9C0B-81158458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2998-2BA3-4682-8710-880076A1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D550-6D9C-402A-B074-3A11921A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8B9B-51CE-4D85-A8A2-BD09B057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FC0A-4972-48D5-9722-941FFE80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7BC12-CEC6-4F5F-9D5E-5302576B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8251-ED43-42E7-89C4-A54747F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3D7C5-2F5C-4D4C-93C2-9353322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2766-DD42-4734-9E38-AFAC901A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46D5-AFD3-4C77-B93F-D5A27178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C633-C507-429B-BFF0-3D75AF3E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163D-E457-46C2-BDE6-49281E41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35DD-19AA-422A-8E84-E22D9A4E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8D51-D0B2-4026-A37B-D95CA926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3C53-B007-419D-B1D9-1071A90A1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65A95-F5DC-4BC8-9D21-B0948E1A7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ABFE5-C569-4085-9602-6B5E3CFE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DEBD1-FEB5-4A5B-B57A-8080038E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0CA53-BF29-4FD4-99EF-FB85A2C0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3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C861-72C0-4276-B7BE-04E4E4F0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CB17F-D967-4B27-9050-C4DC79ED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BE312-E8AF-41EB-9887-ED7F797B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0B0FF-6B30-4DDB-AC41-D6CF32F2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54FF-88D6-48F2-A77D-312AEDEF0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B9A23-160D-4DF6-888C-A6486A5B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00349-BC7B-44C0-A935-1B3A394B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0B36-DBA8-4E8B-B6E7-DA034CC1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E27-314D-4617-99D0-BEF32DE2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63832-93F7-4770-8FFF-E0AE97E5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B3E18-3049-4BED-90D2-FF810846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321B4-9100-41F9-8FE2-CCEB8CA7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D275-3E9F-4B15-A950-565D5A85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DDDE-1451-4456-99A3-4235DAB6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E7671-9D85-4CBC-8F86-12BC4608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7216-990E-4FE4-92B4-8060241E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9B67-9D4D-4B40-BF9A-E241633EB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E429E-6AE0-45BC-9F41-DFE06FB41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F038-EFD7-4E4D-9F76-9F82FAC5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018F1-F8CA-46A2-B5C4-0E613C60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348ED-72A1-4755-8075-E72503AB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2EE-F8FC-454B-97F5-94372D3B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55806-4C58-4D3C-81C3-FEAB8F840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C0CE1-DB01-46DB-8A10-36728D06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2ED8-C1D2-4461-98C2-0E96BC2B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7A6BD-DFF9-4DD2-9D6B-72DE540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913A6-AD8C-402C-B0F1-ECF9A30D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29AFB-A239-4933-9F8E-6070E0DC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DD44D-DE1C-4B26-8A6A-8F41F334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EC5FF-AE62-4F22-ABE4-5F5E602D6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70CB-BAA4-4542-9114-B013A65DA3E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8D1F-C440-4A2C-A0D3-E1E3FDDDE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D64E-2272-403C-93EB-61456A9E7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F322-0EC3-4024-A42A-1148767A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6642E06-9950-44C7-8EAD-E2883745105C}"/>
              </a:ext>
            </a:extLst>
          </p:cNvPr>
          <p:cNvSpPr/>
          <p:nvPr/>
        </p:nvSpPr>
        <p:spPr>
          <a:xfrm>
            <a:off x="3485408" y="1492099"/>
            <a:ext cx="4560124" cy="41843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86EC8A-4948-47BF-9C50-63CA1DE3F8C8}"/>
              </a:ext>
            </a:extLst>
          </p:cNvPr>
          <p:cNvSpPr/>
          <p:nvPr/>
        </p:nvSpPr>
        <p:spPr>
          <a:xfrm>
            <a:off x="289461" y="2246095"/>
            <a:ext cx="2971800" cy="4407390"/>
          </a:xfrm>
          <a:prstGeom prst="roundRect">
            <a:avLst>
              <a:gd name="adj" fmla="val 5278"/>
            </a:avLst>
          </a:prstGeom>
          <a:solidFill>
            <a:srgbClr val="ED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44124F-6731-40CE-B688-AB05D779BDAC}"/>
              </a:ext>
            </a:extLst>
          </p:cNvPr>
          <p:cNvSpPr/>
          <p:nvPr/>
        </p:nvSpPr>
        <p:spPr>
          <a:xfrm>
            <a:off x="8839694" y="3294351"/>
            <a:ext cx="2971800" cy="1791592"/>
          </a:xfrm>
          <a:custGeom>
            <a:avLst/>
            <a:gdLst>
              <a:gd name="connsiteX0" fmla="*/ 0 w 2971800"/>
              <a:gd name="connsiteY0" fmla="*/ 156852 h 4407390"/>
              <a:gd name="connsiteX1" fmla="*/ 156852 w 2971800"/>
              <a:gd name="connsiteY1" fmla="*/ 0 h 4407390"/>
              <a:gd name="connsiteX2" fmla="*/ 2814948 w 2971800"/>
              <a:gd name="connsiteY2" fmla="*/ 0 h 4407390"/>
              <a:gd name="connsiteX3" fmla="*/ 2971800 w 2971800"/>
              <a:gd name="connsiteY3" fmla="*/ 156852 h 4407390"/>
              <a:gd name="connsiteX4" fmla="*/ 2971800 w 2971800"/>
              <a:gd name="connsiteY4" fmla="*/ 4250538 h 4407390"/>
              <a:gd name="connsiteX5" fmla="*/ 2814948 w 2971800"/>
              <a:gd name="connsiteY5" fmla="*/ 4407390 h 4407390"/>
              <a:gd name="connsiteX6" fmla="*/ 156852 w 2971800"/>
              <a:gd name="connsiteY6" fmla="*/ 4407390 h 4407390"/>
              <a:gd name="connsiteX7" fmla="*/ 0 w 2971800"/>
              <a:gd name="connsiteY7" fmla="*/ 4250538 h 4407390"/>
              <a:gd name="connsiteX8" fmla="*/ 0 w 2971800"/>
              <a:gd name="connsiteY8" fmla="*/ 156852 h 4407390"/>
              <a:gd name="connsiteX0" fmla="*/ 0 w 2971800"/>
              <a:gd name="connsiteY0" fmla="*/ 156852 h 4407390"/>
              <a:gd name="connsiteX1" fmla="*/ 156852 w 2971800"/>
              <a:gd name="connsiteY1" fmla="*/ 0 h 4407390"/>
              <a:gd name="connsiteX2" fmla="*/ 660566 w 2971800"/>
              <a:gd name="connsiteY2" fmla="*/ 1179936 h 4407390"/>
              <a:gd name="connsiteX3" fmla="*/ 2814948 w 2971800"/>
              <a:gd name="connsiteY3" fmla="*/ 0 h 4407390"/>
              <a:gd name="connsiteX4" fmla="*/ 2971800 w 2971800"/>
              <a:gd name="connsiteY4" fmla="*/ 156852 h 4407390"/>
              <a:gd name="connsiteX5" fmla="*/ 2971800 w 2971800"/>
              <a:gd name="connsiteY5" fmla="*/ 4250538 h 4407390"/>
              <a:gd name="connsiteX6" fmla="*/ 2814948 w 2971800"/>
              <a:gd name="connsiteY6" fmla="*/ 4407390 h 4407390"/>
              <a:gd name="connsiteX7" fmla="*/ 156852 w 2971800"/>
              <a:gd name="connsiteY7" fmla="*/ 4407390 h 4407390"/>
              <a:gd name="connsiteX8" fmla="*/ 0 w 2971800"/>
              <a:gd name="connsiteY8" fmla="*/ 4250538 h 4407390"/>
              <a:gd name="connsiteX9" fmla="*/ 0 w 2971800"/>
              <a:gd name="connsiteY9" fmla="*/ 156852 h 4407390"/>
              <a:gd name="connsiteX0" fmla="*/ 0 w 2971800"/>
              <a:gd name="connsiteY0" fmla="*/ 156852 h 4407390"/>
              <a:gd name="connsiteX1" fmla="*/ 156852 w 2971800"/>
              <a:gd name="connsiteY1" fmla="*/ 0 h 4407390"/>
              <a:gd name="connsiteX2" fmla="*/ 660566 w 2971800"/>
              <a:gd name="connsiteY2" fmla="*/ 1179936 h 4407390"/>
              <a:gd name="connsiteX3" fmla="*/ 2613067 w 2971800"/>
              <a:gd name="connsiteY3" fmla="*/ 2208810 h 4407390"/>
              <a:gd name="connsiteX4" fmla="*/ 2971800 w 2971800"/>
              <a:gd name="connsiteY4" fmla="*/ 156852 h 4407390"/>
              <a:gd name="connsiteX5" fmla="*/ 2971800 w 2971800"/>
              <a:gd name="connsiteY5" fmla="*/ 4250538 h 4407390"/>
              <a:gd name="connsiteX6" fmla="*/ 2814948 w 2971800"/>
              <a:gd name="connsiteY6" fmla="*/ 4407390 h 4407390"/>
              <a:gd name="connsiteX7" fmla="*/ 156852 w 2971800"/>
              <a:gd name="connsiteY7" fmla="*/ 4407390 h 4407390"/>
              <a:gd name="connsiteX8" fmla="*/ 0 w 2971800"/>
              <a:gd name="connsiteY8" fmla="*/ 4250538 h 4407390"/>
              <a:gd name="connsiteX9" fmla="*/ 0 w 2971800"/>
              <a:gd name="connsiteY9" fmla="*/ 156852 h 4407390"/>
              <a:gd name="connsiteX0" fmla="*/ 0 w 2971800"/>
              <a:gd name="connsiteY0" fmla="*/ 2563 h 4253101"/>
              <a:gd name="connsiteX1" fmla="*/ 709055 w 2971800"/>
              <a:gd name="connsiteY1" fmla="*/ 2493909 h 4253101"/>
              <a:gd name="connsiteX2" fmla="*/ 660566 w 2971800"/>
              <a:gd name="connsiteY2" fmla="*/ 1025647 h 4253101"/>
              <a:gd name="connsiteX3" fmla="*/ 2613067 w 2971800"/>
              <a:gd name="connsiteY3" fmla="*/ 2054521 h 4253101"/>
              <a:gd name="connsiteX4" fmla="*/ 2971800 w 2971800"/>
              <a:gd name="connsiteY4" fmla="*/ 2563 h 4253101"/>
              <a:gd name="connsiteX5" fmla="*/ 2971800 w 2971800"/>
              <a:gd name="connsiteY5" fmla="*/ 4096249 h 4253101"/>
              <a:gd name="connsiteX6" fmla="*/ 2814948 w 2971800"/>
              <a:gd name="connsiteY6" fmla="*/ 4253101 h 4253101"/>
              <a:gd name="connsiteX7" fmla="*/ 156852 w 2971800"/>
              <a:gd name="connsiteY7" fmla="*/ 4253101 h 4253101"/>
              <a:gd name="connsiteX8" fmla="*/ 0 w 2971800"/>
              <a:gd name="connsiteY8" fmla="*/ 4096249 h 4253101"/>
              <a:gd name="connsiteX9" fmla="*/ 0 w 2971800"/>
              <a:gd name="connsiteY9" fmla="*/ 2563 h 4253101"/>
              <a:gd name="connsiteX0" fmla="*/ 5937 w 2971800"/>
              <a:gd name="connsiteY0" fmla="*/ 2502319 h 4253101"/>
              <a:gd name="connsiteX1" fmla="*/ 709055 w 2971800"/>
              <a:gd name="connsiteY1" fmla="*/ 2493909 h 4253101"/>
              <a:gd name="connsiteX2" fmla="*/ 660566 w 2971800"/>
              <a:gd name="connsiteY2" fmla="*/ 1025647 h 4253101"/>
              <a:gd name="connsiteX3" fmla="*/ 2613067 w 2971800"/>
              <a:gd name="connsiteY3" fmla="*/ 2054521 h 4253101"/>
              <a:gd name="connsiteX4" fmla="*/ 2971800 w 2971800"/>
              <a:gd name="connsiteY4" fmla="*/ 2563 h 4253101"/>
              <a:gd name="connsiteX5" fmla="*/ 2971800 w 2971800"/>
              <a:gd name="connsiteY5" fmla="*/ 4096249 h 4253101"/>
              <a:gd name="connsiteX6" fmla="*/ 2814948 w 2971800"/>
              <a:gd name="connsiteY6" fmla="*/ 4253101 h 4253101"/>
              <a:gd name="connsiteX7" fmla="*/ 156852 w 2971800"/>
              <a:gd name="connsiteY7" fmla="*/ 4253101 h 4253101"/>
              <a:gd name="connsiteX8" fmla="*/ 0 w 2971800"/>
              <a:gd name="connsiteY8" fmla="*/ 4096249 h 4253101"/>
              <a:gd name="connsiteX9" fmla="*/ 5937 w 2971800"/>
              <a:gd name="connsiteY9" fmla="*/ 2502319 h 4253101"/>
              <a:gd name="connsiteX0" fmla="*/ 5937 w 2971800"/>
              <a:gd name="connsiteY0" fmla="*/ 2502319 h 4253101"/>
              <a:gd name="connsiteX1" fmla="*/ 709055 w 2971800"/>
              <a:gd name="connsiteY1" fmla="*/ 2493909 h 4253101"/>
              <a:gd name="connsiteX2" fmla="*/ 1230582 w 2971800"/>
              <a:gd name="connsiteY2" fmla="*/ 2492250 h 4253101"/>
              <a:gd name="connsiteX3" fmla="*/ 2613067 w 2971800"/>
              <a:gd name="connsiteY3" fmla="*/ 2054521 h 4253101"/>
              <a:gd name="connsiteX4" fmla="*/ 2971800 w 2971800"/>
              <a:gd name="connsiteY4" fmla="*/ 2563 h 4253101"/>
              <a:gd name="connsiteX5" fmla="*/ 2971800 w 2971800"/>
              <a:gd name="connsiteY5" fmla="*/ 4096249 h 4253101"/>
              <a:gd name="connsiteX6" fmla="*/ 2814948 w 2971800"/>
              <a:gd name="connsiteY6" fmla="*/ 4253101 h 4253101"/>
              <a:gd name="connsiteX7" fmla="*/ 156852 w 2971800"/>
              <a:gd name="connsiteY7" fmla="*/ 4253101 h 4253101"/>
              <a:gd name="connsiteX8" fmla="*/ 0 w 2971800"/>
              <a:gd name="connsiteY8" fmla="*/ 4096249 h 4253101"/>
              <a:gd name="connsiteX9" fmla="*/ 5937 w 2971800"/>
              <a:gd name="connsiteY9" fmla="*/ 2502319 h 4253101"/>
              <a:gd name="connsiteX0" fmla="*/ 5937 w 2971800"/>
              <a:gd name="connsiteY0" fmla="*/ 2501901 h 4252683"/>
              <a:gd name="connsiteX1" fmla="*/ 709055 w 2971800"/>
              <a:gd name="connsiteY1" fmla="*/ 2493491 h 4252683"/>
              <a:gd name="connsiteX2" fmla="*/ 1230582 w 2971800"/>
              <a:gd name="connsiteY2" fmla="*/ 2491832 h 4252683"/>
              <a:gd name="connsiteX3" fmla="*/ 2535877 w 2971800"/>
              <a:gd name="connsiteY3" fmla="*/ 2481615 h 4252683"/>
              <a:gd name="connsiteX4" fmla="*/ 2971800 w 2971800"/>
              <a:gd name="connsiteY4" fmla="*/ 2145 h 4252683"/>
              <a:gd name="connsiteX5" fmla="*/ 2971800 w 2971800"/>
              <a:gd name="connsiteY5" fmla="*/ 4095831 h 4252683"/>
              <a:gd name="connsiteX6" fmla="*/ 2814948 w 2971800"/>
              <a:gd name="connsiteY6" fmla="*/ 4252683 h 4252683"/>
              <a:gd name="connsiteX7" fmla="*/ 156852 w 2971800"/>
              <a:gd name="connsiteY7" fmla="*/ 4252683 h 4252683"/>
              <a:gd name="connsiteX8" fmla="*/ 0 w 2971800"/>
              <a:gd name="connsiteY8" fmla="*/ 4095831 h 4252683"/>
              <a:gd name="connsiteX9" fmla="*/ 5937 w 2971800"/>
              <a:gd name="connsiteY9" fmla="*/ 2501901 h 4252683"/>
              <a:gd name="connsiteX0" fmla="*/ 5937 w 2971800"/>
              <a:gd name="connsiteY0" fmla="*/ 40810 h 1791592"/>
              <a:gd name="connsiteX1" fmla="*/ 709055 w 2971800"/>
              <a:gd name="connsiteY1" fmla="*/ 32400 h 1791592"/>
              <a:gd name="connsiteX2" fmla="*/ 1230582 w 2971800"/>
              <a:gd name="connsiteY2" fmla="*/ 30741 h 1791592"/>
              <a:gd name="connsiteX3" fmla="*/ 2535877 w 2971800"/>
              <a:gd name="connsiteY3" fmla="*/ 20524 h 1791592"/>
              <a:gd name="connsiteX4" fmla="*/ 2971800 w 2971800"/>
              <a:gd name="connsiteY4" fmla="*/ 58623 h 1791592"/>
              <a:gd name="connsiteX5" fmla="*/ 2971800 w 2971800"/>
              <a:gd name="connsiteY5" fmla="*/ 1634740 h 1791592"/>
              <a:gd name="connsiteX6" fmla="*/ 2814948 w 2971800"/>
              <a:gd name="connsiteY6" fmla="*/ 1791592 h 1791592"/>
              <a:gd name="connsiteX7" fmla="*/ 156852 w 2971800"/>
              <a:gd name="connsiteY7" fmla="*/ 1791592 h 1791592"/>
              <a:gd name="connsiteX8" fmla="*/ 0 w 2971800"/>
              <a:gd name="connsiteY8" fmla="*/ 1634740 h 1791592"/>
              <a:gd name="connsiteX9" fmla="*/ 5937 w 2971800"/>
              <a:gd name="connsiteY9" fmla="*/ 40810 h 179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1791592">
                <a:moveTo>
                  <a:pt x="5937" y="40810"/>
                </a:moveTo>
                <a:cubicBezTo>
                  <a:pt x="5937" y="-45817"/>
                  <a:pt x="622428" y="32400"/>
                  <a:pt x="709055" y="32400"/>
                </a:cubicBezTo>
                <a:lnTo>
                  <a:pt x="1230582" y="30741"/>
                </a:lnTo>
                <a:cubicBezTo>
                  <a:pt x="2004128" y="31294"/>
                  <a:pt x="1762331" y="19971"/>
                  <a:pt x="2535877" y="20524"/>
                </a:cubicBezTo>
                <a:cubicBezTo>
                  <a:pt x="2622504" y="20524"/>
                  <a:pt x="2971800" y="-28004"/>
                  <a:pt x="2971800" y="58623"/>
                </a:cubicBezTo>
                <a:lnTo>
                  <a:pt x="2971800" y="1634740"/>
                </a:lnTo>
                <a:cubicBezTo>
                  <a:pt x="2971800" y="1721367"/>
                  <a:pt x="2901575" y="1791592"/>
                  <a:pt x="2814948" y="1791592"/>
                </a:cubicBezTo>
                <a:lnTo>
                  <a:pt x="156852" y="1791592"/>
                </a:lnTo>
                <a:cubicBezTo>
                  <a:pt x="70225" y="1791592"/>
                  <a:pt x="0" y="1721367"/>
                  <a:pt x="0" y="1634740"/>
                </a:cubicBezTo>
                <a:lnTo>
                  <a:pt x="5937" y="40810"/>
                </a:lnTo>
                <a:close/>
              </a:path>
            </a:pathLst>
          </a:custGeom>
          <a:solidFill>
            <a:srgbClr val="ED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D2440A-0497-4AD3-88B7-6138509FC135}"/>
              </a:ext>
            </a:extLst>
          </p:cNvPr>
          <p:cNvSpPr/>
          <p:nvPr/>
        </p:nvSpPr>
        <p:spPr>
          <a:xfrm>
            <a:off x="9316192" y="1692234"/>
            <a:ext cx="1377538" cy="136566"/>
          </a:xfrm>
          <a:prstGeom prst="ellipse">
            <a:avLst/>
          </a:prstGeom>
          <a:solidFill>
            <a:srgbClr val="ED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04259ABC-2E57-4D8F-A7D4-317696489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" y="384725"/>
            <a:ext cx="1377538" cy="13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3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F431AB-A8B2-4F87-B421-8BDE44465208}"/>
              </a:ext>
            </a:extLst>
          </p:cNvPr>
          <p:cNvSpPr/>
          <p:nvPr/>
        </p:nvSpPr>
        <p:spPr>
          <a:xfrm>
            <a:off x="-881168" y="222358"/>
            <a:ext cx="2971800" cy="4407390"/>
          </a:xfrm>
          <a:prstGeom prst="roundRect">
            <a:avLst>
              <a:gd name="adj" fmla="val 52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16BB7A-8D65-4A0F-B278-7BCCC13C1010}"/>
              </a:ext>
            </a:extLst>
          </p:cNvPr>
          <p:cNvSpPr/>
          <p:nvPr/>
        </p:nvSpPr>
        <p:spPr>
          <a:xfrm>
            <a:off x="-472540" y="5432595"/>
            <a:ext cx="2971800" cy="10394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E97451-E06D-4261-92CD-B50369230D48}"/>
              </a:ext>
            </a:extLst>
          </p:cNvPr>
          <p:cNvGrpSpPr/>
          <p:nvPr/>
        </p:nvGrpSpPr>
        <p:grpSpPr>
          <a:xfrm>
            <a:off x="3458193" y="766217"/>
            <a:ext cx="2971801" cy="4415970"/>
            <a:chOff x="3458193" y="766217"/>
            <a:chExt cx="2971801" cy="44159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EFDB47-9069-40DE-82A9-662F4C3C3608}"/>
                </a:ext>
              </a:extLst>
            </p:cNvPr>
            <p:cNvSpPr/>
            <p:nvPr/>
          </p:nvSpPr>
          <p:spPr>
            <a:xfrm>
              <a:off x="3458193" y="766217"/>
              <a:ext cx="2971800" cy="4407390"/>
            </a:xfrm>
            <a:prstGeom prst="roundRect">
              <a:avLst>
                <a:gd name="adj" fmla="val 5278"/>
              </a:avLst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lay 8">
              <a:extLst>
                <a:ext uri="{FF2B5EF4-FFF2-40B4-BE49-F238E27FC236}">
                  <a16:creationId xmlns:a16="http://schemas.microsoft.com/office/drawing/2014/main" id="{C4E7B35B-01AB-4628-90E1-4CFF9EA6965C}"/>
                </a:ext>
              </a:extLst>
            </p:cNvPr>
            <p:cNvSpPr/>
            <p:nvPr/>
          </p:nvSpPr>
          <p:spPr>
            <a:xfrm rot="16200000">
              <a:off x="4102846" y="385464"/>
              <a:ext cx="1682496" cy="2971800"/>
            </a:xfrm>
            <a:prstGeom prst="flowChartDelay">
              <a:avLst/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DFB0828D-45B3-47E7-89B7-BDA5E40F2F31}"/>
                </a:ext>
              </a:extLst>
            </p:cNvPr>
            <p:cNvSpPr/>
            <p:nvPr/>
          </p:nvSpPr>
          <p:spPr>
            <a:xfrm rot="10800000">
              <a:off x="3458193" y="1884516"/>
              <a:ext cx="2971800" cy="3297671"/>
            </a:xfrm>
            <a:prstGeom prst="round2SameRect">
              <a:avLst>
                <a:gd name="adj1" fmla="val 5070"/>
                <a:gd name="adj2" fmla="val 0"/>
              </a:avLst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D83951-E8AC-477F-8D0F-0EB60456CC4D}"/>
                </a:ext>
              </a:extLst>
            </p:cNvPr>
            <p:cNvSpPr/>
            <p:nvPr/>
          </p:nvSpPr>
          <p:spPr>
            <a:xfrm>
              <a:off x="4257174" y="1552333"/>
              <a:ext cx="1377538" cy="136566"/>
            </a:xfrm>
            <a:prstGeom prst="ellipse">
              <a:avLst/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Shape&#10;&#10;Description automatically generated">
              <a:extLst>
                <a:ext uri="{FF2B5EF4-FFF2-40B4-BE49-F238E27FC236}">
                  <a16:creationId xmlns:a16="http://schemas.microsoft.com/office/drawing/2014/main" id="{389D19E9-91E6-41F6-B5A2-C7D80368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3247" y="815075"/>
              <a:ext cx="805542" cy="80554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B5B344-5398-4DFD-9E92-5604C38D1810}"/>
              </a:ext>
            </a:extLst>
          </p:cNvPr>
          <p:cNvGrpSpPr/>
          <p:nvPr/>
        </p:nvGrpSpPr>
        <p:grpSpPr>
          <a:xfrm>
            <a:off x="7682009" y="815075"/>
            <a:ext cx="2971801" cy="4415970"/>
            <a:chOff x="7682009" y="815075"/>
            <a:chExt cx="2971801" cy="44159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844C94-B03F-4125-A1E1-634107C7573E}"/>
                </a:ext>
              </a:extLst>
            </p:cNvPr>
            <p:cNvSpPr/>
            <p:nvPr/>
          </p:nvSpPr>
          <p:spPr>
            <a:xfrm>
              <a:off x="7682009" y="815075"/>
              <a:ext cx="2971800" cy="4407390"/>
            </a:xfrm>
            <a:prstGeom prst="roundRect">
              <a:avLst>
                <a:gd name="adj" fmla="val 5278"/>
              </a:avLst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A38F466B-9524-4B1E-BF0D-6B8D48F76DF1}"/>
                </a:ext>
              </a:extLst>
            </p:cNvPr>
            <p:cNvSpPr/>
            <p:nvPr/>
          </p:nvSpPr>
          <p:spPr>
            <a:xfrm rot="16200000">
              <a:off x="8326662" y="434322"/>
              <a:ext cx="1682496" cy="2971800"/>
            </a:xfrm>
            <a:prstGeom prst="flowChartDelay">
              <a:avLst/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8C94EB6-343B-448E-8F02-885F667B3BD1}"/>
                </a:ext>
              </a:extLst>
            </p:cNvPr>
            <p:cNvSpPr/>
            <p:nvPr/>
          </p:nvSpPr>
          <p:spPr>
            <a:xfrm rot="10800000">
              <a:off x="7682009" y="1933374"/>
              <a:ext cx="2971800" cy="3297671"/>
            </a:xfrm>
            <a:prstGeom prst="round2SameRect">
              <a:avLst>
                <a:gd name="adj1" fmla="val 5070"/>
                <a:gd name="adj2" fmla="val 0"/>
              </a:avLst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85A480-610E-4BA9-8D2F-DC11D10FF2F0}"/>
                </a:ext>
              </a:extLst>
            </p:cNvPr>
            <p:cNvSpPr/>
            <p:nvPr/>
          </p:nvSpPr>
          <p:spPr>
            <a:xfrm>
              <a:off x="8480990" y="1601191"/>
              <a:ext cx="1377538" cy="136566"/>
            </a:xfrm>
            <a:prstGeom prst="ellipse">
              <a:avLst/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212004F1-72C2-434C-A363-76147FC02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063" y="863933"/>
              <a:ext cx="805542" cy="80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92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52B83BE7-6F60-43EC-9D84-23CEF6BC8668}"/>
              </a:ext>
            </a:extLst>
          </p:cNvPr>
          <p:cNvSpPr/>
          <p:nvPr/>
        </p:nvSpPr>
        <p:spPr>
          <a:xfrm rot="16200000">
            <a:off x="-101813" y="3634573"/>
            <a:ext cx="1701459" cy="2971800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7163DB-B02B-4FD0-8F7A-50A66BB3480F}"/>
              </a:ext>
            </a:extLst>
          </p:cNvPr>
          <p:cNvSpPr/>
          <p:nvPr/>
        </p:nvSpPr>
        <p:spPr>
          <a:xfrm>
            <a:off x="3592244" y="4056257"/>
            <a:ext cx="2971800" cy="2483021"/>
          </a:xfrm>
          <a:prstGeom prst="roundRect">
            <a:avLst>
              <a:gd name="adj" fmla="val 5278"/>
            </a:avLst>
          </a:prstGeom>
          <a:solidFill>
            <a:srgbClr val="EDB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77AE223A-1E89-48C2-8BC1-EA5210E0C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50" y="4239114"/>
            <a:ext cx="804672" cy="80467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74E16B6-9291-427D-A4A6-1CB47D8CD9B4}"/>
              </a:ext>
            </a:extLst>
          </p:cNvPr>
          <p:cNvGrpSpPr/>
          <p:nvPr/>
        </p:nvGrpSpPr>
        <p:grpSpPr>
          <a:xfrm>
            <a:off x="2110728" y="886797"/>
            <a:ext cx="2974708" cy="2483021"/>
            <a:chOff x="2110728" y="886797"/>
            <a:chExt cx="2974708" cy="248302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21AB38-8E0C-41B0-9261-3C10D3C30C9B}"/>
                </a:ext>
              </a:extLst>
            </p:cNvPr>
            <p:cNvSpPr/>
            <p:nvPr/>
          </p:nvSpPr>
          <p:spPr>
            <a:xfrm>
              <a:off x="2113636" y="886797"/>
              <a:ext cx="2971800" cy="2483021"/>
            </a:xfrm>
            <a:prstGeom prst="roundRect">
              <a:avLst>
                <a:gd name="adj" fmla="val 5278"/>
              </a:avLst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B81974E0-4A21-4903-946D-DFD278547A8E}"/>
                </a:ext>
              </a:extLst>
            </p:cNvPr>
            <p:cNvSpPr/>
            <p:nvPr/>
          </p:nvSpPr>
          <p:spPr>
            <a:xfrm rot="10800000">
              <a:off x="2110728" y="1630184"/>
              <a:ext cx="2971800" cy="1739634"/>
            </a:xfrm>
            <a:prstGeom prst="round2SameRect">
              <a:avLst>
                <a:gd name="adj1" fmla="val 6975"/>
                <a:gd name="adj2" fmla="val 0"/>
              </a:avLst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919EB1-EF8A-4A52-A65A-A0F8D8B63A4D}"/>
                </a:ext>
              </a:extLst>
            </p:cNvPr>
            <p:cNvSpPr/>
            <p:nvPr/>
          </p:nvSpPr>
          <p:spPr>
            <a:xfrm>
              <a:off x="2113636" y="1085432"/>
              <a:ext cx="2971800" cy="1095270"/>
            </a:xfrm>
            <a:prstGeom prst="ellipse">
              <a:avLst/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4A20D8-5849-4FD3-B907-E173005D03FB}"/>
                </a:ext>
              </a:extLst>
            </p:cNvPr>
            <p:cNvSpPr/>
            <p:nvPr/>
          </p:nvSpPr>
          <p:spPr>
            <a:xfrm>
              <a:off x="2903475" y="1630184"/>
              <a:ext cx="1377538" cy="138105"/>
            </a:xfrm>
            <a:prstGeom prst="ellipse">
              <a:avLst/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ACB29BE3-29D3-4A9F-96B2-A121C63F7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908" y="904500"/>
              <a:ext cx="804672" cy="80467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2676E39-6FA3-4B51-A6D9-A28447F4AB40}"/>
              </a:ext>
            </a:extLst>
          </p:cNvPr>
          <p:cNvGrpSpPr/>
          <p:nvPr/>
        </p:nvGrpSpPr>
        <p:grpSpPr>
          <a:xfrm>
            <a:off x="6385860" y="945979"/>
            <a:ext cx="2971800" cy="2483021"/>
            <a:chOff x="6385860" y="945979"/>
            <a:chExt cx="2971800" cy="248302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E0440F7-5989-480E-BA1C-FB5B6BED99AD}"/>
                </a:ext>
              </a:extLst>
            </p:cNvPr>
            <p:cNvSpPr/>
            <p:nvPr/>
          </p:nvSpPr>
          <p:spPr>
            <a:xfrm>
              <a:off x="6385860" y="945979"/>
              <a:ext cx="2971800" cy="2483021"/>
            </a:xfrm>
            <a:prstGeom prst="roundRect">
              <a:avLst>
                <a:gd name="adj" fmla="val 5278"/>
              </a:avLst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03E9F9B-BB38-4B35-9931-8B9C4ECAD55B}"/>
                </a:ext>
              </a:extLst>
            </p:cNvPr>
            <p:cNvSpPr/>
            <p:nvPr/>
          </p:nvSpPr>
          <p:spPr>
            <a:xfrm rot="10800000">
              <a:off x="6385860" y="1689366"/>
              <a:ext cx="2971800" cy="1739634"/>
            </a:xfrm>
            <a:prstGeom prst="round2SameRect">
              <a:avLst>
                <a:gd name="adj1" fmla="val 6975"/>
                <a:gd name="adj2" fmla="val 0"/>
              </a:avLst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7B83D0-8C66-4C35-ADDB-76BBB22E25E6}"/>
                </a:ext>
              </a:extLst>
            </p:cNvPr>
            <p:cNvSpPr/>
            <p:nvPr/>
          </p:nvSpPr>
          <p:spPr>
            <a:xfrm>
              <a:off x="6385860" y="1144614"/>
              <a:ext cx="2971800" cy="1095270"/>
            </a:xfrm>
            <a:prstGeom prst="ellipse">
              <a:avLst/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861E7B5-707F-4D7A-B3C4-FED301CFEE79}"/>
                </a:ext>
              </a:extLst>
            </p:cNvPr>
            <p:cNvSpPr/>
            <p:nvPr/>
          </p:nvSpPr>
          <p:spPr>
            <a:xfrm>
              <a:off x="7175699" y="1689366"/>
              <a:ext cx="1377538" cy="138105"/>
            </a:xfrm>
            <a:prstGeom prst="ellipse">
              <a:avLst/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3468147E-2E8F-4F63-837F-EA0028716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2132" y="963682"/>
              <a:ext cx="804672" cy="80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0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422199A-82D6-48C1-8D77-71809826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1" y="245058"/>
            <a:ext cx="805542" cy="80554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67D65-754D-4A4F-94CB-AB552A50F1F0}"/>
              </a:ext>
            </a:extLst>
          </p:cNvPr>
          <p:cNvGrpSpPr/>
          <p:nvPr/>
        </p:nvGrpSpPr>
        <p:grpSpPr>
          <a:xfrm>
            <a:off x="4835731" y="1330294"/>
            <a:ext cx="2971803" cy="4407390"/>
            <a:chOff x="4835731" y="1330294"/>
            <a:chExt cx="2971803" cy="440739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8ACB9F9-F54C-4EA9-9BFA-37F42AB47E86}"/>
                </a:ext>
              </a:extLst>
            </p:cNvPr>
            <p:cNvSpPr/>
            <p:nvPr/>
          </p:nvSpPr>
          <p:spPr>
            <a:xfrm>
              <a:off x="4835731" y="1330294"/>
              <a:ext cx="2971800" cy="4407390"/>
            </a:xfrm>
            <a:prstGeom prst="roundRect">
              <a:avLst>
                <a:gd name="adj" fmla="val 5278"/>
              </a:avLst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D09D0269-4A4E-48D6-AABB-50DD9358AF9B}"/>
                </a:ext>
              </a:extLst>
            </p:cNvPr>
            <p:cNvSpPr/>
            <p:nvPr/>
          </p:nvSpPr>
          <p:spPr>
            <a:xfrm rot="16200000">
              <a:off x="5480386" y="949541"/>
              <a:ext cx="1682496" cy="2971800"/>
            </a:xfrm>
            <a:prstGeom prst="flowChartDelay">
              <a:avLst/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BE30D265-C372-47DE-B8FE-9B1CC5B00E12}"/>
                </a:ext>
              </a:extLst>
            </p:cNvPr>
            <p:cNvSpPr/>
            <p:nvPr/>
          </p:nvSpPr>
          <p:spPr>
            <a:xfrm rot="10800000">
              <a:off x="4835731" y="2440013"/>
              <a:ext cx="2971800" cy="3297671"/>
            </a:xfrm>
            <a:prstGeom prst="round2SameRect">
              <a:avLst>
                <a:gd name="adj1" fmla="val 5070"/>
                <a:gd name="adj2" fmla="val 0"/>
              </a:avLst>
            </a:prstGeom>
            <a:solidFill>
              <a:srgbClr val="E8B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E676A06-162F-412F-B330-98420DC58115}"/>
                </a:ext>
              </a:extLst>
            </p:cNvPr>
            <p:cNvSpPr/>
            <p:nvPr/>
          </p:nvSpPr>
          <p:spPr>
            <a:xfrm>
              <a:off x="5634712" y="2116410"/>
              <a:ext cx="1377538" cy="136566"/>
            </a:xfrm>
            <a:prstGeom prst="ellipse">
              <a:avLst/>
            </a:prstGeom>
            <a:solidFill>
              <a:srgbClr val="5B6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picture containing text, toilet&#10;&#10;Description automatically generated">
              <a:extLst>
                <a:ext uri="{FF2B5EF4-FFF2-40B4-BE49-F238E27FC236}">
                  <a16:creationId xmlns:a16="http://schemas.microsoft.com/office/drawing/2014/main" id="{E285D9C2-7573-4216-8253-47563B445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001" y="1380021"/>
              <a:ext cx="804672" cy="80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10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Shamer Zahir</dc:creator>
  <cp:lastModifiedBy>Shamer Zahir</cp:lastModifiedBy>
  <cp:revision>18</cp:revision>
  <dcterms:created xsi:type="dcterms:W3CDTF">2021-01-27T22:31:49Z</dcterms:created>
  <dcterms:modified xsi:type="dcterms:W3CDTF">2021-04-02T05:44:53Z</dcterms:modified>
</cp:coreProperties>
</file>