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74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red Friedrich" initials="AF" lastIdx="1" clrIdx="0">
    <p:extLst>
      <p:ext uri="{19B8F6BF-5375-455C-9EA6-DF929625EA0E}">
        <p15:presenceInfo xmlns:p15="http://schemas.microsoft.com/office/powerpoint/2012/main" userId="2a1fc4edba0bd8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C85943-F0C0-4F6E-A8D3-68CEFE9A8C4A}" type="datetime1">
              <a:rPr lang="zh-CN" altLang="en-US" smtClean="0"/>
              <a:t>2023/5/28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6C13B-BD21-4B80-938C-32EFDDB696FF}" type="datetime1">
              <a:rPr lang="zh-CN" altLang="en-US" smtClean="0"/>
              <a:t>2023/5/28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CDE75C-B71D-40C1-B819-91C9FA9D7E53}" type="datetime1">
              <a:rPr lang="zh-CN" altLang="en-US" smtClean="0"/>
              <a:t>2023/5/28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69617-53A9-406A-817D-C94A5C246153}" type="datetime1">
              <a:rPr lang="zh-CN" altLang="en-US" smtClean="0"/>
              <a:t>2023/5/28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745DA5-4C9D-4D4A-AB08-30D0EBD192B1}" type="datetime1">
              <a:rPr lang="zh-CN" altLang="en-US" smtClean="0"/>
              <a:t>2023/5/28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57809-0EA1-4261-AE7A-8956509DBB23}" type="datetime1">
              <a:rPr lang="zh-CN" altLang="en-US" smtClean="0"/>
              <a:t>2023/5/28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6061C7C-6751-4636-8DE1-8458C05064A7}" type="datetime1">
              <a:rPr lang="zh-CN" altLang="en-US" smtClean="0"/>
              <a:t>2023/5/28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1DAD-13E2-42E6-B9D8-ACD801D84229}" type="datetime1">
              <a:rPr lang="zh-CN" altLang="en-US" smtClean="0"/>
              <a:t>2023/5/28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49154-3FC3-4E99-B1C7-806A1BE810AD}" type="datetime1">
              <a:rPr lang="zh-CN" altLang="en-US" smtClean="0"/>
              <a:t>2023/5/28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3F6B1-AB2C-4FE9-9465-A12169B9FE93}" type="datetime1">
              <a:rPr lang="zh-CN" altLang="en-US" smtClean="0"/>
              <a:t>2023/5/28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E604B-F6EE-4DE3-9F26-10AAFE4A8162}" type="datetime1">
              <a:rPr lang="zh-CN" altLang="en-US" smtClean="0"/>
              <a:t>2023/5/28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FDE3E57-7890-4A1C-9346-1B43487A6F43}" type="datetime1">
              <a:rPr lang="zh-CN" altLang="en-US" smtClean="0"/>
              <a:t>2023/5/28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197156-3C99-457F-8943-2278A8613E02}" type="datetime1">
              <a:rPr lang="zh-CN" altLang="en-US" smtClean="0"/>
              <a:t>2023/5/28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D77E9-5805-4003-AF46-590DFDEAE27A}" type="datetime1">
              <a:rPr lang="zh-CN" altLang="en-US" smtClean="0"/>
              <a:t>2023/5/28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3408B-0A0D-AE34-7F4E-859D08CD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988F8-B487-9BBE-7C21-A02F090C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Based on minimax for mulation's adversarial training is necessary for the robustness of the training model, but this adversarial training strategy is to generate adversarial samples for training through PGD -10. This sample is too "strong" so that the samples under the current model are completely classified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the other side of the border.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Therefore, the author conducted research on suitable adversarial samples and proposed a new formula for friendly adversarial training: instead of using the most adversarial data to maximize the loss, use the least adversarial data (i.e., friendly adversarial data) for training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to m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inimize losses.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C8F3E-78EE-2247-D2FA-377E2BB4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2023/5/28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5F654-588E-3772-9295-ED81154A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Background , importance and applications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3E00A-6165-E12D-131E-9DEAE672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802" y="1916689"/>
            <a:ext cx="3221115" cy="3849624"/>
          </a:xfrm>
        </p:spPr>
        <p:txBody>
          <a:bodyPr/>
          <a:lstStyle/>
          <a:p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Adversarial data = input natural data of deep neural network + artificial noise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Adversarial learning is by far the most effective way to improve adversarial robustness.</a:t>
            </a: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78BBA-1409-5617-8770-4FC2D4A0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2023/5/28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8536C55-8720-4A4B-7650-88063AE65B86}"/>
              </a:ext>
            </a:extLst>
          </p:cNvPr>
          <p:cNvSpPr txBox="1">
            <a:spLocks/>
          </p:cNvSpPr>
          <p:nvPr/>
        </p:nvSpPr>
        <p:spPr>
          <a:xfrm>
            <a:off x="4276917" y="1916689"/>
            <a:ext cx="3221115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Importance</a:t>
            </a:r>
            <a:r>
              <a:rPr lang="zh-CN" altLang="en-US" sz="1800" dirty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Garamond" pitchFamily="18" charset="0"/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using friendly adversarial data for training can effectively improve the classification accuracy, thereby improving the accuracy of the neural network.</a:t>
            </a: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Garamond" pitchFamily="18" charset="0"/>
              <a:buNone/>
            </a:pP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Garamond" pitchFamily="18" charset="0"/>
              <a:buNone/>
            </a:pP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Garamond" pitchFamily="18" charset="0"/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B96554-A54C-ECC2-22BA-2AF1DC2C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80" y="4818948"/>
            <a:ext cx="4536456" cy="1505371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B8FC7DC-8A79-8DDD-1D52-D3F8419CB5E6}"/>
              </a:ext>
            </a:extLst>
          </p:cNvPr>
          <p:cNvSpPr txBox="1">
            <a:spLocks/>
          </p:cNvSpPr>
          <p:nvPr/>
        </p:nvSpPr>
        <p:spPr>
          <a:xfrm>
            <a:off x="7487034" y="1916689"/>
            <a:ext cx="3221115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Applications</a:t>
            </a:r>
            <a:r>
              <a:rPr lang="zh-CN" altLang="en-US" sz="1800" dirty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Garamond" pitchFamily="18" charset="0"/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The safety-critical nature of certain fields, such as medicine and autonomous driving, has a great demand for the adversarial resistance of deep neural networks</a:t>
            </a: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Garamond" pitchFamily="18" charset="0"/>
              <a:buNone/>
            </a:pP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Garamond" pitchFamily="18" charset="0"/>
              <a:buNone/>
            </a:pP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Garamond" pitchFamily="18" charset="0"/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6FE1FE-81C9-CEA2-4985-DF25F6B9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22" y="4794090"/>
            <a:ext cx="5273497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E27F030-1528-B4D8-8149-1834684BB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69" y="5588635"/>
            <a:ext cx="5073650" cy="446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AAB426-9112-4818-BEEE-41129B52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58" y="3786726"/>
            <a:ext cx="4693285" cy="1009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3EF810-B463-35A2-0CB8-4677B67E0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758" y="2574401"/>
            <a:ext cx="4514850" cy="7410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D9FF2C-0A86-A068-3AEA-56351F67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Method Used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10421-4AE3-9D32-88A1-01A49493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First, the author examines the foundation of traditional adversarial learning.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Secondly, in response to these problems, the author questioned the traditional adversarial learning model.</a:t>
            </a: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Therefore, the author proposes a new adversarial learning formula, which is called the min - min formulation.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AA5DC-6B0F-C01F-470D-77D7F230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2023/5/28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1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3365-373D-31D0-41F1-97A4676F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Innovation and highlights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D7666-9517-4ED6-1848-222DF998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Innovation:</a:t>
            </a:r>
            <a:r>
              <a:rPr lang="zh-CN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The innovation of this article is that the author has improved the existing adversarial learning method and used his own innovative set of formulas to screen the training data.</a:t>
            </a:r>
          </a:p>
          <a:p>
            <a:pPr>
              <a:lnSpc>
                <a:spcPct val="120000"/>
              </a:lnSpc>
            </a:pPr>
            <a:endParaRPr lang="en-US" altLang="zh-CN" sz="1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Highlights: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 Compared with traditional adversarial learning, friendly adversarial learning alleviates the cross - over mixture problem.</a:t>
            </a:r>
            <a:endParaRPr lang="en-US" altLang="zh-CN" sz="1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1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 Compared with traditional adversarial learning, friendly adversarial learning is more time-saving.</a:t>
            </a:r>
            <a:endParaRPr lang="en-US" altLang="zh-CN" sz="1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1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c)</a:t>
            </a:r>
            <a:r>
              <a:rPr lang="zh-CN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 Compared with traditional adversarial learning, friendly adversarial learning can achieve a larger </a:t>
            </a:r>
            <a:r>
              <a:rPr lang="en-US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protection radius</a:t>
            </a:r>
            <a:r>
              <a:rPr lang="en-US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8C2EF-3454-9B9C-20C9-76460CDC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2023/5/28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8EFEA-141C-5B9B-093D-C119C16D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display and reflections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6270C-86A9-FCF5-942B-53A33CD2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4931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Result display:</a:t>
            </a:r>
          </a:p>
          <a:p>
            <a:pPr>
              <a:lnSpc>
                <a:spcPct val="130000"/>
              </a:lnSpc>
            </a:pPr>
            <a:endParaRPr lang="en-US" altLang="zh-CN" sz="1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1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1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19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dirty="0">
                <a:ea typeface="等线" panose="02010600030101010101" pitchFamily="2" charset="-122"/>
                <a:cs typeface="Times New Roman" panose="02020603050405020304" pitchFamily="18" charset="0"/>
              </a:rPr>
              <a:t>Reflections:</a:t>
            </a:r>
          </a:p>
          <a:p>
            <a:pPr lvl="1"/>
            <a:r>
              <a:rPr lang="en-US" altLang="zh-CN" dirty="0"/>
              <a:t>Further explore alternative methods for generating friendly adversarial data</a:t>
            </a:r>
          </a:p>
          <a:p>
            <a:pPr lvl="1"/>
            <a:r>
              <a:rPr lang="en-US" altLang="zh-CN" dirty="0"/>
              <a:t>Incorporate transfer learning</a:t>
            </a:r>
          </a:p>
          <a:p>
            <a:pPr lvl="1"/>
            <a:r>
              <a:rPr lang="en-US" altLang="zh-CN" dirty="0"/>
              <a:t>Consider the adaptability to different tasks and datasets</a:t>
            </a:r>
          </a:p>
          <a:p>
            <a:pPr lvl="1"/>
            <a:r>
              <a:rPr lang="en-US" altLang="zh-CN" dirty="0"/>
              <a:t>Combine different adversarial training strategies</a:t>
            </a:r>
          </a:p>
          <a:p>
            <a:pPr lvl="1"/>
            <a:r>
              <a:rPr lang="en-US" altLang="zh-CN" dirty="0"/>
              <a:t>Consider domain-specific optimization strategies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5B2FF-8508-1D95-48E3-C9D06F9B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2023/5/28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5E9EDC-0EE8-EBD8-9461-01A72F853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37" y="2653924"/>
            <a:ext cx="3303739" cy="14637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D81D03-C36A-6B65-8079-5003B153A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47" y="2740336"/>
            <a:ext cx="2751888" cy="13796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12AC11-BF48-9666-4AA0-E405EAEAEAD4}"/>
              </a:ext>
            </a:extLst>
          </p:cNvPr>
          <p:cNvSpPr txBox="1"/>
          <p:nvPr/>
        </p:nvSpPr>
        <p:spPr>
          <a:xfrm>
            <a:off x="3438883" y="4116334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FB49A7-8DCF-3C23-D635-F8C8B4B1F49D}"/>
              </a:ext>
            </a:extLst>
          </p:cNvPr>
          <p:cNvSpPr txBox="1"/>
          <p:nvPr/>
        </p:nvSpPr>
        <p:spPr>
          <a:xfrm>
            <a:off x="7393499" y="4117664"/>
            <a:ext cx="25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FAT_for_TRADES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37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7_TF56410444.potx" id="{B7366D43-3606-4A69-B5DE-5B41DECDEEC0}" vid="{BB120CEC-A989-4AF1-952A-762C102269E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{E0032D28-46ED-4F29-886D-8517FE9C6EFF}tf56410444_win32</Template>
  <TotalTime>2389</TotalTime>
  <Words>395</Words>
  <Application>Microsoft Office PowerPoint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UI</vt:lpstr>
      <vt:lpstr>Avenir Next LT Pro</vt:lpstr>
      <vt:lpstr>Avenir Next LT Pro Light</vt:lpstr>
      <vt:lpstr>Calibri</vt:lpstr>
      <vt:lpstr>Garamond</vt:lpstr>
      <vt:lpstr>SavonVTI</vt:lpstr>
      <vt:lpstr>Research problem</vt:lpstr>
      <vt:lpstr>Background , importance and applications</vt:lpstr>
      <vt:lpstr>Method Used</vt:lpstr>
      <vt:lpstr>Innovation and highlights</vt:lpstr>
      <vt:lpstr>Result display and 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器，皿也</dc:title>
  <dc:creator>博克 陈</dc:creator>
  <cp:lastModifiedBy>Alfred Friedrich</cp:lastModifiedBy>
  <cp:revision>36</cp:revision>
  <dcterms:created xsi:type="dcterms:W3CDTF">2022-11-05T05:09:46Z</dcterms:created>
  <dcterms:modified xsi:type="dcterms:W3CDTF">2023-05-28T14:03:02Z</dcterms:modified>
</cp:coreProperties>
</file>