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374" r:id="rId3"/>
    <p:sldId id="277" r:id="rId4"/>
    <p:sldId id="278" r:id="rId5"/>
    <p:sldId id="377" r:id="rId6"/>
    <p:sldId id="375" r:id="rId7"/>
    <p:sldId id="376" r:id="rId8"/>
    <p:sldId id="379" r:id="rId9"/>
    <p:sldId id="3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DCEA20-24E7-4C6F-88B7-1EB462A5880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3F48695-A5BF-4085-854D-DCE0B6A72451}">
      <dgm:prSet custT="1"/>
      <dgm:spPr/>
      <dgm:t>
        <a:bodyPr/>
        <a:lstStyle/>
        <a:p>
          <a:r>
            <a:rPr lang="en-US" sz="2000" b="1" dirty="0">
              <a:solidFill>
                <a:srgbClr val="002060"/>
              </a:solidFill>
            </a:rPr>
            <a:t>WORKFLOW OF THE PROJECT:</a:t>
          </a:r>
        </a:p>
      </dgm:t>
    </dgm:pt>
    <dgm:pt modelId="{75BB6720-E36B-44E5-96CD-50F00C5352A4}" type="parTrans" cxnId="{6008000E-F1E7-4E69-B097-450CBF4265C0}">
      <dgm:prSet/>
      <dgm:spPr/>
      <dgm:t>
        <a:bodyPr/>
        <a:lstStyle/>
        <a:p>
          <a:endParaRPr lang="en-US"/>
        </a:p>
      </dgm:t>
    </dgm:pt>
    <dgm:pt modelId="{BB2FE800-3EE1-4D3E-B719-01C9D5F982BC}" type="sibTrans" cxnId="{6008000E-F1E7-4E69-B097-450CBF4265C0}">
      <dgm:prSet/>
      <dgm:spPr/>
      <dgm:t>
        <a:bodyPr/>
        <a:lstStyle/>
        <a:p>
          <a:endParaRPr lang="en-US"/>
        </a:p>
      </dgm:t>
    </dgm:pt>
    <dgm:pt modelId="{DFB837FE-4DF2-47E9-A15C-ED68BBF9B8F1}">
      <dgm:prSet/>
      <dgm:spPr/>
      <dgm:t>
        <a:bodyPr/>
        <a:lstStyle/>
        <a:p>
          <a:r>
            <a:rPr lang="en-US"/>
            <a:t>Sourced the URL from the WazirX website</a:t>
          </a:r>
        </a:p>
      </dgm:t>
    </dgm:pt>
    <dgm:pt modelId="{B673C047-1CDE-4072-ADA5-A689B45C69BE}" type="parTrans" cxnId="{E6D1CF8F-0251-440F-8604-00B574C5FB85}">
      <dgm:prSet/>
      <dgm:spPr/>
      <dgm:t>
        <a:bodyPr/>
        <a:lstStyle/>
        <a:p>
          <a:endParaRPr lang="en-US"/>
        </a:p>
      </dgm:t>
    </dgm:pt>
    <dgm:pt modelId="{C7B04330-A9C3-4DD6-83EB-49AB86C527F0}" type="sibTrans" cxnId="{E6D1CF8F-0251-440F-8604-00B574C5FB85}">
      <dgm:prSet/>
      <dgm:spPr/>
      <dgm:t>
        <a:bodyPr/>
        <a:lstStyle/>
        <a:p>
          <a:endParaRPr lang="en-US"/>
        </a:p>
      </dgm:t>
    </dgm:pt>
    <dgm:pt modelId="{4E30760E-DBF2-4059-B813-AFD9ED503B0F}">
      <dgm:prSet/>
      <dgm:spPr/>
      <dgm:t>
        <a:bodyPr/>
        <a:lstStyle/>
        <a:p>
          <a:r>
            <a:rPr lang="en-US"/>
            <a:t>Acquired the data from the URL with the help of PYTHON and then stored the data in the MongoDB</a:t>
          </a:r>
        </a:p>
      </dgm:t>
    </dgm:pt>
    <dgm:pt modelId="{B12EFD26-45A4-4618-AC41-5D09BBB233C4}" type="parTrans" cxnId="{4DC9C784-2584-48BA-BA7C-2C7CF0EADCAE}">
      <dgm:prSet/>
      <dgm:spPr/>
      <dgm:t>
        <a:bodyPr/>
        <a:lstStyle/>
        <a:p>
          <a:endParaRPr lang="en-US"/>
        </a:p>
      </dgm:t>
    </dgm:pt>
    <dgm:pt modelId="{43EE6B4F-92D9-4531-BF27-4AD9AFD3453B}" type="sibTrans" cxnId="{4DC9C784-2584-48BA-BA7C-2C7CF0EADCAE}">
      <dgm:prSet/>
      <dgm:spPr/>
      <dgm:t>
        <a:bodyPr/>
        <a:lstStyle/>
        <a:p>
          <a:endParaRPr lang="en-US"/>
        </a:p>
      </dgm:t>
    </dgm:pt>
    <dgm:pt modelId="{E5DBBA79-E6E9-4B65-A250-1B1CA4F56A37}">
      <dgm:prSet/>
      <dgm:spPr/>
      <dgm:t>
        <a:bodyPr/>
        <a:lstStyle/>
        <a:p>
          <a:r>
            <a:rPr lang="en-US"/>
            <a:t>Fetched data from MongoDB for cleaning process</a:t>
          </a:r>
        </a:p>
      </dgm:t>
    </dgm:pt>
    <dgm:pt modelId="{DA3F2619-3855-4717-A29B-720455049A4B}" type="parTrans" cxnId="{1AB406B7-0734-4541-B22A-A276EECDA254}">
      <dgm:prSet/>
      <dgm:spPr/>
      <dgm:t>
        <a:bodyPr/>
        <a:lstStyle/>
        <a:p>
          <a:endParaRPr lang="en-US"/>
        </a:p>
      </dgm:t>
    </dgm:pt>
    <dgm:pt modelId="{96285F2B-AF35-4B1B-BE4A-466AC9C26ACA}" type="sibTrans" cxnId="{1AB406B7-0734-4541-B22A-A276EECDA254}">
      <dgm:prSet/>
      <dgm:spPr/>
      <dgm:t>
        <a:bodyPr/>
        <a:lstStyle/>
        <a:p>
          <a:endParaRPr lang="en-US"/>
        </a:p>
      </dgm:t>
    </dgm:pt>
    <dgm:pt modelId="{C843A3BB-2836-41BC-99CC-D14F5B234FF6}">
      <dgm:prSet/>
      <dgm:spPr/>
      <dgm:t>
        <a:bodyPr/>
        <a:lstStyle/>
        <a:p>
          <a:r>
            <a:rPr lang="en-US"/>
            <a:t>Cleaned data was used for the visualization in the Google Charts ( JavaScript was used )</a:t>
          </a:r>
        </a:p>
      </dgm:t>
    </dgm:pt>
    <dgm:pt modelId="{15A53A4F-FE65-4608-A829-D88A7EA96D2B}" type="parTrans" cxnId="{E95094BA-F7AA-4D94-8402-C37852472CE1}">
      <dgm:prSet/>
      <dgm:spPr/>
      <dgm:t>
        <a:bodyPr/>
        <a:lstStyle/>
        <a:p>
          <a:endParaRPr lang="en-US"/>
        </a:p>
      </dgm:t>
    </dgm:pt>
    <dgm:pt modelId="{19A1B426-9F24-4409-80E2-1B9790121897}" type="sibTrans" cxnId="{E95094BA-F7AA-4D94-8402-C37852472CE1}">
      <dgm:prSet/>
      <dgm:spPr/>
      <dgm:t>
        <a:bodyPr/>
        <a:lstStyle/>
        <a:p>
          <a:endParaRPr lang="en-US"/>
        </a:p>
      </dgm:t>
    </dgm:pt>
    <dgm:pt modelId="{E208FA8E-182F-4444-8121-1A80478D6ED4}">
      <dgm:prSet/>
      <dgm:spPr/>
      <dgm:t>
        <a:bodyPr/>
        <a:lstStyle/>
        <a:p>
          <a:r>
            <a:rPr lang="en-US"/>
            <a:t>Built a connection between Google Charts and Flask in order to get a Dashboard</a:t>
          </a:r>
        </a:p>
      </dgm:t>
    </dgm:pt>
    <dgm:pt modelId="{0C9D1384-30E8-4F5A-90C8-25C172583DE2}" type="parTrans" cxnId="{8FE4A75E-37F0-43EF-94F4-BDF963033B52}">
      <dgm:prSet/>
      <dgm:spPr/>
      <dgm:t>
        <a:bodyPr/>
        <a:lstStyle/>
        <a:p>
          <a:endParaRPr lang="en-US"/>
        </a:p>
      </dgm:t>
    </dgm:pt>
    <dgm:pt modelId="{446568FE-8E22-4B52-8688-3711DD08E1E7}" type="sibTrans" cxnId="{8FE4A75E-37F0-43EF-94F4-BDF963033B52}">
      <dgm:prSet/>
      <dgm:spPr/>
      <dgm:t>
        <a:bodyPr/>
        <a:lstStyle/>
        <a:p>
          <a:endParaRPr lang="en-US"/>
        </a:p>
      </dgm:t>
    </dgm:pt>
    <dgm:pt modelId="{D4790440-33BF-4951-92E1-BE7B4B13D640}">
      <dgm:prSet/>
      <dgm:spPr/>
      <dgm:t>
        <a:bodyPr/>
        <a:lstStyle/>
        <a:p>
          <a:r>
            <a:rPr lang="en-US"/>
            <a:t>Deployed the Flask API on Google Cloud Platform (GCP)</a:t>
          </a:r>
        </a:p>
      </dgm:t>
    </dgm:pt>
    <dgm:pt modelId="{C49ECFCD-47E3-4897-BC71-F1B2A6F790A7}" type="parTrans" cxnId="{C10590CF-1435-47BE-9E13-EB7CBBF1B846}">
      <dgm:prSet/>
      <dgm:spPr/>
      <dgm:t>
        <a:bodyPr/>
        <a:lstStyle/>
        <a:p>
          <a:endParaRPr lang="en-US"/>
        </a:p>
      </dgm:t>
    </dgm:pt>
    <dgm:pt modelId="{59DF874A-02B0-4BC8-97DD-5F624EE6D8DE}" type="sibTrans" cxnId="{C10590CF-1435-47BE-9E13-EB7CBBF1B846}">
      <dgm:prSet/>
      <dgm:spPr/>
      <dgm:t>
        <a:bodyPr/>
        <a:lstStyle/>
        <a:p>
          <a:endParaRPr lang="en-US"/>
        </a:p>
      </dgm:t>
    </dgm:pt>
    <dgm:pt modelId="{38C32ABC-0D3C-4015-8B8F-EA5BC405F170}">
      <dgm:prSet/>
      <dgm:spPr/>
      <dgm:t>
        <a:bodyPr/>
        <a:lstStyle/>
        <a:p>
          <a:r>
            <a:rPr lang="en-US"/>
            <a:t>Conducted a FIT GAP Analysis</a:t>
          </a:r>
        </a:p>
      </dgm:t>
    </dgm:pt>
    <dgm:pt modelId="{CDD470D2-82C6-45E0-8B89-312AFF56A34D}" type="parTrans" cxnId="{F2C9C8E8-CBB5-47BE-BAE1-65B02C1159DE}">
      <dgm:prSet/>
      <dgm:spPr/>
      <dgm:t>
        <a:bodyPr/>
        <a:lstStyle/>
        <a:p>
          <a:endParaRPr lang="en-US"/>
        </a:p>
      </dgm:t>
    </dgm:pt>
    <dgm:pt modelId="{D24305FF-0D16-46DE-8FE3-DFAFED5DD356}" type="sibTrans" cxnId="{F2C9C8E8-CBB5-47BE-BAE1-65B02C1159DE}">
      <dgm:prSet/>
      <dgm:spPr/>
      <dgm:t>
        <a:bodyPr/>
        <a:lstStyle/>
        <a:p>
          <a:endParaRPr lang="en-US"/>
        </a:p>
      </dgm:t>
    </dgm:pt>
    <dgm:pt modelId="{DA86373E-E719-4210-867D-142D35D203F0}">
      <dgm:prSet/>
      <dgm:spPr/>
      <dgm:t>
        <a:bodyPr/>
        <a:lstStyle/>
        <a:p>
          <a:r>
            <a:rPr lang="en-US"/>
            <a:t>Built an API in which:</a:t>
          </a:r>
        </a:p>
      </dgm:t>
    </dgm:pt>
    <dgm:pt modelId="{4DC3FB19-704E-4D3C-BA32-E93253187EDF}" type="parTrans" cxnId="{0FC01919-8BAA-42C9-A2E5-6823BB363C43}">
      <dgm:prSet/>
      <dgm:spPr/>
      <dgm:t>
        <a:bodyPr/>
        <a:lstStyle/>
        <a:p>
          <a:endParaRPr lang="en-US"/>
        </a:p>
      </dgm:t>
    </dgm:pt>
    <dgm:pt modelId="{4EEB1075-3199-46BE-A47B-5F1E09CA6ACF}" type="sibTrans" cxnId="{0FC01919-8BAA-42C9-A2E5-6823BB363C43}">
      <dgm:prSet/>
      <dgm:spPr/>
      <dgm:t>
        <a:bodyPr/>
        <a:lstStyle/>
        <a:p>
          <a:endParaRPr lang="en-US"/>
        </a:p>
      </dgm:t>
    </dgm:pt>
    <dgm:pt modelId="{29CCCC25-86D0-4B9D-B001-2640CD0363A7}">
      <dgm:prSet/>
      <dgm:spPr/>
      <dgm:t>
        <a:bodyPr/>
        <a:lstStyle/>
        <a:p>
          <a:r>
            <a:rPr lang="en-US"/>
            <a:t>All the items were fetched from MongoDB and displayed into a different section on our website</a:t>
          </a:r>
        </a:p>
      </dgm:t>
    </dgm:pt>
    <dgm:pt modelId="{40275777-AF8F-4E4E-9005-B84CB1736117}" type="parTrans" cxnId="{644937A3-BD87-4FE6-AB12-F454EA840D39}">
      <dgm:prSet/>
      <dgm:spPr/>
      <dgm:t>
        <a:bodyPr/>
        <a:lstStyle/>
        <a:p>
          <a:endParaRPr lang="en-US"/>
        </a:p>
      </dgm:t>
    </dgm:pt>
    <dgm:pt modelId="{7E31B642-5679-4B52-9BE9-92A44D443B6E}" type="sibTrans" cxnId="{644937A3-BD87-4FE6-AB12-F454EA840D39}">
      <dgm:prSet/>
      <dgm:spPr/>
      <dgm:t>
        <a:bodyPr/>
        <a:lstStyle/>
        <a:p>
          <a:endParaRPr lang="en-US"/>
        </a:p>
      </dgm:t>
    </dgm:pt>
    <dgm:pt modelId="{02E832DC-3A06-4122-9A37-A09A71698A66}">
      <dgm:prSet/>
      <dgm:spPr/>
      <dgm:t>
        <a:bodyPr/>
        <a:lstStyle/>
        <a:p>
          <a:r>
            <a:rPr lang="en-US"/>
            <a:t>A range of items were fetched </a:t>
          </a:r>
        </a:p>
      </dgm:t>
    </dgm:pt>
    <dgm:pt modelId="{1380B90F-68FA-478B-A8D6-7E50B2FDA309}" type="parTrans" cxnId="{865A5FF8-4424-42E2-9E5A-ABE9000FAC55}">
      <dgm:prSet/>
      <dgm:spPr/>
      <dgm:t>
        <a:bodyPr/>
        <a:lstStyle/>
        <a:p>
          <a:endParaRPr lang="en-US"/>
        </a:p>
      </dgm:t>
    </dgm:pt>
    <dgm:pt modelId="{355B105D-627A-4FEE-A7D6-CC29CA1436DA}" type="sibTrans" cxnId="{865A5FF8-4424-42E2-9E5A-ABE9000FAC55}">
      <dgm:prSet/>
      <dgm:spPr/>
      <dgm:t>
        <a:bodyPr/>
        <a:lstStyle/>
        <a:p>
          <a:endParaRPr lang="en-US"/>
        </a:p>
      </dgm:t>
    </dgm:pt>
    <dgm:pt modelId="{3037373B-D781-4E95-A8DB-E2D376683CA1}">
      <dgm:prSet/>
      <dgm:spPr/>
      <dgm:t>
        <a:bodyPr/>
        <a:lstStyle/>
        <a:p>
          <a:r>
            <a:rPr lang="en-US"/>
            <a:t>Items were displaced by their respective ID</a:t>
          </a:r>
        </a:p>
      </dgm:t>
    </dgm:pt>
    <dgm:pt modelId="{44CDCF25-5FDB-4671-BB8E-78FFABFE5319}" type="parTrans" cxnId="{DDB09D60-026E-4FF8-A9C8-AF9717B2CFCB}">
      <dgm:prSet/>
      <dgm:spPr/>
      <dgm:t>
        <a:bodyPr/>
        <a:lstStyle/>
        <a:p>
          <a:endParaRPr lang="en-US"/>
        </a:p>
      </dgm:t>
    </dgm:pt>
    <dgm:pt modelId="{4F32398D-6483-43F0-A460-2E0503AA2E52}" type="sibTrans" cxnId="{DDB09D60-026E-4FF8-A9C8-AF9717B2CFCB}">
      <dgm:prSet/>
      <dgm:spPr/>
      <dgm:t>
        <a:bodyPr/>
        <a:lstStyle/>
        <a:p>
          <a:endParaRPr lang="en-US"/>
        </a:p>
      </dgm:t>
    </dgm:pt>
    <dgm:pt modelId="{0E4F78D4-9056-44BC-916F-DF149AA774D8}" type="pres">
      <dgm:prSet presAssocID="{AEDCEA20-24E7-4C6F-88B7-1EB462A58807}" presName="linear" presStyleCnt="0">
        <dgm:presLayoutVars>
          <dgm:animLvl val="lvl"/>
          <dgm:resizeHandles val="exact"/>
        </dgm:presLayoutVars>
      </dgm:prSet>
      <dgm:spPr/>
    </dgm:pt>
    <dgm:pt modelId="{6504C706-ECF6-43B2-AD0B-1CCD90B6C68B}" type="pres">
      <dgm:prSet presAssocID="{B3F48695-A5BF-4085-854D-DCE0B6A72451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A978A529-C78A-4F76-A9EF-A94E9C0824F7}" type="pres">
      <dgm:prSet presAssocID="{BB2FE800-3EE1-4D3E-B719-01C9D5F982BC}" presName="spacer" presStyleCnt="0"/>
      <dgm:spPr/>
    </dgm:pt>
    <dgm:pt modelId="{0CB70BA9-4B2D-4F3D-B186-2F731FF1C88E}" type="pres">
      <dgm:prSet presAssocID="{DFB837FE-4DF2-47E9-A15C-ED68BBF9B8F1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5DAA8BA5-72AC-40BB-B3AA-96E31F1A911E}" type="pres">
      <dgm:prSet presAssocID="{C7B04330-A9C3-4DD6-83EB-49AB86C527F0}" presName="spacer" presStyleCnt="0"/>
      <dgm:spPr/>
    </dgm:pt>
    <dgm:pt modelId="{98C9C3F9-EA88-475C-AC9B-2FF3A26DA5E8}" type="pres">
      <dgm:prSet presAssocID="{4E30760E-DBF2-4059-B813-AFD9ED503B0F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380A7F26-E460-4DCB-8549-B1E591E713A4}" type="pres">
      <dgm:prSet presAssocID="{43EE6B4F-92D9-4531-BF27-4AD9AFD3453B}" presName="spacer" presStyleCnt="0"/>
      <dgm:spPr/>
    </dgm:pt>
    <dgm:pt modelId="{78AB1278-7E13-47BC-ACB9-3F7B54333F61}" type="pres">
      <dgm:prSet presAssocID="{E5DBBA79-E6E9-4B65-A250-1B1CA4F56A37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88E404DD-1802-4BF1-A700-C2CCCFF2ECAC}" type="pres">
      <dgm:prSet presAssocID="{96285F2B-AF35-4B1B-BE4A-466AC9C26ACA}" presName="spacer" presStyleCnt="0"/>
      <dgm:spPr/>
    </dgm:pt>
    <dgm:pt modelId="{FBA3AFEA-0953-451F-B250-8DB9A07DB490}" type="pres">
      <dgm:prSet presAssocID="{C843A3BB-2836-41BC-99CC-D14F5B234FF6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38B901EC-58D2-45FF-8F4E-3E43EC63CD9B}" type="pres">
      <dgm:prSet presAssocID="{19A1B426-9F24-4409-80E2-1B9790121897}" presName="spacer" presStyleCnt="0"/>
      <dgm:spPr/>
    </dgm:pt>
    <dgm:pt modelId="{B64432DB-86D0-4142-8C79-83421701D24B}" type="pres">
      <dgm:prSet presAssocID="{E208FA8E-182F-4444-8121-1A80478D6ED4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EABE7D6E-987E-4D36-B132-5B0FDB3342AC}" type="pres">
      <dgm:prSet presAssocID="{446568FE-8E22-4B52-8688-3711DD08E1E7}" presName="spacer" presStyleCnt="0"/>
      <dgm:spPr/>
    </dgm:pt>
    <dgm:pt modelId="{6CECCB9D-565F-4B26-89E1-75471CFF2E6B}" type="pres">
      <dgm:prSet presAssocID="{D4790440-33BF-4951-92E1-BE7B4B13D640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DE4E8D07-651A-46AF-8E41-A78293EAD5D0}" type="pres">
      <dgm:prSet presAssocID="{59DF874A-02B0-4BC8-97DD-5F624EE6D8DE}" presName="spacer" presStyleCnt="0"/>
      <dgm:spPr/>
    </dgm:pt>
    <dgm:pt modelId="{1683D8D9-B05F-4BC0-BC39-1F23631A0B29}" type="pres">
      <dgm:prSet presAssocID="{38C32ABC-0D3C-4015-8B8F-EA5BC405F170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6A4547B3-5C3A-4AF4-B602-5FEEC3E0F79D}" type="pres">
      <dgm:prSet presAssocID="{D24305FF-0D16-46DE-8FE3-DFAFED5DD356}" presName="spacer" presStyleCnt="0"/>
      <dgm:spPr/>
    </dgm:pt>
    <dgm:pt modelId="{51394966-C1BE-4C15-BF28-B7EFB677F954}" type="pres">
      <dgm:prSet presAssocID="{DA86373E-E719-4210-867D-142D35D203F0}" presName="parentText" presStyleLbl="node1" presStyleIdx="8" presStyleCnt="9">
        <dgm:presLayoutVars>
          <dgm:chMax val="0"/>
          <dgm:bulletEnabled val="1"/>
        </dgm:presLayoutVars>
      </dgm:prSet>
      <dgm:spPr/>
    </dgm:pt>
    <dgm:pt modelId="{54FBD68C-E264-48FD-B79C-9C1250092E07}" type="pres">
      <dgm:prSet presAssocID="{DA86373E-E719-4210-867D-142D35D203F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B7E9C05-3BE5-495F-85F4-DDD6E42BB841}" type="presOf" srcId="{38C32ABC-0D3C-4015-8B8F-EA5BC405F170}" destId="{1683D8D9-B05F-4BC0-BC39-1F23631A0B29}" srcOrd="0" destOrd="0" presId="urn:microsoft.com/office/officeart/2005/8/layout/vList2"/>
    <dgm:cxn modelId="{6008000E-F1E7-4E69-B097-450CBF4265C0}" srcId="{AEDCEA20-24E7-4C6F-88B7-1EB462A58807}" destId="{B3F48695-A5BF-4085-854D-DCE0B6A72451}" srcOrd="0" destOrd="0" parTransId="{75BB6720-E36B-44E5-96CD-50F00C5352A4}" sibTransId="{BB2FE800-3EE1-4D3E-B719-01C9D5F982BC}"/>
    <dgm:cxn modelId="{0FC01919-8BAA-42C9-A2E5-6823BB363C43}" srcId="{AEDCEA20-24E7-4C6F-88B7-1EB462A58807}" destId="{DA86373E-E719-4210-867D-142D35D203F0}" srcOrd="8" destOrd="0" parTransId="{4DC3FB19-704E-4D3C-BA32-E93253187EDF}" sibTransId="{4EEB1075-3199-46BE-A47B-5F1E09CA6ACF}"/>
    <dgm:cxn modelId="{AD5B042A-7F6A-4291-B71F-FA385F13B6E1}" type="presOf" srcId="{3037373B-D781-4E95-A8DB-E2D376683CA1}" destId="{54FBD68C-E264-48FD-B79C-9C1250092E07}" srcOrd="0" destOrd="2" presId="urn:microsoft.com/office/officeart/2005/8/layout/vList2"/>
    <dgm:cxn modelId="{D4872C3B-C1F2-4A69-B022-C80891131D33}" type="presOf" srcId="{C843A3BB-2836-41BC-99CC-D14F5B234FF6}" destId="{FBA3AFEA-0953-451F-B250-8DB9A07DB490}" srcOrd="0" destOrd="0" presId="urn:microsoft.com/office/officeart/2005/8/layout/vList2"/>
    <dgm:cxn modelId="{49AB193E-01B5-4970-9F28-08F7607276D6}" type="presOf" srcId="{29CCCC25-86D0-4B9D-B001-2640CD0363A7}" destId="{54FBD68C-E264-48FD-B79C-9C1250092E07}" srcOrd="0" destOrd="0" presId="urn:microsoft.com/office/officeart/2005/8/layout/vList2"/>
    <dgm:cxn modelId="{75CE025E-E763-46F0-B3F6-34EE7C1C6B49}" type="presOf" srcId="{B3F48695-A5BF-4085-854D-DCE0B6A72451}" destId="{6504C706-ECF6-43B2-AD0B-1CCD90B6C68B}" srcOrd="0" destOrd="0" presId="urn:microsoft.com/office/officeart/2005/8/layout/vList2"/>
    <dgm:cxn modelId="{8FE4A75E-37F0-43EF-94F4-BDF963033B52}" srcId="{AEDCEA20-24E7-4C6F-88B7-1EB462A58807}" destId="{E208FA8E-182F-4444-8121-1A80478D6ED4}" srcOrd="5" destOrd="0" parTransId="{0C9D1384-30E8-4F5A-90C8-25C172583DE2}" sibTransId="{446568FE-8E22-4B52-8688-3711DD08E1E7}"/>
    <dgm:cxn modelId="{DDB09D60-026E-4FF8-A9C8-AF9717B2CFCB}" srcId="{DA86373E-E719-4210-867D-142D35D203F0}" destId="{3037373B-D781-4E95-A8DB-E2D376683CA1}" srcOrd="2" destOrd="0" parTransId="{44CDCF25-5FDB-4671-BB8E-78FFABFE5319}" sibTransId="{4F32398D-6483-43F0-A460-2E0503AA2E52}"/>
    <dgm:cxn modelId="{E958CC62-13ED-408C-B1C5-0DA2A259AD0C}" type="presOf" srcId="{02E832DC-3A06-4122-9A37-A09A71698A66}" destId="{54FBD68C-E264-48FD-B79C-9C1250092E07}" srcOrd="0" destOrd="1" presId="urn:microsoft.com/office/officeart/2005/8/layout/vList2"/>
    <dgm:cxn modelId="{29CC4852-F39B-4177-8765-692F00DC5CDF}" type="presOf" srcId="{DFB837FE-4DF2-47E9-A15C-ED68BBF9B8F1}" destId="{0CB70BA9-4B2D-4F3D-B186-2F731FF1C88E}" srcOrd="0" destOrd="0" presId="urn:microsoft.com/office/officeart/2005/8/layout/vList2"/>
    <dgm:cxn modelId="{3CE3177B-1C8A-4701-BC01-6635A857BC77}" type="presOf" srcId="{AEDCEA20-24E7-4C6F-88B7-1EB462A58807}" destId="{0E4F78D4-9056-44BC-916F-DF149AA774D8}" srcOrd="0" destOrd="0" presId="urn:microsoft.com/office/officeart/2005/8/layout/vList2"/>
    <dgm:cxn modelId="{4DC9C784-2584-48BA-BA7C-2C7CF0EADCAE}" srcId="{AEDCEA20-24E7-4C6F-88B7-1EB462A58807}" destId="{4E30760E-DBF2-4059-B813-AFD9ED503B0F}" srcOrd="2" destOrd="0" parTransId="{B12EFD26-45A4-4618-AC41-5D09BBB233C4}" sibTransId="{43EE6B4F-92D9-4531-BF27-4AD9AFD3453B}"/>
    <dgm:cxn modelId="{E6D1CF8F-0251-440F-8604-00B574C5FB85}" srcId="{AEDCEA20-24E7-4C6F-88B7-1EB462A58807}" destId="{DFB837FE-4DF2-47E9-A15C-ED68BBF9B8F1}" srcOrd="1" destOrd="0" parTransId="{B673C047-1CDE-4072-ADA5-A689B45C69BE}" sibTransId="{C7B04330-A9C3-4DD6-83EB-49AB86C527F0}"/>
    <dgm:cxn modelId="{7FB4EC9E-EC38-4733-B066-7DBBE89E0344}" type="presOf" srcId="{DA86373E-E719-4210-867D-142D35D203F0}" destId="{51394966-C1BE-4C15-BF28-B7EFB677F954}" srcOrd="0" destOrd="0" presId="urn:microsoft.com/office/officeart/2005/8/layout/vList2"/>
    <dgm:cxn modelId="{644937A3-BD87-4FE6-AB12-F454EA840D39}" srcId="{DA86373E-E719-4210-867D-142D35D203F0}" destId="{29CCCC25-86D0-4B9D-B001-2640CD0363A7}" srcOrd="0" destOrd="0" parTransId="{40275777-AF8F-4E4E-9005-B84CB1736117}" sibTransId="{7E31B642-5679-4B52-9BE9-92A44D443B6E}"/>
    <dgm:cxn modelId="{1AB406B7-0734-4541-B22A-A276EECDA254}" srcId="{AEDCEA20-24E7-4C6F-88B7-1EB462A58807}" destId="{E5DBBA79-E6E9-4B65-A250-1B1CA4F56A37}" srcOrd="3" destOrd="0" parTransId="{DA3F2619-3855-4717-A29B-720455049A4B}" sibTransId="{96285F2B-AF35-4B1B-BE4A-466AC9C26ACA}"/>
    <dgm:cxn modelId="{E95094BA-F7AA-4D94-8402-C37852472CE1}" srcId="{AEDCEA20-24E7-4C6F-88B7-1EB462A58807}" destId="{C843A3BB-2836-41BC-99CC-D14F5B234FF6}" srcOrd="4" destOrd="0" parTransId="{15A53A4F-FE65-4608-A829-D88A7EA96D2B}" sibTransId="{19A1B426-9F24-4409-80E2-1B9790121897}"/>
    <dgm:cxn modelId="{4E0CEEC0-87FB-4C2B-81CF-05853D4E7E1E}" type="presOf" srcId="{E5DBBA79-E6E9-4B65-A250-1B1CA4F56A37}" destId="{78AB1278-7E13-47BC-ACB9-3F7B54333F61}" srcOrd="0" destOrd="0" presId="urn:microsoft.com/office/officeart/2005/8/layout/vList2"/>
    <dgm:cxn modelId="{C10590CF-1435-47BE-9E13-EB7CBBF1B846}" srcId="{AEDCEA20-24E7-4C6F-88B7-1EB462A58807}" destId="{D4790440-33BF-4951-92E1-BE7B4B13D640}" srcOrd="6" destOrd="0" parTransId="{C49ECFCD-47E3-4897-BC71-F1B2A6F790A7}" sibTransId="{59DF874A-02B0-4BC8-97DD-5F624EE6D8DE}"/>
    <dgm:cxn modelId="{F2C9C8E8-CBB5-47BE-BAE1-65B02C1159DE}" srcId="{AEDCEA20-24E7-4C6F-88B7-1EB462A58807}" destId="{38C32ABC-0D3C-4015-8B8F-EA5BC405F170}" srcOrd="7" destOrd="0" parTransId="{CDD470D2-82C6-45E0-8B89-312AFF56A34D}" sibTransId="{D24305FF-0D16-46DE-8FE3-DFAFED5DD356}"/>
    <dgm:cxn modelId="{4E9D70F3-B7CF-4A8F-B415-7FBCC0DEFE64}" type="presOf" srcId="{E208FA8E-182F-4444-8121-1A80478D6ED4}" destId="{B64432DB-86D0-4142-8C79-83421701D24B}" srcOrd="0" destOrd="0" presId="urn:microsoft.com/office/officeart/2005/8/layout/vList2"/>
    <dgm:cxn modelId="{865A5FF8-4424-42E2-9E5A-ABE9000FAC55}" srcId="{DA86373E-E719-4210-867D-142D35D203F0}" destId="{02E832DC-3A06-4122-9A37-A09A71698A66}" srcOrd="1" destOrd="0" parTransId="{1380B90F-68FA-478B-A8D6-7E50B2FDA309}" sibTransId="{355B105D-627A-4FEE-A7D6-CC29CA1436DA}"/>
    <dgm:cxn modelId="{9E7945FB-6CEA-46A0-8825-DDD0E6B3ABAD}" type="presOf" srcId="{D4790440-33BF-4951-92E1-BE7B4B13D640}" destId="{6CECCB9D-565F-4B26-89E1-75471CFF2E6B}" srcOrd="0" destOrd="0" presId="urn:microsoft.com/office/officeart/2005/8/layout/vList2"/>
    <dgm:cxn modelId="{8D76A1FD-2E06-4054-959C-44A5529C76BB}" type="presOf" srcId="{4E30760E-DBF2-4059-B813-AFD9ED503B0F}" destId="{98C9C3F9-EA88-475C-AC9B-2FF3A26DA5E8}" srcOrd="0" destOrd="0" presId="urn:microsoft.com/office/officeart/2005/8/layout/vList2"/>
    <dgm:cxn modelId="{F92583B4-FA93-4507-845A-61764222319F}" type="presParOf" srcId="{0E4F78D4-9056-44BC-916F-DF149AA774D8}" destId="{6504C706-ECF6-43B2-AD0B-1CCD90B6C68B}" srcOrd="0" destOrd="0" presId="urn:microsoft.com/office/officeart/2005/8/layout/vList2"/>
    <dgm:cxn modelId="{6FE7FCAF-0006-419D-AAC5-42CA1680931E}" type="presParOf" srcId="{0E4F78D4-9056-44BC-916F-DF149AA774D8}" destId="{A978A529-C78A-4F76-A9EF-A94E9C0824F7}" srcOrd="1" destOrd="0" presId="urn:microsoft.com/office/officeart/2005/8/layout/vList2"/>
    <dgm:cxn modelId="{6B7AAE3E-371E-4B3E-9259-8B8810392D31}" type="presParOf" srcId="{0E4F78D4-9056-44BC-916F-DF149AA774D8}" destId="{0CB70BA9-4B2D-4F3D-B186-2F731FF1C88E}" srcOrd="2" destOrd="0" presId="urn:microsoft.com/office/officeart/2005/8/layout/vList2"/>
    <dgm:cxn modelId="{AF9DF577-F4C0-4EDA-AFD3-DFEAFF63C233}" type="presParOf" srcId="{0E4F78D4-9056-44BC-916F-DF149AA774D8}" destId="{5DAA8BA5-72AC-40BB-B3AA-96E31F1A911E}" srcOrd="3" destOrd="0" presId="urn:microsoft.com/office/officeart/2005/8/layout/vList2"/>
    <dgm:cxn modelId="{4B654FD0-3BC9-435F-87C3-A7B877CFC4B6}" type="presParOf" srcId="{0E4F78D4-9056-44BC-916F-DF149AA774D8}" destId="{98C9C3F9-EA88-475C-AC9B-2FF3A26DA5E8}" srcOrd="4" destOrd="0" presId="urn:microsoft.com/office/officeart/2005/8/layout/vList2"/>
    <dgm:cxn modelId="{4AC9327B-A1C8-4678-9E36-10E19E598059}" type="presParOf" srcId="{0E4F78D4-9056-44BC-916F-DF149AA774D8}" destId="{380A7F26-E460-4DCB-8549-B1E591E713A4}" srcOrd="5" destOrd="0" presId="urn:microsoft.com/office/officeart/2005/8/layout/vList2"/>
    <dgm:cxn modelId="{E88D6342-136E-416B-866C-775A5ED380B5}" type="presParOf" srcId="{0E4F78D4-9056-44BC-916F-DF149AA774D8}" destId="{78AB1278-7E13-47BC-ACB9-3F7B54333F61}" srcOrd="6" destOrd="0" presId="urn:microsoft.com/office/officeart/2005/8/layout/vList2"/>
    <dgm:cxn modelId="{3365B46D-41D1-467C-BD31-D3D54FE300E1}" type="presParOf" srcId="{0E4F78D4-9056-44BC-916F-DF149AA774D8}" destId="{88E404DD-1802-4BF1-A700-C2CCCFF2ECAC}" srcOrd="7" destOrd="0" presId="urn:microsoft.com/office/officeart/2005/8/layout/vList2"/>
    <dgm:cxn modelId="{03AECC3F-6CB3-45AC-9AE5-B407E0219B1C}" type="presParOf" srcId="{0E4F78D4-9056-44BC-916F-DF149AA774D8}" destId="{FBA3AFEA-0953-451F-B250-8DB9A07DB490}" srcOrd="8" destOrd="0" presId="urn:microsoft.com/office/officeart/2005/8/layout/vList2"/>
    <dgm:cxn modelId="{2A459006-0706-47F6-8E9C-E51172784985}" type="presParOf" srcId="{0E4F78D4-9056-44BC-916F-DF149AA774D8}" destId="{38B901EC-58D2-45FF-8F4E-3E43EC63CD9B}" srcOrd="9" destOrd="0" presId="urn:microsoft.com/office/officeart/2005/8/layout/vList2"/>
    <dgm:cxn modelId="{030BFF6F-7EEC-4B28-9E71-095769BA9409}" type="presParOf" srcId="{0E4F78D4-9056-44BC-916F-DF149AA774D8}" destId="{B64432DB-86D0-4142-8C79-83421701D24B}" srcOrd="10" destOrd="0" presId="urn:microsoft.com/office/officeart/2005/8/layout/vList2"/>
    <dgm:cxn modelId="{5DE693ED-5065-4BEC-AB36-138B71D5508D}" type="presParOf" srcId="{0E4F78D4-9056-44BC-916F-DF149AA774D8}" destId="{EABE7D6E-987E-4D36-B132-5B0FDB3342AC}" srcOrd="11" destOrd="0" presId="urn:microsoft.com/office/officeart/2005/8/layout/vList2"/>
    <dgm:cxn modelId="{00F5F7E0-6463-42DC-A3CC-8F8B8548651C}" type="presParOf" srcId="{0E4F78D4-9056-44BC-916F-DF149AA774D8}" destId="{6CECCB9D-565F-4B26-89E1-75471CFF2E6B}" srcOrd="12" destOrd="0" presId="urn:microsoft.com/office/officeart/2005/8/layout/vList2"/>
    <dgm:cxn modelId="{6C75207C-91F5-4A98-B5FF-94BF95465560}" type="presParOf" srcId="{0E4F78D4-9056-44BC-916F-DF149AA774D8}" destId="{DE4E8D07-651A-46AF-8E41-A78293EAD5D0}" srcOrd="13" destOrd="0" presId="urn:microsoft.com/office/officeart/2005/8/layout/vList2"/>
    <dgm:cxn modelId="{173DADCE-C498-40F3-940E-6499207E2A96}" type="presParOf" srcId="{0E4F78D4-9056-44BC-916F-DF149AA774D8}" destId="{1683D8D9-B05F-4BC0-BC39-1F23631A0B29}" srcOrd="14" destOrd="0" presId="urn:microsoft.com/office/officeart/2005/8/layout/vList2"/>
    <dgm:cxn modelId="{DE02C781-0041-427F-8AC7-50E252B1715E}" type="presParOf" srcId="{0E4F78D4-9056-44BC-916F-DF149AA774D8}" destId="{6A4547B3-5C3A-4AF4-B602-5FEEC3E0F79D}" srcOrd="15" destOrd="0" presId="urn:microsoft.com/office/officeart/2005/8/layout/vList2"/>
    <dgm:cxn modelId="{D0FD0A8B-4091-4147-8D4F-6763E53288A4}" type="presParOf" srcId="{0E4F78D4-9056-44BC-916F-DF149AA774D8}" destId="{51394966-C1BE-4C15-BF28-B7EFB677F954}" srcOrd="16" destOrd="0" presId="urn:microsoft.com/office/officeart/2005/8/layout/vList2"/>
    <dgm:cxn modelId="{6E28AB9F-C525-4464-A254-5E4DC31FE42F}" type="presParOf" srcId="{0E4F78D4-9056-44BC-916F-DF149AA774D8}" destId="{54FBD68C-E264-48FD-B79C-9C1250092E07}" srcOrd="1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837495-747C-4942-B4FB-B8D68707C0F9}" type="doc">
      <dgm:prSet loTypeId="urn:microsoft.com/office/officeart/2018/2/layout/IconCircleList" loCatId="icon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40FEF22-9110-43C8-957D-D157D3EF6A3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Our team was not able to run the server as the pseudo-batch was stuck in the loop</a:t>
          </a:r>
        </a:p>
      </dgm:t>
    </dgm:pt>
    <dgm:pt modelId="{A95321D0-3471-43CE-A44D-AC616541CF2E}" type="parTrans" cxnId="{260A7CB7-9536-4EC2-A20B-24D00B105ADF}">
      <dgm:prSet/>
      <dgm:spPr/>
      <dgm:t>
        <a:bodyPr/>
        <a:lstStyle/>
        <a:p>
          <a:endParaRPr lang="en-US"/>
        </a:p>
      </dgm:t>
    </dgm:pt>
    <dgm:pt modelId="{0EE99510-2E4F-4CB7-82D8-CA05B5028F60}" type="sibTrans" cxnId="{260A7CB7-9536-4EC2-A20B-24D00B105AD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05C7154-DF08-417D-B710-BB8C32DC3AB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dirty="0"/>
            <a:t>Solution – Kept the whole code ( data acquired from API, data inserted into MongoDB, pseudo-batch code) in a separate python file </a:t>
          </a:r>
          <a:endParaRPr lang="en-US" sz="1400" dirty="0"/>
        </a:p>
      </dgm:t>
    </dgm:pt>
    <dgm:pt modelId="{14FEC7C5-1DBB-4DCB-A623-06139E9DA309}" type="parTrans" cxnId="{7D51226E-3CF6-48B0-8C8E-5FBE75951E69}">
      <dgm:prSet/>
      <dgm:spPr/>
      <dgm:t>
        <a:bodyPr/>
        <a:lstStyle/>
        <a:p>
          <a:endParaRPr lang="en-US"/>
        </a:p>
      </dgm:t>
    </dgm:pt>
    <dgm:pt modelId="{AE2F295A-16B0-4381-9130-B196F37B6E1B}" type="sibTrans" cxnId="{7D51226E-3CF6-48B0-8C8E-5FBE75951E6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4A4BB83-1947-4C4D-8A72-A17F12ED3E5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The method which was inserting the data into the MongoDB was scheduled for 24 hours due to which the data wasn’t inserted into the database initially.</a:t>
          </a:r>
        </a:p>
      </dgm:t>
    </dgm:pt>
    <dgm:pt modelId="{07416FBA-E98F-49A8-B544-B9B7D4EF8B4C}" type="sibTrans" cxnId="{46CA254E-ED37-4199-8B65-C002B9B71146}">
      <dgm:prSet/>
      <dgm:spPr/>
      <dgm:t>
        <a:bodyPr/>
        <a:lstStyle/>
        <a:p>
          <a:endParaRPr lang="en-IN"/>
        </a:p>
      </dgm:t>
    </dgm:pt>
    <dgm:pt modelId="{08DF0CAC-693C-4371-938B-F7CE94D3DC2F}" type="parTrans" cxnId="{46CA254E-ED37-4199-8B65-C002B9B71146}">
      <dgm:prSet/>
      <dgm:spPr/>
      <dgm:t>
        <a:bodyPr/>
        <a:lstStyle/>
        <a:p>
          <a:endParaRPr lang="en-IN"/>
        </a:p>
      </dgm:t>
    </dgm:pt>
    <dgm:pt modelId="{C8E56DF0-512D-4E4A-AF0D-B0F0AD079F9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Solution – Data was inserted into MongoDB first and then we were able to run our pseudo batch </a:t>
          </a:r>
        </a:p>
        <a:p>
          <a:pPr>
            <a:lnSpc>
              <a:spcPct val="100000"/>
            </a:lnSpc>
          </a:pPr>
          <a:r>
            <a:rPr lang="en-US" sz="1400" dirty="0"/>
            <a:t> </a:t>
          </a:r>
        </a:p>
      </dgm:t>
    </dgm:pt>
    <dgm:pt modelId="{23DF656E-6770-484E-B1F9-1C8298C8CF17}" type="parTrans" cxnId="{A7D3961A-E596-4BB7-8C62-D8A2AEAE442D}">
      <dgm:prSet/>
      <dgm:spPr/>
      <dgm:t>
        <a:bodyPr/>
        <a:lstStyle/>
        <a:p>
          <a:endParaRPr lang="en-IN"/>
        </a:p>
      </dgm:t>
    </dgm:pt>
    <dgm:pt modelId="{D3C8BD9A-0162-43A6-A1AF-73AF38368282}" type="sibTrans" cxnId="{A7D3961A-E596-4BB7-8C62-D8A2AEAE442D}">
      <dgm:prSet/>
      <dgm:spPr/>
      <dgm:t>
        <a:bodyPr/>
        <a:lstStyle/>
        <a:p>
          <a:endParaRPr lang="en-IN"/>
        </a:p>
      </dgm:t>
    </dgm:pt>
    <dgm:pt modelId="{EC01EB73-973D-4EDE-98D4-2D8146E1BACF}" type="pres">
      <dgm:prSet presAssocID="{B1837495-747C-4942-B4FB-B8D68707C0F9}" presName="root" presStyleCnt="0">
        <dgm:presLayoutVars>
          <dgm:dir/>
          <dgm:resizeHandles val="exact"/>
        </dgm:presLayoutVars>
      </dgm:prSet>
      <dgm:spPr/>
    </dgm:pt>
    <dgm:pt modelId="{D7EE96B5-1324-4FA5-BCB7-697CC64B753D}" type="pres">
      <dgm:prSet presAssocID="{B1837495-747C-4942-B4FB-B8D68707C0F9}" presName="container" presStyleCnt="0">
        <dgm:presLayoutVars>
          <dgm:dir/>
          <dgm:resizeHandles val="exact"/>
        </dgm:presLayoutVars>
      </dgm:prSet>
      <dgm:spPr/>
    </dgm:pt>
    <dgm:pt modelId="{5A799A60-7007-4C99-95F7-954A961768D8}" type="pres">
      <dgm:prSet presAssocID="{C40FEF22-9110-43C8-957D-D157D3EF6A3F}" presName="compNode" presStyleCnt="0"/>
      <dgm:spPr/>
    </dgm:pt>
    <dgm:pt modelId="{71E82830-E2B6-461D-87A9-8E96F0031602}" type="pres">
      <dgm:prSet presAssocID="{C40FEF22-9110-43C8-957D-D157D3EF6A3F}" presName="iconBgRect" presStyleLbl="bgShp" presStyleIdx="0" presStyleCnt="4"/>
      <dgm:spPr/>
    </dgm:pt>
    <dgm:pt modelId="{408C54B3-CF60-4BAB-BCC0-1F410E6E5B19}" type="pres">
      <dgm:prSet presAssocID="{C40FEF22-9110-43C8-957D-D157D3EF6A3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tificial Intelligence with solid fill"/>
        </a:ext>
      </dgm:extLst>
    </dgm:pt>
    <dgm:pt modelId="{55DDCAD1-94EF-439C-9D5E-641BB05FDF35}" type="pres">
      <dgm:prSet presAssocID="{C40FEF22-9110-43C8-957D-D157D3EF6A3F}" presName="spaceRect" presStyleCnt="0"/>
      <dgm:spPr/>
    </dgm:pt>
    <dgm:pt modelId="{B545214C-4755-42BB-8DAB-F2D07533FDE9}" type="pres">
      <dgm:prSet presAssocID="{C40FEF22-9110-43C8-957D-D157D3EF6A3F}" presName="textRect" presStyleLbl="revTx" presStyleIdx="0" presStyleCnt="4">
        <dgm:presLayoutVars>
          <dgm:chMax val="1"/>
          <dgm:chPref val="1"/>
        </dgm:presLayoutVars>
      </dgm:prSet>
      <dgm:spPr/>
    </dgm:pt>
    <dgm:pt modelId="{F4F94CC0-D9B4-4E7B-B355-36A186AF4A15}" type="pres">
      <dgm:prSet presAssocID="{0EE99510-2E4F-4CB7-82D8-CA05B5028F60}" presName="sibTrans" presStyleLbl="sibTrans2D1" presStyleIdx="0" presStyleCnt="0"/>
      <dgm:spPr/>
    </dgm:pt>
    <dgm:pt modelId="{2DE889F7-B951-4AA2-BBBF-EA3F0FD6E8A7}" type="pres">
      <dgm:prSet presAssocID="{905C7154-DF08-417D-B710-BB8C32DC3ABC}" presName="compNode" presStyleCnt="0"/>
      <dgm:spPr/>
    </dgm:pt>
    <dgm:pt modelId="{A943CEA7-255C-4D93-A477-11E89A12E0FF}" type="pres">
      <dgm:prSet presAssocID="{905C7154-DF08-417D-B710-BB8C32DC3ABC}" presName="iconBgRect" presStyleLbl="bgShp" presStyleIdx="1" presStyleCnt="4"/>
      <dgm:spPr/>
    </dgm:pt>
    <dgm:pt modelId="{14701E89-96E9-44A1-8799-3AB1373C0AB4}" type="pres">
      <dgm:prSet presAssocID="{905C7154-DF08-417D-B710-BB8C32DC3AB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cquisition with solid fill"/>
        </a:ext>
      </dgm:extLst>
    </dgm:pt>
    <dgm:pt modelId="{C8A336E1-9B14-4E6F-AD56-C98108E50B4A}" type="pres">
      <dgm:prSet presAssocID="{905C7154-DF08-417D-B710-BB8C32DC3ABC}" presName="spaceRect" presStyleCnt="0"/>
      <dgm:spPr/>
    </dgm:pt>
    <dgm:pt modelId="{843CD1A2-4C1B-4A95-9079-FC5187E227F9}" type="pres">
      <dgm:prSet presAssocID="{905C7154-DF08-417D-B710-BB8C32DC3ABC}" presName="textRect" presStyleLbl="revTx" presStyleIdx="1" presStyleCnt="4">
        <dgm:presLayoutVars>
          <dgm:chMax val="1"/>
          <dgm:chPref val="1"/>
        </dgm:presLayoutVars>
      </dgm:prSet>
      <dgm:spPr/>
    </dgm:pt>
    <dgm:pt modelId="{4991E69C-77B5-4D63-B558-C666D0047356}" type="pres">
      <dgm:prSet presAssocID="{AE2F295A-16B0-4381-9130-B196F37B6E1B}" presName="sibTrans" presStyleLbl="sibTrans2D1" presStyleIdx="0" presStyleCnt="0"/>
      <dgm:spPr/>
    </dgm:pt>
    <dgm:pt modelId="{9BD4EF8C-BE42-4366-82BB-C37AD4BCB2A9}" type="pres">
      <dgm:prSet presAssocID="{E4A4BB83-1947-4C4D-8A72-A17F12ED3E52}" presName="compNode" presStyleCnt="0"/>
      <dgm:spPr/>
    </dgm:pt>
    <dgm:pt modelId="{3DDC6230-F92C-4465-BFE0-C5A25494D411}" type="pres">
      <dgm:prSet presAssocID="{E4A4BB83-1947-4C4D-8A72-A17F12ED3E52}" presName="iconBgRect" presStyleLbl="bgShp" presStyleIdx="2" presStyleCnt="4"/>
      <dgm:spPr/>
    </dgm:pt>
    <dgm:pt modelId="{B98E12D4-EE44-4997-81C4-28614CD8C31D}" type="pres">
      <dgm:prSet presAssocID="{E4A4BB83-1947-4C4D-8A72-A17F12ED3E52}" presName="iconRect" presStyleLbl="node1" presStyleIdx="2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6B10D37-A236-40CD-B873-6620896725E1}" type="pres">
      <dgm:prSet presAssocID="{E4A4BB83-1947-4C4D-8A72-A17F12ED3E52}" presName="spaceRect" presStyleCnt="0"/>
      <dgm:spPr/>
    </dgm:pt>
    <dgm:pt modelId="{D4E1C2B4-D5FD-4FF2-885A-7D44A671AA6B}" type="pres">
      <dgm:prSet presAssocID="{E4A4BB83-1947-4C4D-8A72-A17F12ED3E52}" presName="textRect" presStyleLbl="revTx" presStyleIdx="2" presStyleCnt="4">
        <dgm:presLayoutVars>
          <dgm:chMax val="1"/>
          <dgm:chPref val="1"/>
        </dgm:presLayoutVars>
      </dgm:prSet>
      <dgm:spPr/>
    </dgm:pt>
    <dgm:pt modelId="{9D2EE013-B322-47FE-B137-B7A0F3DB22E4}" type="pres">
      <dgm:prSet presAssocID="{07416FBA-E98F-49A8-B544-B9B7D4EF8B4C}" presName="sibTrans" presStyleLbl="sibTrans2D1" presStyleIdx="0" presStyleCnt="0"/>
      <dgm:spPr/>
    </dgm:pt>
    <dgm:pt modelId="{6B791EA3-1ACF-4316-B6FE-A7A32B8A6012}" type="pres">
      <dgm:prSet presAssocID="{C8E56DF0-512D-4E4A-AF0D-B0F0AD079F96}" presName="compNode" presStyleCnt="0"/>
      <dgm:spPr/>
    </dgm:pt>
    <dgm:pt modelId="{5C4BFEE7-5DD1-430E-92A6-0BA0997F6FA9}" type="pres">
      <dgm:prSet presAssocID="{C8E56DF0-512D-4E4A-AF0D-B0F0AD079F96}" presName="iconBgRect" presStyleLbl="bgShp" presStyleIdx="3" presStyleCnt="4"/>
      <dgm:spPr/>
    </dgm:pt>
    <dgm:pt modelId="{A803BBB9-E524-4AC8-8D3E-0318DC9A81C3}" type="pres">
      <dgm:prSet presAssocID="{C8E56DF0-512D-4E4A-AF0D-B0F0AD079F96}" presName="iconRect" presStyleLbl="node1" presStyleIdx="3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cquisition with solid fill"/>
        </a:ext>
      </dgm:extLst>
    </dgm:pt>
    <dgm:pt modelId="{8CBFDB18-123F-43E5-9D4E-65B78839FA7C}" type="pres">
      <dgm:prSet presAssocID="{C8E56DF0-512D-4E4A-AF0D-B0F0AD079F96}" presName="spaceRect" presStyleCnt="0"/>
      <dgm:spPr/>
    </dgm:pt>
    <dgm:pt modelId="{9FDDA12C-3786-493E-8C3A-17068CB169E6}" type="pres">
      <dgm:prSet presAssocID="{C8E56DF0-512D-4E4A-AF0D-B0F0AD079F9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7D3961A-E596-4BB7-8C62-D8A2AEAE442D}" srcId="{B1837495-747C-4942-B4FB-B8D68707C0F9}" destId="{C8E56DF0-512D-4E4A-AF0D-B0F0AD079F96}" srcOrd="3" destOrd="0" parTransId="{23DF656E-6770-484E-B1F9-1C8298C8CF17}" sibTransId="{D3C8BD9A-0162-43A6-A1AF-73AF38368282}"/>
    <dgm:cxn modelId="{8A23D362-3E1C-4191-8638-2E7F2700F063}" type="presOf" srcId="{AE2F295A-16B0-4381-9130-B196F37B6E1B}" destId="{4991E69C-77B5-4D63-B558-C666D0047356}" srcOrd="0" destOrd="0" presId="urn:microsoft.com/office/officeart/2018/2/layout/IconCircleList"/>
    <dgm:cxn modelId="{3D505B4B-40DD-49A4-8751-6DDB9ACC9D8E}" type="presOf" srcId="{C40FEF22-9110-43C8-957D-D157D3EF6A3F}" destId="{B545214C-4755-42BB-8DAB-F2D07533FDE9}" srcOrd="0" destOrd="0" presId="urn:microsoft.com/office/officeart/2018/2/layout/IconCircleList"/>
    <dgm:cxn modelId="{DC4A164E-EEF2-43A3-B1AB-47B7DF88938B}" type="presOf" srcId="{C8E56DF0-512D-4E4A-AF0D-B0F0AD079F96}" destId="{9FDDA12C-3786-493E-8C3A-17068CB169E6}" srcOrd="0" destOrd="0" presId="urn:microsoft.com/office/officeart/2018/2/layout/IconCircleList"/>
    <dgm:cxn modelId="{7D51226E-3CF6-48B0-8C8E-5FBE75951E69}" srcId="{B1837495-747C-4942-B4FB-B8D68707C0F9}" destId="{905C7154-DF08-417D-B710-BB8C32DC3ABC}" srcOrd="1" destOrd="0" parTransId="{14FEC7C5-1DBB-4DCB-A623-06139E9DA309}" sibTransId="{AE2F295A-16B0-4381-9130-B196F37B6E1B}"/>
    <dgm:cxn modelId="{46CA254E-ED37-4199-8B65-C002B9B71146}" srcId="{B1837495-747C-4942-B4FB-B8D68707C0F9}" destId="{E4A4BB83-1947-4C4D-8A72-A17F12ED3E52}" srcOrd="2" destOrd="0" parTransId="{08DF0CAC-693C-4371-938B-F7CE94D3DC2F}" sibTransId="{07416FBA-E98F-49A8-B544-B9B7D4EF8B4C}"/>
    <dgm:cxn modelId="{39522653-BF1C-417B-883E-B730C9A5C1B6}" type="presOf" srcId="{E4A4BB83-1947-4C4D-8A72-A17F12ED3E52}" destId="{D4E1C2B4-D5FD-4FF2-885A-7D44A671AA6B}" srcOrd="0" destOrd="0" presId="urn:microsoft.com/office/officeart/2018/2/layout/IconCircleList"/>
    <dgm:cxn modelId="{F67B5758-CA4B-4376-A6C2-ECC63B3C5536}" type="presOf" srcId="{07416FBA-E98F-49A8-B544-B9B7D4EF8B4C}" destId="{9D2EE013-B322-47FE-B137-B7A0F3DB22E4}" srcOrd="0" destOrd="0" presId="urn:microsoft.com/office/officeart/2018/2/layout/IconCircleList"/>
    <dgm:cxn modelId="{164D2B83-5B03-4A2E-BF3A-2066C6DC98D7}" type="presOf" srcId="{0EE99510-2E4F-4CB7-82D8-CA05B5028F60}" destId="{F4F94CC0-D9B4-4E7B-B355-36A186AF4A15}" srcOrd="0" destOrd="0" presId="urn:microsoft.com/office/officeart/2018/2/layout/IconCircleList"/>
    <dgm:cxn modelId="{5E3CB3A5-5ADD-4429-8C67-22FDECC011B1}" type="presOf" srcId="{B1837495-747C-4942-B4FB-B8D68707C0F9}" destId="{EC01EB73-973D-4EDE-98D4-2D8146E1BACF}" srcOrd="0" destOrd="0" presId="urn:microsoft.com/office/officeart/2018/2/layout/IconCircleList"/>
    <dgm:cxn modelId="{57CA4DA8-518B-4355-A933-BCF67CA852BC}" type="presOf" srcId="{905C7154-DF08-417D-B710-BB8C32DC3ABC}" destId="{843CD1A2-4C1B-4A95-9079-FC5187E227F9}" srcOrd="0" destOrd="0" presId="urn:microsoft.com/office/officeart/2018/2/layout/IconCircleList"/>
    <dgm:cxn modelId="{260A7CB7-9536-4EC2-A20B-24D00B105ADF}" srcId="{B1837495-747C-4942-B4FB-B8D68707C0F9}" destId="{C40FEF22-9110-43C8-957D-D157D3EF6A3F}" srcOrd="0" destOrd="0" parTransId="{A95321D0-3471-43CE-A44D-AC616541CF2E}" sibTransId="{0EE99510-2E4F-4CB7-82D8-CA05B5028F60}"/>
    <dgm:cxn modelId="{3C4099C5-9064-4710-8C47-D2D023494FD2}" type="presParOf" srcId="{EC01EB73-973D-4EDE-98D4-2D8146E1BACF}" destId="{D7EE96B5-1324-4FA5-BCB7-697CC64B753D}" srcOrd="0" destOrd="0" presId="urn:microsoft.com/office/officeart/2018/2/layout/IconCircleList"/>
    <dgm:cxn modelId="{9B4C373E-7F6A-4453-9F36-3E952DE0E9E7}" type="presParOf" srcId="{D7EE96B5-1324-4FA5-BCB7-697CC64B753D}" destId="{5A799A60-7007-4C99-95F7-954A961768D8}" srcOrd="0" destOrd="0" presId="urn:microsoft.com/office/officeart/2018/2/layout/IconCircleList"/>
    <dgm:cxn modelId="{A4765177-DFCB-41E9-9E48-246C5D7823ED}" type="presParOf" srcId="{5A799A60-7007-4C99-95F7-954A961768D8}" destId="{71E82830-E2B6-461D-87A9-8E96F0031602}" srcOrd="0" destOrd="0" presId="urn:microsoft.com/office/officeart/2018/2/layout/IconCircleList"/>
    <dgm:cxn modelId="{6531D52B-4212-46D8-820D-C9E229ADF869}" type="presParOf" srcId="{5A799A60-7007-4C99-95F7-954A961768D8}" destId="{408C54B3-CF60-4BAB-BCC0-1F410E6E5B19}" srcOrd="1" destOrd="0" presId="urn:microsoft.com/office/officeart/2018/2/layout/IconCircleList"/>
    <dgm:cxn modelId="{22D0D0EC-7AAC-436E-9821-CCC5F86D6CD7}" type="presParOf" srcId="{5A799A60-7007-4C99-95F7-954A961768D8}" destId="{55DDCAD1-94EF-439C-9D5E-641BB05FDF35}" srcOrd="2" destOrd="0" presId="urn:microsoft.com/office/officeart/2018/2/layout/IconCircleList"/>
    <dgm:cxn modelId="{24FAE0D5-F028-4663-B5E7-A052EE095687}" type="presParOf" srcId="{5A799A60-7007-4C99-95F7-954A961768D8}" destId="{B545214C-4755-42BB-8DAB-F2D07533FDE9}" srcOrd="3" destOrd="0" presId="urn:microsoft.com/office/officeart/2018/2/layout/IconCircleList"/>
    <dgm:cxn modelId="{C6614652-F5C4-44B9-96F3-EA891E4C9735}" type="presParOf" srcId="{D7EE96B5-1324-4FA5-BCB7-697CC64B753D}" destId="{F4F94CC0-D9B4-4E7B-B355-36A186AF4A15}" srcOrd="1" destOrd="0" presId="urn:microsoft.com/office/officeart/2018/2/layout/IconCircleList"/>
    <dgm:cxn modelId="{EC2CB943-FF71-4296-890C-313CCED1389F}" type="presParOf" srcId="{D7EE96B5-1324-4FA5-BCB7-697CC64B753D}" destId="{2DE889F7-B951-4AA2-BBBF-EA3F0FD6E8A7}" srcOrd="2" destOrd="0" presId="urn:microsoft.com/office/officeart/2018/2/layout/IconCircleList"/>
    <dgm:cxn modelId="{11F45608-3084-487E-A0F2-AA65A73F5523}" type="presParOf" srcId="{2DE889F7-B951-4AA2-BBBF-EA3F0FD6E8A7}" destId="{A943CEA7-255C-4D93-A477-11E89A12E0FF}" srcOrd="0" destOrd="0" presId="urn:microsoft.com/office/officeart/2018/2/layout/IconCircleList"/>
    <dgm:cxn modelId="{CF38D9F1-E339-4A11-97C9-4BA0A13AAACE}" type="presParOf" srcId="{2DE889F7-B951-4AA2-BBBF-EA3F0FD6E8A7}" destId="{14701E89-96E9-44A1-8799-3AB1373C0AB4}" srcOrd="1" destOrd="0" presId="urn:microsoft.com/office/officeart/2018/2/layout/IconCircleList"/>
    <dgm:cxn modelId="{C6DA3917-C115-4A3C-95C4-E36A3F0FB1FA}" type="presParOf" srcId="{2DE889F7-B951-4AA2-BBBF-EA3F0FD6E8A7}" destId="{C8A336E1-9B14-4E6F-AD56-C98108E50B4A}" srcOrd="2" destOrd="0" presId="urn:microsoft.com/office/officeart/2018/2/layout/IconCircleList"/>
    <dgm:cxn modelId="{6A8D89A2-082E-4379-B26D-67D05F8590E1}" type="presParOf" srcId="{2DE889F7-B951-4AA2-BBBF-EA3F0FD6E8A7}" destId="{843CD1A2-4C1B-4A95-9079-FC5187E227F9}" srcOrd="3" destOrd="0" presId="urn:microsoft.com/office/officeart/2018/2/layout/IconCircleList"/>
    <dgm:cxn modelId="{A4805062-0403-4D05-A47D-F34D3C7EE7F8}" type="presParOf" srcId="{D7EE96B5-1324-4FA5-BCB7-697CC64B753D}" destId="{4991E69C-77B5-4D63-B558-C666D0047356}" srcOrd="3" destOrd="0" presId="urn:microsoft.com/office/officeart/2018/2/layout/IconCircleList"/>
    <dgm:cxn modelId="{FB69C410-9F83-41F7-B98B-071F8548A227}" type="presParOf" srcId="{D7EE96B5-1324-4FA5-BCB7-697CC64B753D}" destId="{9BD4EF8C-BE42-4366-82BB-C37AD4BCB2A9}" srcOrd="4" destOrd="0" presId="urn:microsoft.com/office/officeart/2018/2/layout/IconCircleList"/>
    <dgm:cxn modelId="{8D538C1E-FC4B-4EC0-9C92-2B6742957021}" type="presParOf" srcId="{9BD4EF8C-BE42-4366-82BB-C37AD4BCB2A9}" destId="{3DDC6230-F92C-4465-BFE0-C5A25494D411}" srcOrd="0" destOrd="0" presId="urn:microsoft.com/office/officeart/2018/2/layout/IconCircleList"/>
    <dgm:cxn modelId="{71090042-F91E-4629-984F-B172543FAA2F}" type="presParOf" srcId="{9BD4EF8C-BE42-4366-82BB-C37AD4BCB2A9}" destId="{B98E12D4-EE44-4997-81C4-28614CD8C31D}" srcOrd="1" destOrd="0" presId="urn:microsoft.com/office/officeart/2018/2/layout/IconCircleList"/>
    <dgm:cxn modelId="{5BBE5FF7-D048-42E1-99F3-B7A11C429EF5}" type="presParOf" srcId="{9BD4EF8C-BE42-4366-82BB-C37AD4BCB2A9}" destId="{96B10D37-A236-40CD-B873-6620896725E1}" srcOrd="2" destOrd="0" presId="urn:microsoft.com/office/officeart/2018/2/layout/IconCircleList"/>
    <dgm:cxn modelId="{8019250E-32D9-47FD-AF3A-644A8A010D2C}" type="presParOf" srcId="{9BD4EF8C-BE42-4366-82BB-C37AD4BCB2A9}" destId="{D4E1C2B4-D5FD-4FF2-885A-7D44A671AA6B}" srcOrd="3" destOrd="0" presId="urn:microsoft.com/office/officeart/2018/2/layout/IconCircleList"/>
    <dgm:cxn modelId="{A87C946C-9BC5-41C4-97C5-5D5DE7506592}" type="presParOf" srcId="{D7EE96B5-1324-4FA5-BCB7-697CC64B753D}" destId="{9D2EE013-B322-47FE-B137-B7A0F3DB22E4}" srcOrd="5" destOrd="0" presId="urn:microsoft.com/office/officeart/2018/2/layout/IconCircleList"/>
    <dgm:cxn modelId="{408D7F41-C310-4E6D-8279-546DAA8813E2}" type="presParOf" srcId="{D7EE96B5-1324-4FA5-BCB7-697CC64B753D}" destId="{6B791EA3-1ACF-4316-B6FE-A7A32B8A6012}" srcOrd="6" destOrd="0" presId="urn:microsoft.com/office/officeart/2018/2/layout/IconCircleList"/>
    <dgm:cxn modelId="{C2313148-E601-4F35-916F-1EC5D782F3EE}" type="presParOf" srcId="{6B791EA3-1ACF-4316-B6FE-A7A32B8A6012}" destId="{5C4BFEE7-5DD1-430E-92A6-0BA0997F6FA9}" srcOrd="0" destOrd="0" presId="urn:microsoft.com/office/officeart/2018/2/layout/IconCircleList"/>
    <dgm:cxn modelId="{B3EE8673-6496-419F-893A-F227EB6A58B0}" type="presParOf" srcId="{6B791EA3-1ACF-4316-B6FE-A7A32B8A6012}" destId="{A803BBB9-E524-4AC8-8D3E-0318DC9A81C3}" srcOrd="1" destOrd="0" presId="urn:microsoft.com/office/officeart/2018/2/layout/IconCircleList"/>
    <dgm:cxn modelId="{9950AD09-B674-4D1F-B883-E35EC7A60D1F}" type="presParOf" srcId="{6B791EA3-1ACF-4316-B6FE-A7A32B8A6012}" destId="{8CBFDB18-123F-43E5-9D4E-65B78839FA7C}" srcOrd="2" destOrd="0" presId="urn:microsoft.com/office/officeart/2018/2/layout/IconCircleList"/>
    <dgm:cxn modelId="{1E30BA94-C3F0-4D8A-B3BA-4BFA663229CE}" type="presParOf" srcId="{6B791EA3-1ACF-4316-B6FE-A7A32B8A6012}" destId="{9FDDA12C-3786-493E-8C3A-17068CB169E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04C706-ECF6-43B2-AD0B-1CCD90B6C68B}">
      <dsp:nvSpPr>
        <dsp:cNvPr id="0" name=""/>
        <dsp:cNvSpPr/>
      </dsp:nvSpPr>
      <dsp:spPr>
        <a:xfrm>
          <a:off x="0" y="30216"/>
          <a:ext cx="10515600" cy="4843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002060"/>
              </a:solidFill>
            </a:rPr>
            <a:t>WORKFLOW OF THE PROJECT:</a:t>
          </a:r>
        </a:p>
      </dsp:txBody>
      <dsp:txXfrm>
        <a:off x="23645" y="53861"/>
        <a:ext cx="10468310" cy="437089"/>
      </dsp:txXfrm>
    </dsp:sp>
    <dsp:sp modelId="{0CB70BA9-4B2D-4F3D-B186-2F731FF1C88E}">
      <dsp:nvSpPr>
        <dsp:cNvPr id="0" name=""/>
        <dsp:cNvSpPr/>
      </dsp:nvSpPr>
      <dsp:spPr>
        <a:xfrm>
          <a:off x="0" y="566436"/>
          <a:ext cx="10515600" cy="484379"/>
        </a:xfrm>
        <a:prstGeom prst="roundRect">
          <a:avLst/>
        </a:prstGeom>
        <a:solidFill>
          <a:schemeClr val="accent5">
            <a:hueOff val="-844818"/>
            <a:satOff val="-2177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Sourced the URL from the WazirX website</a:t>
          </a:r>
        </a:p>
      </dsp:txBody>
      <dsp:txXfrm>
        <a:off x="23645" y="590081"/>
        <a:ext cx="10468310" cy="437089"/>
      </dsp:txXfrm>
    </dsp:sp>
    <dsp:sp modelId="{98C9C3F9-EA88-475C-AC9B-2FF3A26DA5E8}">
      <dsp:nvSpPr>
        <dsp:cNvPr id="0" name=""/>
        <dsp:cNvSpPr/>
      </dsp:nvSpPr>
      <dsp:spPr>
        <a:xfrm>
          <a:off x="0" y="1102656"/>
          <a:ext cx="10515600" cy="484379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Acquired the data from the URL with the help of PYTHON and then stored the data in the MongoDB</a:t>
          </a:r>
        </a:p>
      </dsp:txBody>
      <dsp:txXfrm>
        <a:off x="23645" y="1126301"/>
        <a:ext cx="10468310" cy="437089"/>
      </dsp:txXfrm>
    </dsp:sp>
    <dsp:sp modelId="{78AB1278-7E13-47BC-ACB9-3F7B54333F61}">
      <dsp:nvSpPr>
        <dsp:cNvPr id="0" name=""/>
        <dsp:cNvSpPr/>
      </dsp:nvSpPr>
      <dsp:spPr>
        <a:xfrm>
          <a:off x="0" y="1638876"/>
          <a:ext cx="10515600" cy="484379"/>
        </a:xfrm>
        <a:prstGeom prst="roundRect">
          <a:avLst/>
        </a:prstGeom>
        <a:solidFill>
          <a:schemeClr val="accent5">
            <a:hueOff val="-2534453"/>
            <a:satOff val="-6532"/>
            <a:lumOff val="-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Fetched data from MongoDB for cleaning process</a:t>
          </a:r>
        </a:p>
      </dsp:txBody>
      <dsp:txXfrm>
        <a:off x="23645" y="1662521"/>
        <a:ext cx="10468310" cy="437089"/>
      </dsp:txXfrm>
    </dsp:sp>
    <dsp:sp modelId="{FBA3AFEA-0953-451F-B250-8DB9A07DB490}">
      <dsp:nvSpPr>
        <dsp:cNvPr id="0" name=""/>
        <dsp:cNvSpPr/>
      </dsp:nvSpPr>
      <dsp:spPr>
        <a:xfrm>
          <a:off x="0" y="2175096"/>
          <a:ext cx="10515600" cy="48437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Cleaned data was used for the visualization in the Google Charts ( JavaScript was used )</a:t>
          </a:r>
        </a:p>
      </dsp:txBody>
      <dsp:txXfrm>
        <a:off x="23645" y="2198741"/>
        <a:ext cx="10468310" cy="437089"/>
      </dsp:txXfrm>
    </dsp:sp>
    <dsp:sp modelId="{B64432DB-86D0-4142-8C79-83421701D24B}">
      <dsp:nvSpPr>
        <dsp:cNvPr id="0" name=""/>
        <dsp:cNvSpPr/>
      </dsp:nvSpPr>
      <dsp:spPr>
        <a:xfrm>
          <a:off x="0" y="2711316"/>
          <a:ext cx="10515600" cy="484379"/>
        </a:xfrm>
        <a:prstGeom prst="roundRect">
          <a:avLst/>
        </a:prstGeom>
        <a:solidFill>
          <a:schemeClr val="accent5">
            <a:hueOff val="-4224089"/>
            <a:satOff val="-10887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Built a connection between Google Charts and Flask in order to get a Dashboard</a:t>
          </a:r>
        </a:p>
      </dsp:txBody>
      <dsp:txXfrm>
        <a:off x="23645" y="2734961"/>
        <a:ext cx="10468310" cy="437089"/>
      </dsp:txXfrm>
    </dsp:sp>
    <dsp:sp modelId="{6CECCB9D-565F-4B26-89E1-75471CFF2E6B}">
      <dsp:nvSpPr>
        <dsp:cNvPr id="0" name=""/>
        <dsp:cNvSpPr/>
      </dsp:nvSpPr>
      <dsp:spPr>
        <a:xfrm>
          <a:off x="0" y="3247536"/>
          <a:ext cx="10515600" cy="484379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Deployed the Flask API on Google Cloud Platform (GCP)</a:t>
          </a:r>
        </a:p>
      </dsp:txBody>
      <dsp:txXfrm>
        <a:off x="23645" y="3271181"/>
        <a:ext cx="10468310" cy="437089"/>
      </dsp:txXfrm>
    </dsp:sp>
    <dsp:sp modelId="{1683D8D9-B05F-4BC0-BC39-1F23631A0B29}">
      <dsp:nvSpPr>
        <dsp:cNvPr id="0" name=""/>
        <dsp:cNvSpPr/>
      </dsp:nvSpPr>
      <dsp:spPr>
        <a:xfrm>
          <a:off x="0" y="3783756"/>
          <a:ext cx="10515600" cy="484379"/>
        </a:xfrm>
        <a:prstGeom prst="roundRect">
          <a:avLst/>
        </a:prstGeom>
        <a:solidFill>
          <a:schemeClr val="accent5">
            <a:hueOff val="-5913725"/>
            <a:satOff val="-15242"/>
            <a:lumOff val="-10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Conducted a FIT GAP Analysis</a:t>
          </a:r>
        </a:p>
      </dsp:txBody>
      <dsp:txXfrm>
        <a:off x="23645" y="3807401"/>
        <a:ext cx="10468310" cy="437089"/>
      </dsp:txXfrm>
    </dsp:sp>
    <dsp:sp modelId="{51394966-C1BE-4C15-BF28-B7EFB677F954}">
      <dsp:nvSpPr>
        <dsp:cNvPr id="0" name=""/>
        <dsp:cNvSpPr/>
      </dsp:nvSpPr>
      <dsp:spPr>
        <a:xfrm>
          <a:off x="0" y="4319976"/>
          <a:ext cx="10515600" cy="48437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Built an API in which:</a:t>
          </a:r>
        </a:p>
      </dsp:txBody>
      <dsp:txXfrm>
        <a:off x="23645" y="4343621"/>
        <a:ext cx="10468310" cy="437089"/>
      </dsp:txXfrm>
    </dsp:sp>
    <dsp:sp modelId="{54FBD68C-E264-48FD-B79C-9C1250092E07}">
      <dsp:nvSpPr>
        <dsp:cNvPr id="0" name=""/>
        <dsp:cNvSpPr/>
      </dsp:nvSpPr>
      <dsp:spPr>
        <a:xfrm>
          <a:off x="0" y="4804356"/>
          <a:ext cx="10515600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All the items were fetched from MongoDB and displayed into a different section on our website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A range of items were fetched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Items were displaced by their respective ID</a:t>
          </a:r>
        </a:p>
      </dsp:txBody>
      <dsp:txXfrm>
        <a:off x="0" y="4804356"/>
        <a:ext cx="10515600" cy="7265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E82830-E2B6-461D-87A9-8E96F0031602}">
      <dsp:nvSpPr>
        <dsp:cNvPr id="0" name=""/>
        <dsp:cNvSpPr/>
      </dsp:nvSpPr>
      <dsp:spPr>
        <a:xfrm>
          <a:off x="129380" y="1383138"/>
          <a:ext cx="779083" cy="779083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8C54B3-CF60-4BAB-BCC0-1F410E6E5B19}">
      <dsp:nvSpPr>
        <dsp:cNvPr id="0" name=""/>
        <dsp:cNvSpPr/>
      </dsp:nvSpPr>
      <dsp:spPr>
        <a:xfrm>
          <a:off x="292988" y="1546746"/>
          <a:ext cx="451868" cy="4518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545214C-4755-42BB-8DAB-F2D07533FDE9}">
      <dsp:nvSpPr>
        <dsp:cNvPr id="0" name=""/>
        <dsp:cNvSpPr/>
      </dsp:nvSpPr>
      <dsp:spPr>
        <a:xfrm>
          <a:off x="1075410" y="1383138"/>
          <a:ext cx="1836411" cy="779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Our team was not able to run the server as the pseudo-batch was stuck in the loop</a:t>
          </a:r>
        </a:p>
      </dsp:txBody>
      <dsp:txXfrm>
        <a:off x="1075410" y="1383138"/>
        <a:ext cx="1836411" cy="779083"/>
      </dsp:txXfrm>
    </dsp:sp>
    <dsp:sp modelId="{A943CEA7-255C-4D93-A477-11E89A12E0FF}">
      <dsp:nvSpPr>
        <dsp:cNvPr id="0" name=""/>
        <dsp:cNvSpPr/>
      </dsp:nvSpPr>
      <dsp:spPr>
        <a:xfrm>
          <a:off x="3231802" y="1383138"/>
          <a:ext cx="779083" cy="779083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701E89-96E9-44A1-8799-3AB1373C0AB4}">
      <dsp:nvSpPr>
        <dsp:cNvPr id="0" name=""/>
        <dsp:cNvSpPr/>
      </dsp:nvSpPr>
      <dsp:spPr>
        <a:xfrm>
          <a:off x="3395410" y="1546746"/>
          <a:ext cx="451868" cy="4518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43CD1A2-4C1B-4A95-9079-FC5187E227F9}">
      <dsp:nvSpPr>
        <dsp:cNvPr id="0" name=""/>
        <dsp:cNvSpPr/>
      </dsp:nvSpPr>
      <dsp:spPr>
        <a:xfrm>
          <a:off x="4177832" y="1383138"/>
          <a:ext cx="1836411" cy="779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Solution – Kept the whole code ( data acquired from API, data inserted into MongoDB, pseudo-batch code) in a separate python file </a:t>
          </a:r>
          <a:endParaRPr lang="en-US" sz="1400" kern="1200" dirty="0"/>
        </a:p>
      </dsp:txBody>
      <dsp:txXfrm>
        <a:off x="4177832" y="1383138"/>
        <a:ext cx="1836411" cy="779083"/>
      </dsp:txXfrm>
    </dsp:sp>
    <dsp:sp modelId="{3DDC6230-F92C-4465-BFE0-C5A25494D411}">
      <dsp:nvSpPr>
        <dsp:cNvPr id="0" name=""/>
        <dsp:cNvSpPr/>
      </dsp:nvSpPr>
      <dsp:spPr>
        <a:xfrm>
          <a:off x="129380" y="3047951"/>
          <a:ext cx="779083" cy="779083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8E12D4-EE44-4997-81C4-28614CD8C31D}">
      <dsp:nvSpPr>
        <dsp:cNvPr id="0" name=""/>
        <dsp:cNvSpPr/>
      </dsp:nvSpPr>
      <dsp:spPr>
        <a:xfrm>
          <a:off x="292988" y="3211559"/>
          <a:ext cx="451868" cy="451868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4E1C2B4-D5FD-4FF2-885A-7D44A671AA6B}">
      <dsp:nvSpPr>
        <dsp:cNvPr id="0" name=""/>
        <dsp:cNvSpPr/>
      </dsp:nvSpPr>
      <dsp:spPr>
        <a:xfrm>
          <a:off x="1075410" y="3047951"/>
          <a:ext cx="1836411" cy="779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method which was inserting the data into the MongoDB was scheduled for 24 hours due to which the data wasn’t inserted into the database initially.</a:t>
          </a:r>
        </a:p>
      </dsp:txBody>
      <dsp:txXfrm>
        <a:off x="1075410" y="3047951"/>
        <a:ext cx="1836411" cy="779083"/>
      </dsp:txXfrm>
    </dsp:sp>
    <dsp:sp modelId="{5C4BFEE7-5DD1-430E-92A6-0BA0997F6FA9}">
      <dsp:nvSpPr>
        <dsp:cNvPr id="0" name=""/>
        <dsp:cNvSpPr/>
      </dsp:nvSpPr>
      <dsp:spPr>
        <a:xfrm>
          <a:off x="3231802" y="3047951"/>
          <a:ext cx="779083" cy="779083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03BBB9-E524-4AC8-8D3E-0318DC9A81C3}">
      <dsp:nvSpPr>
        <dsp:cNvPr id="0" name=""/>
        <dsp:cNvSpPr/>
      </dsp:nvSpPr>
      <dsp:spPr>
        <a:xfrm>
          <a:off x="3395410" y="3211559"/>
          <a:ext cx="451868" cy="4518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FDDA12C-3786-493E-8C3A-17068CB169E6}">
      <dsp:nvSpPr>
        <dsp:cNvPr id="0" name=""/>
        <dsp:cNvSpPr/>
      </dsp:nvSpPr>
      <dsp:spPr>
        <a:xfrm>
          <a:off x="4177832" y="3047951"/>
          <a:ext cx="1836411" cy="779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Solution – Data was inserted into MongoDB first and then we were able to run our pseudo batch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</a:t>
          </a:r>
        </a:p>
      </dsp:txBody>
      <dsp:txXfrm>
        <a:off x="4177832" y="3047951"/>
        <a:ext cx="1836411" cy="779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FE03B-C538-47EF-8778-0F8D5722FD5D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FF1E9-F435-4B4C-8BD0-0D6FEBCCB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72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CE94A7-C4C0-4312-9A43-1209F3AEDD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6819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F781-AE9D-2BB7-F292-D4D8F6CA3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C9A1C-CF11-3D8D-17C4-919CF6E1F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A2C3A-140D-08A8-BFD3-6F68BBAC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685E-00C2-4D2E-8605-B77F6A5F2F4E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BB8A7-ABF5-DCE2-5B80-F284B549B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DA9A2-4FA4-FF93-B6EA-7E45B402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51D-7384-42F8-9FF3-EA9022540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63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EF549-13EE-F604-680D-8419EEF91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31671-9E6F-F33E-D6B0-60ED40C42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20740-6F13-FD38-261F-048FC26AF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685E-00C2-4D2E-8605-B77F6A5F2F4E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0C993-3CDF-EA72-1F1D-F8BE29FA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9C984-5E9D-F144-9BF3-5AC861B6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51D-7384-42F8-9FF3-EA9022540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47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851E70-4C30-8D74-753F-4CC2E7547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08A80-32CF-7F85-18B8-842B56C23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9703D-C233-AAF6-F1FC-4024D72A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685E-00C2-4D2E-8605-B77F6A5F2F4E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BE751-AF1E-F3CA-A86D-6D26F5CF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F4156-B28A-7972-6F1B-87BD588A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51D-7384-42F8-9FF3-EA9022540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32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1386789" y="2030413"/>
            <a:ext cx="2014273" cy="2014276"/>
          </a:xfrm>
          <a:prstGeom prst="rect">
            <a:avLst/>
          </a:prstGeo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9" hasCustomPrompt="1"/>
          </p:nvPr>
        </p:nvSpPr>
        <p:spPr>
          <a:xfrm>
            <a:off x="3854845" y="2030413"/>
            <a:ext cx="2014273" cy="2014276"/>
          </a:xfrm>
          <a:prstGeom prst="rect">
            <a:avLst/>
          </a:prstGeo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20" hasCustomPrompt="1"/>
          </p:nvPr>
        </p:nvSpPr>
        <p:spPr>
          <a:xfrm>
            <a:off x="6322897" y="2030413"/>
            <a:ext cx="2014273" cy="2014276"/>
          </a:xfrm>
          <a:prstGeom prst="rect">
            <a:avLst/>
          </a:prstGeo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21" hasCustomPrompt="1"/>
          </p:nvPr>
        </p:nvSpPr>
        <p:spPr>
          <a:xfrm>
            <a:off x="8790940" y="2030413"/>
            <a:ext cx="2014273" cy="2014276"/>
          </a:xfrm>
          <a:prstGeom prst="rect">
            <a:avLst/>
          </a:prstGeo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302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3E556-7B9C-728B-A83E-CB8AD929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A9EBC-6CF8-B18D-6442-21D9EB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76560-84B2-98DD-652A-ED60866E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685E-00C2-4D2E-8605-B77F6A5F2F4E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9BD7C-45A9-B5D2-0D5F-E12F8463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11992-52CE-A5FA-85DA-BB35F826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51D-7384-42F8-9FF3-EA9022540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41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5FBD-4B59-30A1-FD37-97DE65032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C59B3-82DA-28E6-56D3-419C270E1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45033-DFC4-B205-0261-E912430B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685E-00C2-4D2E-8605-B77F6A5F2F4E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42180-3302-F37B-F8A8-FA097A925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55E1F-5FAB-61C9-0F8D-8CBFAC81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51D-7384-42F8-9FF3-EA9022540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14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714C-7F91-A910-37F7-ADCD11B3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9D7CA-DDC2-9372-58D8-AA5890B2F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1EF57-7C7D-8F3D-AB31-390B4A77B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1B703-8460-BDE5-D217-8D61170A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685E-00C2-4D2E-8605-B77F6A5F2F4E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4D2EC-1FC8-F0F2-8091-02F83E8F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EF3D4-D389-E556-187B-0175B01A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51D-7384-42F8-9FF3-EA9022540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12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A989A-DE42-782C-1E0D-AF7CEF25D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E7BAC-7E43-12E2-28F2-D70A8628F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FAEEA-E964-8515-A535-06A8A3130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EBEB1-4B4D-3A6B-A9B0-AF6D034F7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8102F4-0D51-05D7-AAD5-1E17BA02D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3D42E5-BA32-41FA-A1D1-B9FE0D22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685E-00C2-4D2E-8605-B77F6A5F2F4E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83A23-BC21-03B6-DEDD-67557DE2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8287D-B4A9-7E68-D053-2E6DD5680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51D-7384-42F8-9FF3-EA9022540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63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27E19-BECB-6128-F6FA-25CA2CBB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3132F-7BEF-49DA-B8C2-0CBAA3FE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685E-00C2-4D2E-8605-B77F6A5F2F4E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3C133-FE3A-AB6B-6E60-020BF7DB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97176-FCBF-88E5-CBB5-2B0D1A54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51D-7384-42F8-9FF3-EA9022540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10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FF648C-A41B-39F1-05DD-5E9D72C40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685E-00C2-4D2E-8605-B77F6A5F2F4E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BADD66-3C7E-891E-C4B7-BBF802A4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211E5-F1C9-1D72-24B4-25545046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51D-7384-42F8-9FF3-EA9022540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86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7F60-AE0C-A75C-D14B-11983CFB2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3F2D4-7478-50F2-D3AA-1595C121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90E73-C875-E1C8-17C3-DA9BBFFC1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D0EF0-059B-A05C-0E81-E712A0B09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685E-00C2-4D2E-8605-B77F6A5F2F4E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32161-5602-64D8-D82E-6DBD853B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82C11-13C0-53F0-BC0D-5A45A524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51D-7384-42F8-9FF3-EA9022540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0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C6638-FB21-41BD-3F22-F5256A4E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F3553B-F43D-4790-1260-2D05ED93A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B9004-6B6A-CA5E-1904-D18035014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EDD12-A187-B31E-F9E9-C8DD492A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685E-00C2-4D2E-8605-B77F6A5F2F4E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05A5E-D157-419A-D4C2-D9FC8716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85768-9EDB-738C-CF64-FBFDBAD1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51D-7384-42F8-9FF3-EA9022540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47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96D35-265A-251F-F8F2-0BA786D5D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157DB-C1C7-7328-BCBD-5F18CCF85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21D7E-3A24-AA86-3CA1-41FD70180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C685E-00C2-4D2E-8605-B77F6A5F2F4E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F4AC4-01E7-621E-125E-1338DBC2B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B17FA-5489-5CC0-B071-C52014179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F51D-7384-42F8-9FF3-EA9022540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52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ersciencewiki.org/index.php/AP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6" Type="http://schemas.openxmlformats.org/officeDocument/2006/relationships/image" Target="../media/image3.jpeg"/><Relationship Id="rId5" Type="http://schemas.openxmlformats.org/officeDocument/2006/relationships/hyperlink" Target="https://uta.pressbooks.pub/teamworkstudent/chapter/the-importance-of-teamwork-skills-on-a-resume/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roboforex.com/blog/2020/07/10/how-to-make-money-on-cryptocurrencies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38125" y="2634032"/>
            <a:ext cx="12494630" cy="11222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solidFill>
                  <a:srgbClr val="000000"/>
                </a:solidFill>
                <a:latin typeface="inherit"/>
              </a:rPr>
              <a:t>Final Project</a:t>
            </a:r>
            <a:br>
              <a:rPr lang="en-US" b="1" u="sng" dirty="0">
                <a:solidFill>
                  <a:srgbClr val="000000"/>
                </a:solidFill>
                <a:latin typeface="inherit"/>
              </a:rPr>
            </a:br>
            <a:br>
              <a:rPr lang="en-US" b="1" u="sng" dirty="0">
                <a:solidFill>
                  <a:srgbClr val="000000"/>
                </a:solidFill>
                <a:latin typeface="inherit"/>
              </a:rPr>
            </a:br>
            <a:r>
              <a:rPr lang="en-US" b="1" u="sng" dirty="0">
                <a:solidFill>
                  <a:srgbClr val="000000"/>
                </a:solidFill>
                <a:latin typeface="inherit"/>
              </a:rPr>
              <a:t>Data Programming</a:t>
            </a:r>
            <a:endParaRPr lang="en-US" b="1" i="0" u="sng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448554"/>
            <a:ext cx="12029615" cy="2228471"/>
          </a:xfrm>
        </p:spPr>
        <p:txBody>
          <a:bodyPr>
            <a:normAutofit/>
          </a:bodyPr>
          <a:lstStyle/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Group –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22000"/>
            <a:lum/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t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105884" y="480993"/>
            <a:ext cx="6241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Our Team</a:t>
            </a:r>
            <a:r>
              <a:rPr lang="en-US" sz="3300" dirty="0"/>
              <a:t>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595622" y="4293323"/>
            <a:ext cx="1534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  <a:latin typeface="+mn-lt"/>
              </a:rPr>
              <a:t>Priyanshu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Singla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[200522518]</a:t>
            </a:r>
            <a:endParaRPr lang="id-ID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327098" y="4952222"/>
            <a:ext cx="2073327" cy="1910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 b="1" dirty="0"/>
              <a:t>ROLE</a:t>
            </a:r>
            <a:r>
              <a:rPr lang="en-US" sz="1200" dirty="0"/>
              <a:t> – DATA ANALYST</a:t>
            </a:r>
          </a:p>
          <a:p>
            <a:pPr algn="ctr">
              <a:lnSpc>
                <a:spcPct val="110000"/>
              </a:lnSpc>
            </a:pPr>
            <a:r>
              <a:rPr lang="en-US" sz="1200" b="1" dirty="0"/>
              <a:t>EDUCATION</a:t>
            </a:r>
            <a:r>
              <a:rPr lang="en-US" sz="1200" dirty="0"/>
              <a:t> – </a:t>
            </a:r>
          </a:p>
          <a:p>
            <a:pPr marL="171450" indent="-171450" algn="ct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Mechanical Engineering Graduate</a:t>
            </a:r>
          </a:p>
          <a:p>
            <a:pPr marL="171450" indent="-171450" algn="ct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Worked as a Quality Assurance Engineer at </a:t>
            </a:r>
            <a:r>
              <a:rPr lang="en-US" sz="1200" dirty="0" err="1"/>
              <a:t>Lumax</a:t>
            </a:r>
            <a:r>
              <a:rPr lang="en-US" sz="1200" dirty="0"/>
              <a:t> Industries</a:t>
            </a:r>
          </a:p>
          <a:p>
            <a:pPr algn="ctr">
              <a:lnSpc>
                <a:spcPct val="110000"/>
              </a:lnSpc>
            </a:pPr>
            <a:endParaRPr lang="en-US" sz="1200" dirty="0"/>
          </a:p>
          <a:p>
            <a:pPr algn="ctr">
              <a:lnSpc>
                <a:spcPct val="110000"/>
              </a:lnSpc>
            </a:pP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4212558" y="4293323"/>
            <a:ext cx="1302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n-lt"/>
              </a:rPr>
              <a:t>Karan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Upneja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[200520910]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795154" y="4952222"/>
            <a:ext cx="2073327" cy="170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 b="1" dirty="0"/>
              <a:t>ROLE</a:t>
            </a:r>
            <a:r>
              <a:rPr lang="en-US" sz="1200" dirty="0"/>
              <a:t> – DEVELOPER</a:t>
            </a:r>
          </a:p>
          <a:p>
            <a:pPr algn="ctr">
              <a:lnSpc>
                <a:spcPct val="110000"/>
              </a:lnSpc>
            </a:pPr>
            <a:r>
              <a:rPr lang="en-US" sz="1200" b="1" dirty="0"/>
              <a:t>EDUCATION</a:t>
            </a:r>
            <a:r>
              <a:rPr lang="en-US" sz="1200" dirty="0"/>
              <a:t> – </a:t>
            </a:r>
          </a:p>
          <a:p>
            <a:pPr marL="171450" indent="-171450" algn="ct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Bachelor in Information and Technology </a:t>
            </a:r>
          </a:p>
          <a:p>
            <a:pPr marL="171450" indent="-171450" algn="ct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Almost four years experience as a Software Developer at Capgemini</a:t>
            </a:r>
          </a:p>
          <a:p>
            <a:pPr algn="ctr">
              <a:lnSpc>
                <a:spcPct val="110000"/>
              </a:lnSpc>
            </a:pPr>
            <a:endParaRPr lang="en-US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6657559" y="4293323"/>
            <a:ext cx="1348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n-lt"/>
              </a:rPr>
              <a:t>Mehak Bansal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[200517430]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263206" y="4952222"/>
            <a:ext cx="2073327" cy="130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 b="1" dirty="0"/>
              <a:t>ROLE</a:t>
            </a:r>
            <a:r>
              <a:rPr lang="en-US" sz="1200" dirty="0"/>
              <a:t> – BUSINESS ANALYST</a:t>
            </a:r>
          </a:p>
          <a:p>
            <a:pPr algn="ctr">
              <a:lnSpc>
                <a:spcPct val="110000"/>
              </a:lnSpc>
            </a:pPr>
            <a:r>
              <a:rPr lang="en-US" sz="1200" b="1" dirty="0"/>
              <a:t>EDUCATION</a:t>
            </a:r>
            <a:r>
              <a:rPr lang="en-US" sz="1200" dirty="0"/>
              <a:t> – </a:t>
            </a:r>
          </a:p>
          <a:p>
            <a:pPr marL="171450" indent="-171450" algn="ct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Bachelor in Science [Non-Medical]</a:t>
            </a:r>
          </a:p>
          <a:p>
            <a:pPr marL="171450" indent="-171450" algn="ct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Six Months Training in Python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9176095" y="4293323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n-lt"/>
              </a:rPr>
              <a:t>Dan Owusu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[200509756]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731250" y="4952222"/>
            <a:ext cx="2073327" cy="130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 b="1" dirty="0"/>
              <a:t>ROLE</a:t>
            </a:r>
            <a:r>
              <a:rPr lang="en-US" sz="1200" dirty="0"/>
              <a:t> – PROJECT MANAGER</a:t>
            </a:r>
          </a:p>
          <a:p>
            <a:pPr algn="ctr">
              <a:lnSpc>
                <a:spcPct val="110000"/>
              </a:lnSpc>
            </a:pPr>
            <a:r>
              <a:rPr lang="en-US" sz="1200" b="1" dirty="0"/>
              <a:t>EDUCATION</a:t>
            </a:r>
            <a:r>
              <a:rPr lang="en-US" sz="1200" dirty="0"/>
              <a:t> – </a:t>
            </a:r>
          </a:p>
          <a:p>
            <a:pPr marL="171450" indent="-171450" algn="ct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Bachelor in Mathematics and Business Management</a:t>
            </a:r>
          </a:p>
          <a:p>
            <a:pPr marL="171450" indent="-171450" algn="ct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Master in Applied Economics</a:t>
            </a:r>
          </a:p>
        </p:txBody>
      </p:sp>
      <p:pic>
        <p:nvPicPr>
          <p:cNvPr id="13" name="Picture Placeholder 12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0FF38819-7F42-9246-B7EC-DCCBD1D4C33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42" b="15442"/>
          <a:stretch>
            <a:fillRect/>
          </a:stretch>
        </p:blipFill>
        <p:spPr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22" name="Picture Placeholder 21" descr="A person with a beard and mustache&#10;&#10;Description automatically generated with medium confidence">
            <a:extLst>
              <a:ext uri="{FF2B5EF4-FFF2-40B4-BE49-F238E27FC236}">
                <a16:creationId xmlns:a16="http://schemas.microsoft.com/office/drawing/2014/main" id="{59B9948B-240B-874F-3C2F-35A05F40AC1F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9" b="13069"/>
          <a:stretch>
            <a:fillRect/>
          </a:stretch>
        </p:blipFill>
        <p:spPr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36" name="Picture Placeholder 8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70575857-5970-120A-C046-1D6A44380184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" r="39"/>
          <a:stretch>
            <a:fillRect/>
          </a:stretch>
        </p:blipFill>
        <p:spPr>
          <a:xfrm>
            <a:off x="1387475" y="2030413"/>
            <a:ext cx="2012950" cy="2014537"/>
          </a:xfr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32" name="Picture Placeholder 31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056A3F7F-13EC-70DE-38C8-BB5939D18FB4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1" b="8621"/>
          <a:stretch>
            <a:fillRect/>
          </a:stretch>
        </p:blipFill>
        <p:spPr>
          <a:ln w="38100"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6166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le of coins&#10;&#10;Description automatically generated with low confidence">
            <a:extLst>
              <a:ext uri="{FF2B5EF4-FFF2-40B4-BE49-F238E27FC236}">
                <a16:creationId xmlns:a16="http://schemas.microsoft.com/office/drawing/2014/main" id="{B1FF95EB-C1E6-B2D5-A6DE-A2E54C6D10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" r="7110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ZA" sz="4000" b="1">
                <a:solidFill>
                  <a:srgbClr val="FFFFFF"/>
                </a:solidFill>
                <a:latin typeface="+mn-lt"/>
              </a:rPr>
              <a:t>PROJECT SUMMARY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Our dataset includes all information on the crypto-currencies listed on the WazirX exchange, including information about the opening and closing prices of various crypto coins as well as the volume exchanged over the span of 24 hours. </a:t>
            </a:r>
          </a:p>
          <a:p>
            <a:r>
              <a:rPr lang="en-US" sz="1400">
                <a:solidFill>
                  <a:srgbClr val="FFFFFF"/>
                </a:solidFill>
              </a:rPr>
              <a:t>Additionally, we have bid and ask prices, and the data is in INR. There is  more than 450 currencies data in our chosen dataset.</a:t>
            </a:r>
          </a:p>
          <a:p>
            <a:pPr marL="0" indent="0">
              <a:buNone/>
            </a:pPr>
            <a:endParaRPr lang="en-US" sz="14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400" b="1">
                <a:solidFill>
                  <a:srgbClr val="FFFFFF"/>
                </a:solidFill>
              </a:rPr>
              <a:t>Variables:</a:t>
            </a:r>
          </a:p>
          <a:p>
            <a:pPr marL="0" indent="0">
              <a:buNone/>
            </a:pPr>
            <a:r>
              <a:rPr lang="en-US" sz="1400">
                <a:solidFill>
                  <a:srgbClr val="FFFFFF"/>
                </a:solidFill>
              </a:rPr>
              <a:t>symbol, baseAsset,  quoteAsset, openPrice, lowPrice, highPrice, lastPrice, volume, bidPrice, askPrice, time stamp </a:t>
            </a:r>
          </a:p>
          <a:p>
            <a:pPr marL="0" indent="0">
              <a:buNone/>
            </a:pPr>
            <a:endParaRPr lang="en-US" sz="14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400" b="1">
                <a:solidFill>
                  <a:srgbClr val="FFFFFF"/>
                </a:solidFill>
              </a:rPr>
              <a:t>TECHNOLOGIES USED:</a:t>
            </a:r>
          </a:p>
          <a:p>
            <a:r>
              <a:rPr lang="en-US" sz="1400">
                <a:solidFill>
                  <a:srgbClr val="FFFFFF"/>
                </a:solidFill>
              </a:rPr>
              <a:t>Programming language - Python, JavaScript, HTML, CSS</a:t>
            </a:r>
          </a:p>
          <a:p>
            <a:r>
              <a:rPr lang="en-US" sz="1400">
                <a:solidFill>
                  <a:srgbClr val="FFFFFF"/>
                </a:solidFill>
              </a:rPr>
              <a:t>Framework - Flask</a:t>
            </a:r>
          </a:p>
          <a:p>
            <a:r>
              <a:rPr lang="en-US" sz="1400">
                <a:solidFill>
                  <a:srgbClr val="FFFFFF"/>
                </a:solidFill>
              </a:rPr>
              <a:t>Visualization - Google Charts</a:t>
            </a:r>
          </a:p>
          <a:p>
            <a:r>
              <a:rPr lang="en-US" sz="1400">
                <a:solidFill>
                  <a:srgbClr val="FFFFFF"/>
                </a:solidFill>
              </a:rPr>
              <a:t>Database - MongoDB</a:t>
            </a:r>
          </a:p>
          <a:p>
            <a:pPr marL="0" indent="0">
              <a:buNone/>
            </a:pPr>
            <a:endParaRPr lang="en-US" sz="14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ACFCC37-08B6-3709-4CE1-275D0E7B70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820805"/>
              </p:ext>
            </p:extLst>
          </p:nvPr>
        </p:nvGraphicFramePr>
        <p:xfrm>
          <a:off x="838200" y="615820"/>
          <a:ext cx="10515600" cy="5561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840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ED8E7-1E65-08BA-3241-9CD99E61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IN" b="1"/>
              <a:t>BUSINESS QUESTIONS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309D88-6C2C-A06D-FE21-992196052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Q1. What are the most popular crypto-currencies right now?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Q2. Which coins have been the most profitable over the last 24 hours?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Q3. Which coins suffered a significant loss in a day?</a:t>
            </a:r>
            <a:endParaRPr lang="en-IN" sz="1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áfico 35" descr="Bitcoin">
            <a:extLst>
              <a:ext uri="{FF2B5EF4-FFF2-40B4-BE49-F238E27FC236}">
                <a16:creationId xmlns:a16="http://schemas.microsoft.com/office/drawing/2014/main" id="{0929527A-B2A2-1F79-A1F9-9BF7871B8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67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0967F-8908-CB7C-892F-6D77A86C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Demonstration – HOME PAGE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9D235E7-2275-D11D-2C2D-D0CF6DDCB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5"/>
          <a:stretch/>
        </p:blipFill>
        <p:spPr>
          <a:xfrm>
            <a:off x="765111" y="1660849"/>
            <a:ext cx="10664890" cy="494867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196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C6EDB-61D4-9E22-9672-72EF68A1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Demonstration - DASHBOARD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DF3BA767-0EDE-0EF2-9A47-D169C5846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49"/>
          <a:stretch/>
        </p:blipFill>
        <p:spPr>
          <a:xfrm>
            <a:off x="681135" y="1735494"/>
            <a:ext cx="10730204" cy="484421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9098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0980-8608-A183-74E8-81DEEEA1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330" y="803325"/>
            <a:ext cx="5314536" cy="1325563"/>
          </a:xfrm>
        </p:spPr>
        <p:txBody>
          <a:bodyPr>
            <a:normAutofit/>
          </a:bodyPr>
          <a:lstStyle/>
          <a:p>
            <a:r>
              <a:rPr lang="en-IN" b="1"/>
              <a:t>FIT GAP ANALYSIS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629D16-32BA-6E43-882D-E550E252E1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2" r="37978" b="-1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FF49CC-2B14-776D-AAFA-60711A7172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26747"/>
              </p:ext>
            </p:extLst>
          </p:nvPr>
        </p:nvGraphicFramePr>
        <p:xfrm>
          <a:off x="5724525" y="1447801"/>
          <a:ext cx="6143625" cy="5210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1021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DDD7-1ADE-03BB-243D-949559246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Any Questions ???</a:t>
            </a:r>
            <a:b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b="1" dirty="0"/>
            </a:br>
            <a:b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AEE2B5-A970-8908-9AF7-60FF804D5447}"/>
              </a:ext>
            </a:extLst>
          </p:cNvPr>
          <p:cNvSpPr txBox="1"/>
          <p:nvPr/>
        </p:nvSpPr>
        <p:spPr>
          <a:xfrm>
            <a:off x="3458546" y="2128888"/>
            <a:ext cx="7971453" cy="4457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66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66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66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600" b="1" dirty="0"/>
              <a:t>Thank You !!</a:t>
            </a:r>
            <a:endParaRPr lang="en-US" sz="3200" dirty="0"/>
          </a:p>
        </p:txBody>
      </p:sp>
      <p:sp>
        <p:nvSpPr>
          <p:cNvPr id="46" name="Freeform: Shape 4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3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Graphic 18" descr="Questions">
            <a:extLst>
              <a:ext uri="{FF2B5EF4-FFF2-40B4-BE49-F238E27FC236}">
                <a16:creationId xmlns:a16="http://schemas.microsoft.com/office/drawing/2014/main" id="{16551818-D47A-7DB7-D2FE-B69FB6E3B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36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493</Words>
  <Application>Microsoft Office PowerPoint</Application>
  <PresentationFormat>Widescreen</PresentationFormat>
  <Paragraphs>73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inherit</vt:lpstr>
      <vt:lpstr>Open Sans</vt:lpstr>
      <vt:lpstr>Office Theme</vt:lpstr>
      <vt:lpstr>Final Project  Data Programming</vt:lpstr>
      <vt:lpstr>PowerPoint Presentation</vt:lpstr>
      <vt:lpstr>PROJECT SUMMARY</vt:lpstr>
      <vt:lpstr>PowerPoint Presentation</vt:lpstr>
      <vt:lpstr>BUSINESS QUESTIONS</vt:lpstr>
      <vt:lpstr>Demonstration – HOME PAGE</vt:lpstr>
      <vt:lpstr>Demonstration - DASHBOARD</vt:lpstr>
      <vt:lpstr>FIT GAP ANALYSIS</vt:lpstr>
      <vt:lpstr>       Any Questions ???   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 Data Programming</dc:title>
  <dc:creator>Mehak Bansal</dc:creator>
  <cp:lastModifiedBy>Mehak Bansal</cp:lastModifiedBy>
  <cp:revision>11</cp:revision>
  <dcterms:created xsi:type="dcterms:W3CDTF">2022-08-09T02:49:40Z</dcterms:created>
  <dcterms:modified xsi:type="dcterms:W3CDTF">2022-08-09T04:22:02Z</dcterms:modified>
</cp:coreProperties>
</file>