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3"/>
  </p:notesMasterIdLst>
  <p:sldIdLst>
    <p:sldId id="256" r:id="rId2"/>
    <p:sldId id="1945" r:id="rId3"/>
    <p:sldId id="257" r:id="rId4"/>
    <p:sldId id="258" r:id="rId5"/>
    <p:sldId id="259" r:id="rId6"/>
    <p:sldId id="260" r:id="rId7"/>
    <p:sldId id="261" r:id="rId8"/>
    <p:sldId id="262" r:id="rId9"/>
    <p:sldId id="263" r:id="rId10"/>
    <p:sldId id="264" r:id="rId11"/>
    <p:sldId id="265" r:id="rId12"/>
    <p:sldId id="266" r:id="rId13"/>
    <p:sldId id="269" r:id="rId14"/>
    <p:sldId id="271" r:id="rId15"/>
    <p:sldId id="272" r:id="rId16"/>
    <p:sldId id="273" r:id="rId17"/>
    <p:sldId id="267" r:id="rId18"/>
    <p:sldId id="268" r:id="rId19"/>
    <p:sldId id="274" r:id="rId20"/>
    <p:sldId id="275" r:id="rId21"/>
    <p:sldId id="270"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68E"/>
    <a:srgbClr val="00989A"/>
    <a:srgbClr val="009598"/>
    <a:srgbClr val="008E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1BB3A-F2F5-41BF-925B-12B64B803386}" type="datetimeFigureOut">
              <a:rPr lang="en-IN" smtClean="0"/>
              <a:t>07-08-2022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CC682-2F5E-4366-B677-FED570D9B9C6}" type="slidenum">
              <a:rPr lang="en-IN" smtClean="0"/>
              <a:t>‹#›</a:t>
            </a:fld>
            <a:endParaRPr lang="en-IN"/>
          </a:p>
        </p:txBody>
      </p:sp>
    </p:spTree>
    <p:extLst>
      <p:ext uri="{BB962C8B-B14F-4D97-AF65-F5344CB8AC3E}">
        <p14:creationId xmlns:p14="http://schemas.microsoft.com/office/powerpoint/2010/main" val="167988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5"/>
        <p:cNvGrpSpPr/>
        <p:nvPr/>
      </p:nvGrpSpPr>
      <p:grpSpPr>
        <a:xfrm>
          <a:off x="0" y="0"/>
          <a:ext cx="0" cy="0"/>
          <a:chOff x="0" y="0"/>
          <a:chExt cx="0" cy="0"/>
        </a:xfrm>
      </p:grpSpPr>
      <p:sp>
        <p:nvSpPr>
          <p:cNvPr id="4416" name="Google Shape;4416;g6ed2768a3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7" name="Google Shape;4417;g6ed2768a3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852" y="-4967"/>
            <a:ext cx="12209687" cy="6867949"/>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1140400" y="3452100"/>
            <a:ext cx="8627200" cy="22740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7200">
                <a:solidFill>
                  <a:schemeClr val="lt1"/>
                </a:solidFill>
              </a:defRPr>
            </a:lvl1pPr>
            <a:lvl2pPr lvl="1" rtl="0">
              <a:spcBef>
                <a:spcPts val="0"/>
              </a:spcBef>
              <a:spcAft>
                <a:spcPts val="0"/>
              </a:spcAft>
              <a:buClr>
                <a:schemeClr val="lt1"/>
              </a:buClr>
              <a:buSzPts val="5400"/>
              <a:buNone/>
              <a:defRPr sz="7200">
                <a:solidFill>
                  <a:schemeClr val="lt1"/>
                </a:solidFill>
              </a:defRPr>
            </a:lvl2pPr>
            <a:lvl3pPr lvl="2" rtl="0">
              <a:spcBef>
                <a:spcPts val="0"/>
              </a:spcBef>
              <a:spcAft>
                <a:spcPts val="0"/>
              </a:spcAft>
              <a:buClr>
                <a:schemeClr val="lt1"/>
              </a:buClr>
              <a:buSzPts val="5400"/>
              <a:buNone/>
              <a:defRPr sz="7200">
                <a:solidFill>
                  <a:schemeClr val="lt1"/>
                </a:solidFill>
              </a:defRPr>
            </a:lvl3pPr>
            <a:lvl4pPr lvl="3" rtl="0">
              <a:spcBef>
                <a:spcPts val="0"/>
              </a:spcBef>
              <a:spcAft>
                <a:spcPts val="0"/>
              </a:spcAft>
              <a:buClr>
                <a:schemeClr val="lt1"/>
              </a:buClr>
              <a:buSzPts val="5400"/>
              <a:buNone/>
              <a:defRPr sz="7200">
                <a:solidFill>
                  <a:schemeClr val="lt1"/>
                </a:solidFill>
              </a:defRPr>
            </a:lvl4pPr>
            <a:lvl5pPr lvl="4" rtl="0">
              <a:spcBef>
                <a:spcPts val="0"/>
              </a:spcBef>
              <a:spcAft>
                <a:spcPts val="0"/>
              </a:spcAft>
              <a:buClr>
                <a:schemeClr val="lt1"/>
              </a:buClr>
              <a:buSzPts val="5400"/>
              <a:buNone/>
              <a:defRPr sz="7200">
                <a:solidFill>
                  <a:schemeClr val="lt1"/>
                </a:solidFill>
              </a:defRPr>
            </a:lvl5pPr>
            <a:lvl6pPr lvl="5" rtl="0">
              <a:spcBef>
                <a:spcPts val="0"/>
              </a:spcBef>
              <a:spcAft>
                <a:spcPts val="0"/>
              </a:spcAft>
              <a:buClr>
                <a:schemeClr val="lt1"/>
              </a:buClr>
              <a:buSzPts val="5400"/>
              <a:buNone/>
              <a:defRPr sz="7200">
                <a:solidFill>
                  <a:schemeClr val="lt1"/>
                </a:solidFill>
              </a:defRPr>
            </a:lvl6pPr>
            <a:lvl7pPr lvl="6" rtl="0">
              <a:spcBef>
                <a:spcPts val="0"/>
              </a:spcBef>
              <a:spcAft>
                <a:spcPts val="0"/>
              </a:spcAft>
              <a:buClr>
                <a:schemeClr val="lt1"/>
              </a:buClr>
              <a:buSzPts val="5400"/>
              <a:buNone/>
              <a:defRPr sz="7200">
                <a:solidFill>
                  <a:schemeClr val="lt1"/>
                </a:solidFill>
              </a:defRPr>
            </a:lvl7pPr>
            <a:lvl8pPr lvl="7" rtl="0">
              <a:spcBef>
                <a:spcPts val="0"/>
              </a:spcBef>
              <a:spcAft>
                <a:spcPts val="0"/>
              </a:spcAft>
              <a:buClr>
                <a:schemeClr val="lt1"/>
              </a:buClr>
              <a:buSzPts val="5400"/>
              <a:buNone/>
              <a:defRPr sz="7200">
                <a:solidFill>
                  <a:schemeClr val="lt1"/>
                </a:solidFill>
              </a:defRPr>
            </a:lvl8pPr>
            <a:lvl9pPr lvl="8" rtl="0">
              <a:spcBef>
                <a:spcPts val="0"/>
              </a:spcBef>
              <a:spcAft>
                <a:spcPts val="0"/>
              </a:spcAft>
              <a:buClr>
                <a:schemeClr val="lt1"/>
              </a:buClr>
              <a:buSzPts val="5400"/>
              <a:buNone/>
              <a:defRPr sz="72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745642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 - Color background">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11"/>
          <p:cNvSpPr/>
          <p:nvPr/>
        </p:nvSpPr>
        <p:spPr>
          <a:xfrm>
            <a:off x="-7" y="-5"/>
            <a:ext cx="5176144" cy="2988452"/>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8" name="Google Shape;88;p11"/>
          <p:cNvSpPr/>
          <p:nvPr/>
        </p:nvSpPr>
        <p:spPr>
          <a:xfrm>
            <a:off x="9300937" y="5188834"/>
            <a:ext cx="2890428" cy="1668815"/>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 name="Google Shape;89;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556D9EAD-AE81-496A-A362-C192724A2557}" type="slidenum">
              <a:rPr lang="en-IN" smtClean="0"/>
              <a:t>‹#›</a:t>
            </a:fld>
            <a:endParaRPr lang="en-IN"/>
          </a:p>
        </p:txBody>
      </p:sp>
      <p:sp>
        <p:nvSpPr>
          <p:cNvPr id="90" name="Google Shape;90;p11"/>
          <p:cNvSpPr/>
          <p:nvPr/>
        </p:nvSpPr>
        <p:spPr>
          <a:xfrm>
            <a:off x="-8852" y="-4967"/>
            <a:ext cx="12209687" cy="6867949"/>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2749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E2F1-7514-E818-755E-9463F2EEA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53192A-99DC-14AE-1E05-4BBEF771F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16F2DC-44E7-B408-9944-4EC34058C33D}"/>
              </a:ext>
            </a:extLst>
          </p:cNvPr>
          <p:cNvSpPr>
            <a:spLocks noGrp="1"/>
          </p:cNvSpPr>
          <p:nvPr>
            <p:ph type="dt" sz="half" idx="10"/>
          </p:nvPr>
        </p:nvSpPr>
        <p:spPr/>
        <p:txBody>
          <a:bodyPr/>
          <a:lstStyle/>
          <a:p>
            <a:fld id="{4EF3D7E0-34B1-48E2-8B75-01011D8744F1}" type="datetimeFigureOut">
              <a:rPr lang="en-IN" smtClean="0"/>
              <a:t>07-08-2022</a:t>
            </a:fld>
            <a:endParaRPr lang="en-IN"/>
          </a:p>
        </p:txBody>
      </p:sp>
      <p:sp>
        <p:nvSpPr>
          <p:cNvPr id="5" name="Footer Placeholder 4">
            <a:extLst>
              <a:ext uri="{FF2B5EF4-FFF2-40B4-BE49-F238E27FC236}">
                <a16:creationId xmlns:a16="http://schemas.microsoft.com/office/drawing/2014/main" id="{177D37E2-6DFE-8F55-5306-27FB9D1F4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A5E3F-10C3-C460-3BC2-57CDCB733F44}"/>
              </a:ext>
            </a:extLst>
          </p:cNvPr>
          <p:cNvSpPr>
            <a:spLocks noGrp="1"/>
          </p:cNvSpPr>
          <p:nvPr>
            <p:ph type="sldNum" sz="quarter" idx="12"/>
          </p:nvPr>
        </p:nvSpPr>
        <p:spPr/>
        <p:txBody>
          <a:bodyPr/>
          <a:lstStyle/>
          <a:p>
            <a:fld id="{556D9EAD-AE81-496A-A362-C192724A2557}" type="slidenum">
              <a:rPr lang="en-IN" smtClean="0"/>
              <a:t>‹#›</a:t>
            </a:fld>
            <a:endParaRPr lang="en-IN"/>
          </a:p>
        </p:txBody>
      </p:sp>
    </p:spTree>
    <p:extLst>
      <p:ext uri="{BB962C8B-B14F-4D97-AF65-F5344CB8AC3E}">
        <p14:creationId xmlns:p14="http://schemas.microsoft.com/office/powerpoint/2010/main" val="69678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1140400" y="3635133"/>
            <a:ext cx="7958800" cy="15464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6400">
                <a:solidFill>
                  <a:schemeClr val="accent3"/>
                </a:solidFill>
              </a:defRPr>
            </a:lvl1pPr>
            <a:lvl2pPr lvl="1" rtl="0">
              <a:spcBef>
                <a:spcPts val="0"/>
              </a:spcBef>
              <a:spcAft>
                <a:spcPts val="0"/>
              </a:spcAft>
              <a:buClr>
                <a:schemeClr val="accent3"/>
              </a:buClr>
              <a:buSzPts val="4800"/>
              <a:buNone/>
              <a:defRPr sz="6400">
                <a:solidFill>
                  <a:schemeClr val="accent3"/>
                </a:solidFill>
              </a:defRPr>
            </a:lvl2pPr>
            <a:lvl3pPr lvl="2" rtl="0">
              <a:spcBef>
                <a:spcPts val="0"/>
              </a:spcBef>
              <a:spcAft>
                <a:spcPts val="0"/>
              </a:spcAft>
              <a:buClr>
                <a:schemeClr val="accent3"/>
              </a:buClr>
              <a:buSzPts val="4800"/>
              <a:buNone/>
              <a:defRPr sz="6400">
                <a:solidFill>
                  <a:schemeClr val="accent3"/>
                </a:solidFill>
              </a:defRPr>
            </a:lvl3pPr>
            <a:lvl4pPr lvl="3" rtl="0">
              <a:spcBef>
                <a:spcPts val="0"/>
              </a:spcBef>
              <a:spcAft>
                <a:spcPts val="0"/>
              </a:spcAft>
              <a:buClr>
                <a:schemeClr val="accent3"/>
              </a:buClr>
              <a:buSzPts val="4800"/>
              <a:buNone/>
              <a:defRPr sz="6400">
                <a:solidFill>
                  <a:schemeClr val="accent3"/>
                </a:solidFill>
              </a:defRPr>
            </a:lvl4pPr>
            <a:lvl5pPr lvl="4" rtl="0">
              <a:spcBef>
                <a:spcPts val="0"/>
              </a:spcBef>
              <a:spcAft>
                <a:spcPts val="0"/>
              </a:spcAft>
              <a:buClr>
                <a:schemeClr val="accent3"/>
              </a:buClr>
              <a:buSzPts val="4800"/>
              <a:buNone/>
              <a:defRPr sz="6400">
                <a:solidFill>
                  <a:schemeClr val="accent3"/>
                </a:solidFill>
              </a:defRPr>
            </a:lvl5pPr>
            <a:lvl6pPr lvl="5" rtl="0">
              <a:spcBef>
                <a:spcPts val="0"/>
              </a:spcBef>
              <a:spcAft>
                <a:spcPts val="0"/>
              </a:spcAft>
              <a:buClr>
                <a:schemeClr val="accent3"/>
              </a:buClr>
              <a:buSzPts val="4800"/>
              <a:buNone/>
              <a:defRPr sz="6400">
                <a:solidFill>
                  <a:schemeClr val="accent3"/>
                </a:solidFill>
              </a:defRPr>
            </a:lvl6pPr>
            <a:lvl7pPr lvl="6" rtl="0">
              <a:spcBef>
                <a:spcPts val="0"/>
              </a:spcBef>
              <a:spcAft>
                <a:spcPts val="0"/>
              </a:spcAft>
              <a:buClr>
                <a:schemeClr val="accent3"/>
              </a:buClr>
              <a:buSzPts val="4800"/>
              <a:buNone/>
              <a:defRPr sz="6400">
                <a:solidFill>
                  <a:schemeClr val="accent3"/>
                </a:solidFill>
              </a:defRPr>
            </a:lvl7pPr>
            <a:lvl8pPr lvl="7" rtl="0">
              <a:spcBef>
                <a:spcPts val="0"/>
              </a:spcBef>
              <a:spcAft>
                <a:spcPts val="0"/>
              </a:spcAft>
              <a:buClr>
                <a:schemeClr val="accent3"/>
              </a:buClr>
              <a:buSzPts val="4800"/>
              <a:buNone/>
              <a:defRPr sz="6400">
                <a:solidFill>
                  <a:schemeClr val="accent3"/>
                </a:solidFill>
              </a:defRPr>
            </a:lvl8pPr>
            <a:lvl9pPr lvl="8" rtl="0">
              <a:spcBef>
                <a:spcPts val="0"/>
              </a:spcBef>
              <a:spcAft>
                <a:spcPts val="0"/>
              </a:spcAft>
              <a:buClr>
                <a:schemeClr val="accent3"/>
              </a:buClr>
              <a:buSzPts val="4800"/>
              <a:buNone/>
              <a:defRPr sz="6400">
                <a:solidFill>
                  <a:schemeClr val="accent3"/>
                </a:solidFill>
              </a:defRPr>
            </a:lvl9pPr>
          </a:lstStyle>
          <a:p>
            <a:r>
              <a:rPr lang="en-US"/>
              <a:t>Click to edit Master title style</a:t>
            </a:r>
            <a:endParaRPr/>
          </a:p>
        </p:txBody>
      </p:sp>
      <p:sp>
        <p:nvSpPr>
          <p:cNvPr id="16" name="Google Shape;16;p3"/>
          <p:cNvSpPr txBox="1">
            <a:spLocks noGrp="1"/>
          </p:cNvSpPr>
          <p:nvPr>
            <p:ph type="subTitle" idx="1"/>
          </p:nvPr>
        </p:nvSpPr>
        <p:spPr>
          <a:xfrm>
            <a:off x="1140400" y="5310735"/>
            <a:ext cx="7958800" cy="570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933">
                <a:solidFill>
                  <a:schemeClr val="lt2"/>
                </a:solidFill>
              </a:defRPr>
            </a:lvl1pPr>
            <a:lvl2pPr lvl="1" rtl="0">
              <a:spcBef>
                <a:spcPts val="1333"/>
              </a:spcBef>
              <a:spcAft>
                <a:spcPts val="0"/>
              </a:spcAft>
              <a:buClr>
                <a:schemeClr val="lt2"/>
              </a:buClr>
              <a:buSzPts val="2800"/>
              <a:buNone/>
              <a:defRPr sz="3733">
                <a:solidFill>
                  <a:schemeClr val="lt2"/>
                </a:solidFill>
              </a:defRPr>
            </a:lvl2pPr>
            <a:lvl3pPr lvl="2" rtl="0">
              <a:spcBef>
                <a:spcPts val="1333"/>
              </a:spcBef>
              <a:spcAft>
                <a:spcPts val="0"/>
              </a:spcAft>
              <a:buClr>
                <a:schemeClr val="lt2"/>
              </a:buClr>
              <a:buSzPts val="2800"/>
              <a:buNone/>
              <a:defRPr sz="3733">
                <a:solidFill>
                  <a:schemeClr val="lt2"/>
                </a:solidFill>
              </a:defRPr>
            </a:lvl3pPr>
            <a:lvl4pPr lvl="3" rtl="0">
              <a:spcBef>
                <a:spcPts val="1333"/>
              </a:spcBef>
              <a:spcAft>
                <a:spcPts val="0"/>
              </a:spcAft>
              <a:buClr>
                <a:schemeClr val="lt2"/>
              </a:buClr>
              <a:buSzPts val="2800"/>
              <a:buNone/>
              <a:defRPr sz="3733">
                <a:solidFill>
                  <a:schemeClr val="lt2"/>
                </a:solidFill>
              </a:defRPr>
            </a:lvl4pPr>
            <a:lvl5pPr lvl="4" rtl="0">
              <a:spcBef>
                <a:spcPts val="1333"/>
              </a:spcBef>
              <a:spcAft>
                <a:spcPts val="0"/>
              </a:spcAft>
              <a:buClr>
                <a:schemeClr val="lt2"/>
              </a:buClr>
              <a:buSzPts val="2800"/>
              <a:buNone/>
              <a:defRPr sz="3733">
                <a:solidFill>
                  <a:schemeClr val="lt2"/>
                </a:solidFill>
              </a:defRPr>
            </a:lvl5pPr>
            <a:lvl6pPr lvl="5" rtl="0">
              <a:spcBef>
                <a:spcPts val="1333"/>
              </a:spcBef>
              <a:spcAft>
                <a:spcPts val="0"/>
              </a:spcAft>
              <a:buClr>
                <a:schemeClr val="lt2"/>
              </a:buClr>
              <a:buSzPts val="2800"/>
              <a:buNone/>
              <a:defRPr sz="3733">
                <a:solidFill>
                  <a:schemeClr val="lt2"/>
                </a:solidFill>
              </a:defRPr>
            </a:lvl6pPr>
            <a:lvl7pPr lvl="6" rtl="0">
              <a:spcBef>
                <a:spcPts val="1333"/>
              </a:spcBef>
              <a:spcAft>
                <a:spcPts val="0"/>
              </a:spcAft>
              <a:buClr>
                <a:schemeClr val="lt2"/>
              </a:buClr>
              <a:buSzPts val="2800"/>
              <a:buNone/>
              <a:defRPr sz="3733">
                <a:solidFill>
                  <a:schemeClr val="lt2"/>
                </a:solidFill>
              </a:defRPr>
            </a:lvl7pPr>
            <a:lvl8pPr lvl="7" rtl="0">
              <a:spcBef>
                <a:spcPts val="1333"/>
              </a:spcBef>
              <a:spcAft>
                <a:spcPts val="0"/>
              </a:spcAft>
              <a:buClr>
                <a:schemeClr val="lt2"/>
              </a:buClr>
              <a:buSzPts val="2800"/>
              <a:buNone/>
              <a:defRPr sz="3733">
                <a:solidFill>
                  <a:schemeClr val="lt2"/>
                </a:solidFill>
              </a:defRPr>
            </a:lvl8pPr>
            <a:lvl9pPr lvl="8" rtl="0">
              <a:spcBef>
                <a:spcPts val="1333"/>
              </a:spcBef>
              <a:spcAft>
                <a:spcPts val="1333"/>
              </a:spcAft>
              <a:buClr>
                <a:schemeClr val="lt2"/>
              </a:buClr>
              <a:buSzPts val="2800"/>
              <a:buNone/>
              <a:defRPr sz="3733">
                <a:solidFill>
                  <a:schemeClr val="lt2"/>
                </a:solidFill>
              </a:defRPr>
            </a:lvl9pPr>
          </a:lstStyle>
          <a:p>
            <a:r>
              <a:rPr lang="en-US"/>
              <a:t>Click to edit Master subtitle style</a:t>
            </a:r>
            <a:endParaRPr/>
          </a:p>
        </p:txBody>
      </p:sp>
      <p:grpSp>
        <p:nvGrpSpPr>
          <p:cNvPr id="17" name="Google Shape;17;p3"/>
          <p:cNvGrpSpPr/>
          <p:nvPr/>
        </p:nvGrpSpPr>
        <p:grpSpPr>
          <a:xfrm>
            <a:off x="-7" y="-5"/>
            <a:ext cx="5176144" cy="2988452"/>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 name="Google Shape;20;p3"/>
          <p:cNvGrpSpPr/>
          <p:nvPr/>
        </p:nvGrpSpPr>
        <p:grpSpPr>
          <a:xfrm>
            <a:off x="9300937" y="5188833"/>
            <a:ext cx="2890452" cy="1668827"/>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2126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
        <p:cNvGrpSpPr/>
        <p:nvPr/>
      </p:nvGrpSpPr>
      <p:grpSpPr>
        <a:xfrm>
          <a:off x="0" y="0"/>
          <a:ext cx="0" cy="0"/>
          <a:chOff x="0" y="0"/>
          <a:chExt cx="0" cy="0"/>
        </a:xfrm>
      </p:grpSpPr>
      <p:grpSp>
        <p:nvGrpSpPr>
          <p:cNvPr id="24" name="Google Shape;24;p4"/>
          <p:cNvGrpSpPr/>
          <p:nvPr/>
        </p:nvGrpSpPr>
        <p:grpSpPr>
          <a:xfrm>
            <a:off x="-8852" y="-4967"/>
            <a:ext cx="12209687" cy="6867949"/>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2070333" y="1208468"/>
            <a:ext cx="8051200" cy="1093200"/>
          </a:xfrm>
          <a:prstGeom prst="rect">
            <a:avLst/>
          </a:prstGeom>
        </p:spPr>
        <p:txBody>
          <a:bodyPr spcFirstLastPara="1" wrap="square" lIns="0" tIns="0" rIns="0" bIns="0" anchor="t" anchorCtr="0">
            <a:noAutofit/>
          </a:bodyPr>
          <a:lstStyle>
            <a:lvl1pPr marL="609585" lvl="0" indent="-592652" rtl="0">
              <a:spcBef>
                <a:spcPts val="0"/>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1pPr>
            <a:lvl2pPr marL="1219170" lvl="1" indent="-592652" rtl="0">
              <a:spcBef>
                <a:spcPts val="1333"/>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2pPr>
            <a:lvl3pPr marL="1828754" lvl="2" indent="-592652" rtl="0">
              <a:spcBef>
                <a:spcPts val="1333"/>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3pPr>
            <a:lvl4pPr marL="2438339" lvl="3" indent="-592652" rtl="0">
              <a:spcBef>
                <a:spcPts val="1333"/>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4pPr>
            <a:lvl5pPr marL="3047924" lvl="4" indent="-592652" rtl="0">
              <a:spcBef>
                <a:spcPts val="1333"/>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5pPr>
            <a:lvl6pPr marL="3657509" lvl="5" indent="-592652" rtl="0">
              <a:spcBef>
                <a:spcPts val="1333"/>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6pPr>
            <a:lvl7pPr marL="4267093" lvl="6" indent="-592652" rtl="0">
              <a:spcBef>
                <a:spcPts val="1333"/>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7pPr>
            <a:lvl8pPr marL="4876678" lvl="7" indent="-592652" rtl="0">
              <a:spcBef>
                <a:spcPts val="1333"/>
              </a:spcBef>
              <a:spcAft>
                <a:spcPts val="0"/>
              </a:spcAft>
              <a:buClr>
                <a:schemeClr val="dk1"/>
              </a:buClr>
              <a:buSzPts val="3400"/>
              <a:buFont typeface="Titillium Web"/>
              <a:buChar char="○"/>
              <a:defRPr sz="4533">
                <a:solidFill>
                  <a:schemeClr val="dk1"/>
                </a:solidFill>
                <a:latin typeface="Titillium Web"/>
                <a:ea typeface="Titillium Web"/>
                <a:cs typeface="Titillium Web"/>
                <a:sym typeface="Titillium Web"/>
              </a:defRPr>
            </a:lvl8pPr>
            <a:lvl9pPr marL="5486263" lvl="8" indent="-592652" rtl="0">
              <a:spcBef>
                <a:spcPts val="1333"/>
              </a:spcBef>
              <a:spcAft>
                <a:spcPts val="1333"/>
              </a:spcAft>
              <a:buClr>
                <a:schemeClr val="dk1"/>
              </a:buClr>
              <a:buSzPts val="3400"/>
              <a:buFont typeface="Titillium Web"/>
              <a:buChar char="■"/>
              <a:defRPr sz="4533">
                <a:solidFill>
                  <a:schemeClr val="dk1"/>
                </a:solidFill>
                <a:latin typeface="Titillium Web"/>
                <a:ea typeface="Titillium Web"/>
                <a:cs typeface="Titillium Web"/>
                <a:sym typeface="Titillium Web"/>
              </a:defRPr>
            </a:lvl9pPr>
          </a:lstStyle>
          <a:p>
            <a:pPr lvl="0"/>
            <a:r>
              <a:rPr lang="en-US"/>
              <a:t>Click to edit Master text styles</a:t>
            </a:r>
          </a:p>
        </p:txBody>
      </p:sp>
      <p:sp>
        <p:nvSpPr>
          <p:cNvPr id="28" name="Google Shape;28;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556D9EAD-AE81-496A-A362-C192724A2557}" type="slidenum">
              <a:rPr lang="en-IN" smtClean="0"/>
              <a:t>‹#›</a:t>
            </a:fld>
            <a:endParaRPr lang="en-IN"/>
          </a:p>
        </p:txBody>
      </p:sp>
      <p:sp>
        <p:nvSpPr>
          <p:cNvPr id="29" name="Google Shape;29;p4"/>
          <p:cNvSpPr/>
          <p:nvPr/>
        </p:nvSpPr>
        <p:spPr>
          <a:xfrm>
            <a:off x="1015999" y="1016000"/>
            <a:ext cx="799200" cy="629600"/>
          </a:xfrm>
          <a:prstGeom prst="rect">
            <a:avLst/>
          </a:prstGeom>
        </p:spPr>
        <p:txBody>
          <a:bodyPr>
            <a:prstTxWarp prst="textPlain">
              <a:avLst/>
            </a:prstTxWarp>
          </a:bodyPr>
          <a:lstStyle/>
          <a:p>
            <a:pPr lvl="0" algn="ctr"/>
            <a:r>
              <a:rPr sz="1867"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extLst>
      <p:ext uri="{BB962C8B-B14F-4D97-AF65-F5344CB8AC3E}">
        <p14:creationId xmlns:p14="http://schemas.microsoft.com/office/powerpoint/2010/main" val="111296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grpSp>
        <p:nvGrpSpPr>
          <p:cNvPr id="31" name="Google Shape;31;p5"/>
          <p:cNvGrpSpPr/>
          <p:nvPr/>
        </p:nvGrpSpPr>
        <p:grpSpPr>
          <a:xfrm>
            <a:off x="-7" y="-5"/>
            <a:ext cx="5176144" cy="2988452"/>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5"/>
          <p:cNvGrpSpPr/>
          <p:nvPr/>
        </p:nvGrpSpPr>
        <p:grpSpPr>
          <a:xfrm>
            <a:off x="9300937" y="5188833"/>
            <a:ext cx="2890452" cy="1668827"/>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1140400" y="1114667"/>
            <a:ext cx="9911200" cy="6628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38" name="Google Shape;38;p5"/>
          <p:cNvSpPr txBox="1">
            <a:spLocks noGrp="1"/>
          </p:cNvSpPr>
          <p:nvPr>
            <p:ph type="body" idx="1"/>
          </p:nvPr>
        </p:nvSpPr>
        <p:spPr>
          <a:xfrm>
            <a:off x="1140400" y="2170533"/>
            <a:ext cx="9911200" cy="36800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333"/>
              </a:spcBef>
              <a:spcAft>
                <a:spcPts val="0"/>
              </a:spcAft>
              <a:buSzPts val="2400"/>
              <a:buChar char="⌾"/>
              <a:defRPr/>
            </a:lvl2pPr>
            <a:lvl3pPr marL="1828754" lvl="2" indent="-507987" rtl="0">
              <a:spcBef>
                <a:spcPts val="1333"/>
              </a:spcBef>
              <a:spcAft>
                <a:spcPts val="0"/>
              </a:spcAft>
              <a:buSzPts val="2400"/>
              <a:buChar char="•"/>
              <a:defRPr/>
            </a:lvl3pPr>
            <a:lvl4pPr marL="2438339" lvl="3" indent="-507987" rtl="0">
              <a:spcBef>
                <a:spcPts val="1333"/>
              </a:spcBef>
              <a:spcAft>
                <a:spcPts val="0"/>
              </a:spcAft>
              <a:buSzPts val="2400"/>
              <a:buChar char="●"/>
              <a:defRPr/>
            </a:lvl4pPr>
            <a:lvl5pPr marL="3047924" lvl="4" indent="-507987" rtl="0">
              <a:spcBef>
                <a:spcPts val="1333"/>
              </a:spcBef>
              <a:spcAft>
                <a:spcPts val="0"/>
              </a:spcAft>
              <a:buSzPts val="2400"/>
              <a:buChar char="○"/>
              <a:defRPr/>
            </a:lvl5pPr>
            <a:lvl6pPr marL="3657509" lvl="5" indent="-507987" rtl="0">
              <a:spcBef>
                <a:spcPts val="1333"/>
              </a:spcBef>
              <a:spcAft>
                <a:spcPts val="0"/>
              </a:spcAft>
              <a:buSzPts val="2400"/>
              <a:buChar char="■"/>
              <a:defRPr/>
            </a:lvl6pPr>
            <a:lvl7pPr marL="4267093" lvl="6" indent="-507987" rtl="0">
              <a:spcBef>
                <a:spcPts val="1333"/>
              </a:spcBef>
              <a:spcAft>
                <a:spcPts val="0"/>
              </a:spcAft>
              <a:buSzPts val="2400"/>
              <a:buChar char="●"/>
              <a:defRPr/>
            </a:lvl7pPr>
            <a:lvl8pPr marL="4876678" lvl="7" indent="-507987" rtl="0">
              <a:spcBef>
                <a:spcPts val="1333"/>
              </a:spcBef>
              <a:spcAft>
                <a:spcPts val="0"/>
              </a:spcAft>
              <a:buSzPts val="2400"/>
              <a:buChar char="○"/>
              <a:defRPr/>
            </a:lvl8pPr>
            <a:lvl9pPr marL="5486263" lvl="8" indent="-507987" rtl="0">
              <a:spcBef>
                <a:spcPts val="1333"/>
              </a:spcBef>
              <a:spcAft>
                <a:spcPts val="1333"/>
              </a:spcAft>
              <a:buSzPts val="2400"/>
              <a:buChar char="■"/>
              <a:defRPr/>
            </a:lvl9pPr>
          </a:lstStyle>
          <a:p>
            <a:pPr lvl="0"/>
            <a:r>
              <a:rPr lang="en-US"/>
              <a:t>Click to edit Master text styles</a:t>
            </a:r>
          </a:p>
        </p:txBody>
      </p:sp>
      <p:sp>
        <p:nvSpPr>
          <p:cNvPr id="39" name="Google Shape;39;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56D9EAD-AE81-496A-A362-C192724A2557}" type="slidenum">
              <a:rPr lang="en-IN" smtClean="0"/>
              <a:t>‹#›</a:t>
            </a:fld>
            <a:endParaRPr lang="en-IN"/>
          </a:p>
        </p:txBody>
      </p:sp>
    </p:spTree>
    <p:extLst>
      <p:ext uri="{BB962C8B-B14F-4D97-AF65-F5344CB8AC3E}">
        <p14:creationId xmlns:p14="http://schemas.microsoft.com/office/powerpoint/2010/main" val="182123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0"/>
        <p:cNvGrpSpPr/>
        <p:nvPr/>
      </p:nvGrpSpPr>
      <p:grpSpPr>
        <a:xfrm>
          <a:off x="0" y="0"/>
          <a:ext cx="0" cy="0"/>
          <a:chOff x="0" y="0"/>
          <a:chExt cx="0" cy="0"/>
        </a:xfrm>
      </p:grpSpPr>
      <p:grpSp>
        <p:nvGrpSpPr>
          <p:cNvPr id="41" name="Google Shape;41;p6"/>
          <p:cNvGrpSpPr/>
          <p:nvPr/>
        </p:nvGrpSpPr>
        <p:grpSpPr>
          <a:xfrm>
            <a:off x="-7" y="-5"/>
            <a:ext cx="5176144" cy="2988452"/>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44" name="Google Shape;44;p6"/>
          <p:cNvGrpSpPr/>
          <p:nvPr/>
        </p:nvGrpSpPr>
        <p:grpSpPr>
          <a:xfrm>
            <a:off x="9300937" y="5188833"/>
            <a:ext cx="2890452" cy="1668827"/>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1140400" y="1114667"/>
            <a:ext cx="9911200" cy="6628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48" name="Google Shape;48;p6"/>
          <p:cNvSpPr txBox="1">
            <a:spLocks noGrp="1"/>
          </p:cNvSpPr>
          <p:nvPr>
            <p:ph type="body" idx="1"/>
          </p:nvPr>
        </p:nvSpPr>
        <p:spPr>
          <a:xfrm>
            <a:off x="1140367" y="2170533"/>
            <a:ext cx="4630800" cy="38272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pPr lvl="0"/>
            <a:r>
              <a:rPr lang="en-US"/>
              <a:t>Click to edit Master text styles</a:t>
            </a:r>
          </a:p>
        </p:txBody>
      </p:sp>
      <p:sp>
        <p:nvSpPr>
          <p:cNvPr id="49" name="Google Shape;49;p6"/>
          <p:cNvSpPr txBox="1">
            <a:spLocks noGrp="1"/>
          </p:cNvSpPr>
          <p:nvPr>
            <p:ph type="body" idx="2"/>
          </p:nvPr>
        </p:nvSpPr>
        <p:spPr>
          <a:xfrm>
            <a:off x="6420799" y="2170533"/>
            <a:ext cx="4630800" cy="38272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pPr lvl="0"/>
            <a:r>
              <a:rPr lang="en-US"/>
              <a:t>Click to edit Master text styles</a:t>
            </a:r>
          </a:p>
        </p:txBody>
      </p:sp>
      <p:sp>
        <p:nvSpPr>
          <p:cNvPr id="50" name="Google Shape;50;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56D9EAD-AE81-496A-A362-C192724A2557}" type="slidenum">
              <a:rPr lang="en-IN" smtClean="0"/>
              <a:t>‹#›</a:t>
            </a:fld>
            <a:endParaRPr lang="en-IN"/>
          </a:p>
        </p:txBody>
      </p:sp>
    </p:spTree>
    <p:extLst>
      <p:ext uri="{BB962C8B-B14F-4D97-AF65-F5344CB8AC3E}">
        <p14:creationId xmlns:p14="http://schemas.microsoft.com/office/powerpoint/2010/main" val="401536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1"/>
        <p:cNvGrpSpPr/>
        <p:nvPr/>
      </p:nvGrpSpPr>
      <p:grpSpPr>
        <a:xfrm>
          <a:off x="0" y="0"/>
          <a:ext cx="0" cy="0"/>
          <a:chOff x="0" y="0"/>
          <a:chExt cx="0" cy="0"/>
        </a:xfrm>
      </p:grpSpPr>
      <p:grpSp>
        <p:nvGrpSpPr>
          <p:cNvPr id="52" name="Google Shape;52;p7"/>
          <p:cNvGrpSpPr/>
          <p:nvPr/>
        </p:nvGrpSpPr>
        <p:grpSpPr>
          <a:xfrm>
            <a:off x="-7" y="-5"/>
            <a:ext cx="5176144" cy="2988452"/>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 name="Google Shape;55;p7"/>
          <p:cNvGrpSpPr/>
          <p:nvPr/>
        </p:nvGrpSpPr>
        <p:grpSpPr>
          <a:xfrm>
            <a:off x="9300937" y="5188833"/>
            <a:ext cx="2890452" cy="1668827"/>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58" name="Google Shape;58;p7"/>
          <p:cNvSpPr txBox="1">
            <a:spLocks noGrp="1"/>
          </p:cNvSpPr>
          <p:nvPr>
            <p:ph type="title"/>
          </p:nvPr>
        </p:nvSpPr>
        <p:spPr>
          <a:xfrm>
            <a:off x="1140400" y="1114667"/>
            <a:ext cx="9911200" cy="6628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59" name="Google Shape;59;p7"/>
          <p:cNvSpPr txBox="1">
            <a:spLocks noGrp="1"/>
          </p:cNvSpPr>
          <p:nvPr>
            <p:ph type="body" idx="1"/>
          </p:nvPr>
        </p:nvSpPr>
        <p:spPr>
          <a:xfrm>
            <a:off x="1140400" y="2170533"/>
            <a:ext cx="3087600" cy="38272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60" name="Google Shape;60;p7"/>
          <p:cNvSpPr txBox="1">
            <a:spLocks noGrp="1"/>
          </p:cNvSpPr>
          <p:nvPr>
            <p:ph type="body" idx="2"/>
          </p:nvPr>
        </p:nvSpPr>
        <p:spPr>
          <a:xfrm>
            <a:off x="4552265" y="2170533"/>
            <a:ext cx="3087600" cy="38272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61" name="Google Shape;61;p7"/>
          <p:cNvSpPr txBox="1">
            <a:spLocks noGrp="1"/>
          </p:cNvSpPr>
          <p:nvPr>
            <p:ph type="body" idx="3"/>
          </p:nvPr>
        </p:nvSpPr>
        <p:spPr>
          <a:xfrm>
            <a:off x="7964129" y="2170533"/>
            <a:ext cx="3087600" cy="38272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62" name="Google Shape;62;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56D9EAD-AE81-496A-A362-C192724A2557}" type="slidenum">
              <a:rPr lang="en-IN" smtClean="0"/>
              <a:t>‹#›</a:t>
            </a:fld>
            <a:endParaRPr lang="en-IN"/>
          </a:p>
        </p:txBody>
      </p:sp>
    </p:spTree>
    <p:extLst>
      <p:ext uri="{BB962C8B-B14F-4D97-AF65-F5344CB8AC3E}">
        <p14:creationId xmlns:p14="http://schemas.microsoft.com/office/powerpoint/2010/main" val="324186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3"/>
        <p:cNvGrpSpPr/>
        <p:nvPr/>
      </p:nvGrpSpPr>
      <p:grpSpPr>
        <a:xfrm>
          <a:off x="0" y="0"/>
          <a:ext cx="0" cy="0"/>
          <a:chOff x="0" y="0"/>
          <a:chExt cx="0" cy="0"/>
        </a:xfrm>
      </p:grpSpPr>
      <p:grpSp>
        <p:nvGrpSpPr>
          <p:cNvPr id="64" name="Google Shape;64;p8"/>
          <p:cNvGrpSpPr/>
          <p:nvPr/>
        </p:nvGrpSpPr>
        <p:grpSpPr>
          <a:xfrm>
            <a:off x="-7" y="-5"/>
            <a:ext cx="5176144" cy="2988452"/>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7" name="Google Shape;67;p8"/>
          <p:cNvGrpSpPr/>
          <p:nvPr/>
        </p:nvGrpSpPr>
        <p:grpSpPr>
          <a:xfrm>
            <a:off x="9300937" y="5188833"/>
            <a:ext cx="2890452" cy="1668827"/>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70" name="Google Shape;70;p8"/>
          <p:cNvSpPr txBox="1">
            <a:spLocks noGrp="1"/>
          </p:cNvSpPr>
          <p:nvPr>
            <p:ph type="title"/>
          </p:nvPr>
        </p:nvSpPr>
        <p:spPr>
          <a:xfrm>
            <a:off x="1140400" y="1114667"/>
            <a:ext cx="9911200" cy="6628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71" name="Google Shape;71;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56D9EAD-AE81-496A-A362-C192724A2557}" type="slidenum">
              <a:rPr lang="en-IN" smtClean="0"/>
              <a:t>‹#›</a:t>
            </a:fld>
            <a:endParaRPr lang="en-IN"/>
          </a:p>
        </p:txBody>
      </p:sp>
    </p:spTree>
    <p:extLst>
      <p:ext uri="{BB962C8B-B14F-4D97-AF65-F5344CB8AC3E}">
        <p14:creationId xmlns:p14="http://schemas.microsoft.com/office/powerpoint/2010/main" val="289240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2"/>
        <p:cNvGrpSpPr/>
        <p:nvPr/>
      </p:nvGrpSpPr>
      <p:grpSpPr>
        <a:xfrm>
          <a:off x="0" y="0"/>
          <a:ext cx="0" cy="0"/>
          <a:chOff x="0" y="0"/>
          <a:chExt cx="0" cy="0"/>
        </a:xfrm>
      </p:grpSpPr>
      <p:grpSp>
        <p:nvGrpSpPr>
          <p:cNvPr id="73" name="Google Shape;73;p9"/>
          <p:cNvGrpSpPr/>
          <p:nvPr/>
        </p:nvGrpSpPr>
        <p:grpSpPr>
          <a:xfrm>
            <a:off x="9300937" y="5188833"/>
            <a:ext cx="2890452" cy="1668827"/>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1140400" y="5875067"/>
            <a:ext cx="9911200" cy="458000"/>
          </a:xfrm>
          <a:prstGeom prst="rect">
            <a:avLst/>
          </a:prstGeom>
        </p:spPr>
        <p:txBody>
          <a:bodyPr spcFirstLastPara="1" wrap="square" lIns="0" tIns="0" rIns="0" bIns="0" anchor="t" anchorCtr="0">
            <a:noAutofit/>
          </a:bodyPr>
          <a:lstStyle>
            <a:lvl1pPr marL="609585" lvl="0" indent="-304792" rtl="0">
              <a:spcBef>
                <a:spcPts val="0"/>
              </a:spcBef>
              <a:spcAft>
                <a:spcPts val="1333"/>
              </a:spcAft>
              <a:buSzPts val="1800"/>
              <a:buNone/>
              <a:defRPr sz="2400"/>
            </a:lvl1pPr>
          </a:lstStyle>
          <a:p>
            <a:pPr lvl="0"/>
            <a:r>
              <a:rPr lang="en-US"/>
              <a:t>Click to edit Master text styles</a:t>
            </a:r>
          </a:p>
        </p:txBody>
      </p:sp>
      <p:sp>
        <p:nvSpPr>
          <p:cNvPr id="77" name="Google Shape;77;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56D9EAD-AE81-496A-A362-C192724A2557}" type="slidenum">
              <a:rPr lang="en-IN" smtClean="0"/>
              <a:t>‹#›</a:t>
            </a:fld>
            <a:endParaRPr lang="en-IN"/>
          </a:p>
        </p:txBody>
      </p:sp>
    </p:spTree>
    <p:extLst>
      <p:ext uri="{BB962C8B-B14F-4D97-AF65-F5344CB8AC3E}">
        <p14:creationId xmlns:p14="http://schemas.microsoft.com/office/powerpoint/2010/main" val="208538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9300937" y="5188833"/>
            <a:ext cx="2890452" cy="1668827"/>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56D9EAD-AE81-496A-A362-C192724A2557}" type="slidenum">
              <a:rPr lang="en-IN" smtClean="0"/>
              <a:t>‹#›</a:t>
            </a:fld>
            <a:endParaRPr lang="en-IN"/>
          </a:p>
        </p:txBody>
      </p:sp>
      <p:grpSp>
        <p:nvGrpSpPr>
          <p:cNvPr id="83" name="Google Shape;83;p10"/>
          <p:cNvGrpSpPr/>
          <p:nvPr/>
        </p:nvGrpSpPr>
        <p:grpSpPr>
          <a:xfrm rot="10800000">
            <a:off x="3" y="0"/>
            <a:ext cx="2890452" cy="1668827"/>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3956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9911200" cy="6628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1140400" y="2170533"/>
            <a:ext cx="9911200" cy="368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a:buChar char="⦿"/>
              <a:defRPr sz="2400">
                <a:solidFill>
                  <a:schemeClr val="dk2"/>
                </a:solidFill>
                <a:latin typeface="Titillium Web"/>
                <a:ea typeface="Titillium Web"/>
                <a:cs typeface="Titillium Web"/>
                <a:sym typeface="Titillium Web"/>
              </a:defRPr>
            </a:lvl1pPr>
            <a:lvl2pPr marL="914400" lvl="1" indent="-381000" rtl="0">
              <a:lnSpc>
                <a:spcPct val="115000"/>
              </a:lnSpc>
              <a:spcBef>
                <a:spcPts val="1000"/>
              </a:spcBef>
              <a:spcAft>
                <a:spcPts val="0"/>
              </a:spcAft>
              <a:buClr>
                <a:schemeClr val="accent4"/>
              </a:buClr>
              <a:buSzPts val="2400"/>
              <a:buFont typeface="Titillium Web"/>
              <a:buChar char="⌾"/>
              <a:defRPr sz="2400">
                <a:solidFill>
                  <a:schemeClr val="dk2"/>
                </a:solidFill>
                <a:latin typeface="Titillium Web"/>
                <a:ea typeface="Titillium Web"/>
                <a:cs typeface="Titillium Web"/>
                <a:sym typeface="Titillium Web"/>
              </a:defRPr>
            </a:lvl2pPr>
            <a:lvl3pPr marL="1371600" lvl="2" indent="-381000" rtl="0">
              <a:lnSpc>
                <a:spcPct val="115000"/>
              </a:lnSpc>
              <a:spcBef>
                <a:spcPts val="1000"/>
              </a:spcBef>
              <a:spcAft>
                <a:spcPts val="0"/>
              </a:spcAft>
              <a:buClr>
                <a:schemeClr val="accent5"/>
              </a:buClr>
              <a:buSzPts val="2400"/>
              <a:buFont typeface="Titillium Web"/>
              <a:buChar char="•"/>
              <a:defRPr sz="2400">
                <a:solidFill>
                  <a:schemeClr val="dk2"/>
                </a:solidFill>
                <a:latin typeface="Titillium Web"/>
                <a:ea typeface="Titillium Web"/>
                <a:cs typeface="Titillium Web"/>
                <a:sym typeface="Titillium Web"/>
              </a:defRPr>
            </a:lvl3pPr>
            <a:lvl4pPr marL="1828800" lvl="3" indent="-381000" rtl="0">
              <a:lnSpc>
                <a:spcPct val="115000"/>
              </a:lnSpc>
              <a:spcBef>
                <a:spcPts val="1000"/>
              </a:spcBef>
              <a:spcAft>
                <a:spcPts val="0"/>
              </a:spcAft>
              <a:buClr>
                <a:schemeClr val="accent6"/>
              </a:buClr>
              <a:buSzPts val="2400"/>
              <a:buFont typeface="Titillium Web"/>
              <a:buChar char="●"/>
              <a:defRPr sz="2400">
                <a:solidFill>
                  <a:schemeClr val="dk2"/>
                </a:solidFill>
                <a:latin typeface="Titillium Web"/>
                <a:ea typeface="Titillium Web"/>
                <a:cs typeface="Titillium Web"/>
                <a:sym typeface="Titillium Web"/>
              </a:defRPr>
            </a:lvl4pPr>
            <a:lvl5pPr marL="2286000" lvl="4"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5pPr>
            <a:lvl6pPr marL="2743200" lvl="5"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6pPr>
            <a:lvl7pPr marL="3200400" lvl="6"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7pPr>
            <a:lvl8pPr marL="3657600" lvl="7"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8pPr>
            <a:lvl9pPr marL="4114800" lvl="8" indent="-381000" rtl="0">
              <a:lnSpc>
                <a:spcPct val="115000"/>
              </a:lnSpc>
              <a:spcBef>
                <a:spcPts val="1000"/>
              </a:spcBef>
              <a:spcAft>
                <a:spcPts val="1000"/>
              </a:spcAft>
              <a:buClr>
                <a:schemeClr val="dk2"/>
              </a:buClr>
              <a:buSzPts val="2400"/>
              <a:buFont typeface="Titillium Web"/>
              <a:buChar char="■"/>
              <a:defRPr sz="2400">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600" b="1">
                <a:solidFill>
                  <a:schemeClr val="lt1"/>
                </a:solidFill>
                <a:latin typeface="Titillium Web"/>
                <a:ea typeface="Titillium Web"/>
                <a:cs typeface="Titillium Web"/>
                <a:sym typeface="Titillium Web"/>
              </a:defRPr>
            </a:lvl9pPr>
          </a:lstStyle>
          <a:p>
            <a:fld id="{556D9EAD-AE81-496A-A362-C192724A2557}" type="slidenum">
              <a:rPr lang="en-IN" smtClean="0"/>
              <a:t>‹#›</a:t>
            </a:fld>
            <a:endParaRPr lang="en-IN"/>
          </a:p>
        </p:txBody>
      </p:sp>
    </p:spTree>
    <p:extLst>
      <p:ext uri="{BB962C8B-B14F-4D97-AF65-F5344CB8AC3E}">
        <p14:creationId xmlns:p14="http://schemas.microsoft.com/office/powerpoint/2010/main" val="1758905189"/>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www.cloudflare.com/learning/ssl/transport-layer-security-tls/" TargetMode="External"/><Relationship Id="rId2" Type="http://schemas.openxmlformats.org/officeDocument/2006/relationships/hyperlink" Target="https://proton.me/blog/what-is-end-to-end-encryption" TargetMode="External"/><Relationship Id="rId1" Type="http://schemas.openxmlformats.org/officeDocument/2006/relationships/slideLayout" Target="../slideLayouts/slideLayout9.xml"/><Relationship Id="rId6" Type="http://schemas.openxmlformats.org/officeDocument/2006/relationships/hyperlink" Target="https://www.ibm.com/docs/en/cics-ts/6.1?topic=cics-json-web-token-jwt" TargetMode="External"/><Relationship Id="rId5" Type="http://schemas.openxmlformats.org/officeDocument/2006/relationships/hyperlink" Target="https://www.simplilearn.com/tutorials/cryptography-tutorial/aes-encryption" TargetMode="External"/><Relationship Id="rId4" Type="http://schemas.openxmlformats.org/officeDocument/2006/relationships/hyperlink" Target="https://www.ssh.com/academy/ssh/sft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localhost:7203/"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92A2A52-B648-8DB2-CBBC-532DD13A9AE7}"/>
              </a:ext>
            </a:extLst>
          </p:cNvPr>
          <p:cNvSpPr>
            <a:spLocks noGrp="1"/>
          </p:cNvSpPr>
          <p:nvPr>
            <p:ph type="ctrTitle"/>
          </p:nvPr>
        </p:nvSpPr>
        <p:spPr>
          <a:xfrm>
            <a:off x="2555542" y="2655800"/>
            <a:ext cx="7958800" cy="1546400"/>
          </a:xfrm>
        </p:spPr>
        <p:txBody>
          <a:bodyPr/>
          <a:lstStyle/>
          <a:p>
            <a:r>
              <a:rPr lang="en-US" dirty="0">
                <a:latin typeface="Calibri" panose="020F0502020204030204" pitchFamily="34" charset="0"/>
                <a:cs typeface="Calibri" panose="020F0502020204030204" pitchFamily="34" charset="0"/>
              </a:rPr>
              <a:t>Final Group Project </a:t>
            </a:r>
            <a:br>
              <a:rPr lang="en-US"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-AUTHENTICATION AND AUTHORIZATION</a:t>
            </a:r>
          </a:p>
        </p:txBody>
      </p:sp>
      <p:sp>
        <p:nvSpPr>
          <p:cNvPr id="15" name="Subtitle 2">
            <a:extLst>
              <a:ext uri="{FF2B5EF4-FFF2-40B4-BE49-F238E27FC236}">
                <a16:creationId xmlns:a16="http://schemas.microsoft.com/office/drawing/2014/main" id="{6DBCFC0C-53E0-8F51-2FE3-31DC0AC4583A}"/>
              </a:ext>
            </a:extLst>
          </p:cNvPr>
          <p:cNvSpPr>
            <a:spLocks noGrp="1"/>
          </p:cNvSpPr>
          <p:nvPr>
            <p:ph type="subTitle" idx="1"/>
          </p:nvPr>
        </p:nvSpPr>
        <p:spPr>
          <a:xfrm>
            <a:off x="3765755" y="4886191"/>
            <a:ext cx="3309958" cy="1337627"/>
          </a:xfrm>
        </p:spPr>
        <p:txBody>
          <a:bodyPr/>
          <a:lstStyle/>
          <a:p>
            <a:pPr algn="ctr"/>
            <a:r>
              <a:rPr lang="en-US" sz="1800" dirty="0">
                <a:latin typeface="Calibri" panose="020F0502020204030204" pitchFamily="34" charset="0"/>
                <a:cs typeface="Calibri" panose="020F0502020204030204" pitchFamily="34" charset="0"/>
              </a:rPr>
              <a:t>Group - 4</a:t>
            </a:r>
          </a:p>
          <a:p>
            <a:pPr marL="533400" indent="-457200">
              <a:buFont typeface="Arial" panose="020B0604020202020204" pitchFamily="34" charset="0"/>
              <a:buChar char="•"/>
            </a:pPr>
            <a:r>
              <a:rPr lang="en-US" sz="1800" dirty="0">
                <a:latin typeface="Calibri" panose="020F0502020204030204" pitchFamily="34" charset="0"/>
                <a:cs typeface="Calibri" panose="020F0502020204030204" pitchFamily="34" charset="0"/>
              </a:rPr>
              <a:t>Karan Upneja[200520910]</a:t>
            </a:r>
          </a:p>
          <a:p>
            <a:pPr marL="533400" indent="-457200">
              <a:buFont typeface="Arial" panose="020B0604020202020204" pitchFamily="34" charset="0"/>
              <a:buChar char="•"/>
            </a:pPr>
            <a:r>
              <a:rPr lang="en-US" sz="1800" dirty="0">
                <a:latin typeface="Calibri" panose="020F0502020204030204" pitchFamily="34" charset="0"/>
                <a:cs typeface="Calibri" panose="020F0502020204030204" pitchFamily="34" charset="0"/>
              </a:rPr>
              <a:t>Maninder Kaur[200511303]</a:t>
            </a:r>
          </a:p>
        </p:txBody>
      </p:sp>
    </p:spTree>
    <p:extLst>
      <p:ext uri="{BB962C8B-B14F-4D97-AF65-F5344CB8AC3E}">
        <p14:creationId xmlns:p14="http://schemas.microsoft.com/office/powerpoint/2010/main" val="327382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F420-8E0A-6AF9-D26A-0D1F865DD12E}"/>
              </a:ext>
            </a:extLst>
          </p:cNvPr>
          <p:cNvSpPr txBox="1"/>
          <p:nvPr/>
        </p:nvSpPr>
        <p:spPr>
          <a:xfrm>
            <a:off x="2723535" y="216309"/>
            <a:ext cx="6744929" cy="461665"/>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rPr>
              <a:t>MANAGER</a:t>
            </a:r>
          </a:p>
        </p:txBody>
      </p:sp>
      <p:pic>
        <p:nvPicPr>
          <p:cNvPr id="4" name="Picture 3">
            <a:extLst>
              <a:ext uri="{FF2B5EF4-FFF2-40B4-BE49-F238E27FC236}">
                <a16:creationId xmlns:a16="http://schemas.microsoft.com/office/drawing/2014/main" id="{CD273D4A-564F-A9EC-3D70-885AFC65568C}"/>
              </a:ext>
            </a:extLst>
          </p:cNvPr>
          <p:cNvPicPr>
            <a:picLocks noChangeAspect="1"/>
          </p:cNvPicPr>
          <p:nvPr/>
        </p:nvPicPr>
        <p:blipFill>
          <a:blip r:embed="rId2"/>
          <a:stretch>
            <a:fillRect/>
          </a:stretch>
        </p:blipFill>
        <p:spPr>
          <a:xfrm>
            <a:off x="-1" y="954972"/>
            <a:ext cx="12192000" cy="4776368"/>
          </a:xfrm>
          <a:prstGeom prst="rect">
            <a:avLst/>
          </a:prstGeom>
        </p:spPr>
      </p:pic>
      <p:sp>
        <p:nvSpPr>
          <p:cNvPr id="7" name="TextBox 6">
            <a:extLst>
              <a:ext uri="{FF2B5EF4-FFF2-40B4-BE49-F238E27FC236}">
                <a16:creationId xmlns:a16="http://schemas.microsoft.com/office/drawing/2014/main" id="{915445C0-05DE-8355-7DC1-3AD087516FC3}"/>
              </a:ext>
            </a:extLst>
          </p:cNvPr>
          <p:cNvSpPr txBox="1"/>
          <p:nvPr/>
        </p:nvSpPr>
        <p:spPr>
          <a:xfrm>
            <a:off x="2403986" y="6008338"/>
            <a:ext cx="7384026" cy="584775"/>
          </a:xfrm>
          <a:prstGeom prst="rect">
            <a:avLst/>
          </a:prstGeom>
          <a:noFill/>
        </p:spPr>
        <p:txBody>
          <a:bodyPr wrap="square" rtlCol="0">
            <a:spAutoFit/>
          </a:bodyPr>
          <a:lstStyle/>
          <a:p>
            <a:r>
              <a:rPr lang="en-IN" sz="1600" dirty="0">
                <a:solidFill>
                  <a:schemeClr val="dk2"/>
                </a:solidFill>
                <a:latin typeface="Calibri" panose="020F0502020204030204" pitchFamily="34" charset="0"/>
                <a:cs typeface="Calibri" panose="020F0502020204030204" pitchFamily="34" charset="0"/>
              </a:rPr>
              <a:t>Manager has access to view information for each registered user. Also has authority to approve and reject any contact.</a:t>
            </a:r>
          </a:p>
        </p:txBody>
      </p:sp>
    </p:spTree>
    <p:extLst>
      <p:ext uri="{BB962C8B-B14F-4D97-AF65-F5344CB8AC3E}">
        <p14:creationId xmlns:p14="http://schemas.microsoft.com/office/powerpoint/2010/main" val="26754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F420-8E0A-6AF9-D26A-0D1F865DD12E}"/>
              </a:ext>
            </a:extLst>
          </p:cNvPr>
          <p:cNvSpPr txBox="1"/>
          <p:nvPr/>
        </p:nvSpPr>
        <p:spPr>
          <a:xfrm>
            <a:off x="2723535" y="216309"/>
            <a:ext cx="6744929" cy="461665"/>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rPr>
              <a:t>ADMINSTRATOR</a:t>
            </a:r>
          </a:p>
        </p:txBody>
      </p:sp>
      <p:sp>
        <p:nvSpPr>
          <p:cNvPr id="7" name="TextBox 6">
            <a:extLst>
              <a:ext uri="{FF2B5EF4-FFF2-40B4-BE49-F238E27FC236}">
                <a16:creationId xmlns:a16="http://schemas.microsoft.com/office/drawing/2014/main" id="{915445C0-05DE-8355-7DC1-3AD087516FC3}"/>
              </a:ext>
            </a:extLst>
          </p:cNvPr>
          <p:cNvSpPr txBox="1"/>
          <p:nvPr/>
        </p:nvSpPr>
        <p:spPr>
          <a:xfrm>
            <a:off x="2403986" y="5858600"/>
            <a:ext cx="7384026" cy="584775"/>
          </a:xfrm>
          <a:prstGeom prst="rect">
            <a:avLst/>
          </a:prstGeom>
          <a:noFill/>
        </p:spPr>
        <p:txBody>
          <a:bodyPr wrap="square" rtlCol="0">
            <a:spAutoFit/>
          </a:bodyPr>
          <a:lstStyle/>
          <a:p>
            <a:r>
              <a:rPr lang="en-IN" sz="1600" dirty="0">
                <a:solidFill>
                  <a:schemeClr val="dk2"/>
                </a:solidFill>
                <a:latin typeface="Calibri" panose="020F0502020204030204" pitchFamily="34" charset="0"/>
                <a:cs typeface="Calibri" panose="020F0502020204030204" pitchFamily="34" charset="0"/>
              </a:rPr>
              <a:t>Admin has full authority to edit, view or delete details for any contacts and can approve or reject as well.</a:t>
            </a:r>
          </a:p>
        </p:txBody>
      </p:sp>
      <p:pic>
        <p:nvPicPr>
          <p:cNvPr id="5" name="Picture 4">
            <a:extLst>
              <a:ext uri="{FF2B5EF4-FFF2-40B4-BE49-F238E27FC236}">
                <a16:creationId xmlns:a16="http://schemas.microsoft.com/office/drawing/2014/main" id="{488E6192-2351-15A1-EF28-6496FCC4776A}"/>
              </a:ext>
            </a:extLst>
          </p:cNvPr>
          <p:cNvPicPr>
            <a:picLocks noChangeAspect="1"/>
          </p:cNvPicPr>
          <p:nvPr/>
        </p:nvPicPr>
        <p:blipFill>
          <a:blip r:embed="rId2"/>
          <a:stretch>
            <a:fillRect/>
          </a:stretch>
        </p:blipFill>
        <p:spPr>
          <a:xfrm>
            <a:off x="0" y="693362"/>
            <a:ext cx="12192000" cy="5149850"/>
          </a:xfrm>
          <a:prstGeom prst="rect">
            <a:avLst/>
          </a:prstGeom>
        </p:spPr>
      </p:pic>
    </p:spTree>
    <p:extLst>
      <p:ext uri="{BB962C8B-B14F-4D97-AF65-F5344CB8AC3E}">
        <p14:creationId xmlns:p14="http://schemas.microsoft.com/office/powerpoint/2010/main" val="35780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887F71B-949C-5EB8-59F0-2AD29CB27D37}"/>
              </a:ext>
            </a:extLst>
          </p:cNvPr>
          <p:cNvSpPr>
            <a:spLocks noGrp="1"/>
          </p:cNvSpPr>
          <p:nvPr>
            <p:ph type="ctrTitle"/>
          </p:nvPr>
        </p:nvSpPr>
        <p:spPr>
          <a:xfrm>
            <a:off x="1782400" y="2292000"/>
            <a:ext cx="8627200" cy="2274000"/>
          </a:xfrm>
        </p:spPr>
        <p:txBody>
          <a:bodyPr/>
          <a:lstStyle/>
          <a:p>
            <a:pPr algn="ctr"/>
            <a:r>
              <a:rPr lang="en-US" dirty="0">
                <a:solidFill>
                  <a:schemeClr val="accent1">
                    <a:lumMod val="50000"/>
                  </a:schemeClr>
                </a:solidFill>
                <a:latin typeface="Calibri" panose="020F0502020204030204" pitchFamily="34" charset="0"/>
                <a:cs typeface="Calibri" panose="020F0502020204030204" pitchFamily="34" charset="0"/>
              </a:rPr>
              <a:t>Part 2 – </a:t>
            </a:r>
            <a:br>
              <a:rPr lang="en-US" dirty="0">
                <a:solidFill>
                  <a:schemeClr val="accent1">
                    <a:lumMod val="50000"/>
                  </a:schemeClr>
                </a:solidFill>
                <a:latin typeface="Calibri" panose="020F0502020204030204" pitchFamily="34" charset="0"/>
                <a:cs typeface="Calibri" panose="020F0502020204030204" pitchFamily="34" charset="0"/>
              </a:rPr>
            </a:br>
            <a:r>
              <a:rPr lang="en-US" dirty="0">
                <a:solidFill>
                  <a:schemeClr val="accent1">
                    <a:lumMod val="50000"/>
                  </a:schemeClr>
                </a:solidFill>
                <a:latin typeface="Calibri" panose="020F0502020204030204" pitchFamily="34" charset="0"/>
                <a:cs typeface="Calibri" panose="020F0502020204030204" pitchFamily="34" charset="0"/>
                <a:sym typeface="Arial"/>
              </a:rPr>
              <a:t>SECURITY</a:t>
            </a:r>
            <a:r>
              <a:rPr lang="en-US" dirty="0">
                <a:solidFill>
                  <a:schemeClr val="accent1">
                    <a:lumMod val="50000"/>
                  </a:schemeClr>
                </a:solidFill>
                <a:latin typeface="Calibri" panose="020F0502020204030204" pitchFamily="34" charset="0"/>
                <a:cs typeface="Calibri" panose="020F0502020204030204" pitchFamily="34" charset="0"/>
              </a:rPr>
              <a:t> QUETIONS</a:t>
            </a:r>
          </a:p>
        </p:txBody>
      </p:sp>
    </p:spTree>
    <p:extLst>
      <p:ext uri="{BB962C8B-B14F-4D97-AF65-F5344CB8AC3E}">
        <p14:creationId xmlns:p14="http://schemas.microsoft.com/office/powerpoint/2010/main" val="209182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1140400" y="356082"/>
            <a:ext cx="9911200" cy="458000"/>
          </a:xfrm>
        </p:spPr>
        <p:txBody>
          <a:bodyPr wrap="square" anchor="t">
            <a:noAutofit/>
          </a:bodyPr>
          <a:lstStyle/>
          <a:p>
            <a:pPr marL="16933" indent="0" algn="ctr">
              <a:lnSpc>
                <a:spcPct val="105000"/>
              </a:lnSpc>
              <a:buNone/>
            </a:pPr>
            <a:r>
              <a:rPr lang="en-IN" b="1" dirty="0">
                <a:latin typeface="Calibri" panose="020F0502020204030204" pitchFamily="34" charset="0"/>
                <a:cs typeface="Calibri" panose="020F0502020204030204" pitchFamily="34" charset="0"/>
              </a:rPr>
              <a:t>How can we transfer personal data securely within their network?</a:t>
            </a:r>
            <a:endParaRPr lang="en-US"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4A3286B-440D-F48B-F829-444A4B6D505D}"/>
              </a:ext>
            </a:extLst>
          </p:cNvPr>
          <p:cNvSpPr txBox="1"/>
          <p:nvPr/>
        </p:nvSpPr>
        <p:spPr>
          <a:xfrm>
            <a:off x="772885" y="814082"/>
            <a:ext cx="10646229" cy="830997"/>
          </a:xfrm>
          <a:prstGeom prst="rect">
            <a:avLst/>
          </a:prstGeom>
          <a:noFill/>
        </p:spPr>
        <p:txBody>
          <a:bodyPr wrap="square" rtlCol="0">
            <a:spAutoFit/>
          </a:bodyPr>
          <a:lstStyle/>
          <a:p>
            <a:pPr algn="just"/>
            <a:r>
              <a:rPr lang="en-IN" sz="1600" dirty="0">
                <a:solidFill>
                  <a:schemeClr val="dk2"/>
                </a:solidFill>
                <a:latin typeface="Calibri" panose="020F0502020204030204" pitchFamily="34" charset="0"/>
                <a:cs typeface="Calibri" panose="020F0502020204030204" pitchFamily="34" charset="0"/>
              </a:rPr>
              <a:t>- </a:t>
            </a:r>
            <a:r>
              <a:rPr lang="en-US" sz="1600" b="1" dirty="0">
                <a:solidFill>
                  <a:schemeClr val="dk2"/>
                </a:solidFill>
                <a:latin typeface="Calibri" panose="020F0502020204030204" pitchFamily="34" charset="0"/>
                <a:cs typeface="Calibri" panose="020F0502020204030204" pitchFamily="34" charset="0"/>
              </a:rPr>
              <a:t>End-to-end encryption (E2EE</a:t>
            </a:r>
            <a:r>
              <a:rPr lang="en-US" sz="1600" dirty="0">
                <a:solidFill>
                  <a:schemeClr val="dk2"/>
                </a:solidFill>
                <a:latin typeface="Calibri" panose="020F0502020204030204" pitchFamily="34" charset="0"/>
                <a:cs typeface="Calibri" panose="020F0502020204030204" pitchFamily="34" charset="0"/>
              </a:rPr>
              <a:t>), where even the service provider cannot decrypt data shared over it, is the most secure solution. End-to-end encryption prevents anyone in the middle from accessing private conversations by encrypting messages at both sides of a communication.</a:t>
            </a:r>
            <a:endParaRPr lang="en-IN" sz="1600" dirty="0">
              <a:solidFill>
                <a:schemeClr val="dk2"/>
              </a:solidFill>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1066942" y="1764889"/>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A7381E9-A68A-69D6-9891-2CBBFA70AFC3}"/>
              </a:ext>
            </a:extLst>
          </p:cNvPr>
          <p:cNvSpPr txBox="1"/>
          <p:nvPr/>
        </p:nvSpPr>
        <p:spPr>
          <a:xfrm>
            <a:off x="1270961" y="1922231"/>
            <a:ext cx="3967316" cy="369332"/>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How does E2EE works?</a:t>
            </a:r>
          </a:p>
        </p:txBody>
      </p:sp>
      <p:sp>
        <p:nvSpPr>
          <p:cNvPr id="11" name="Rectangle: Rounded Corners 10">
            <a:extLst>
              <a:ext uri="{FF2B5EF4-FFF2-40B4-BE49-F238E27FC236}">
                <a16:creationId xmlns:a16="http://schemas.microsoft.com/office/drawing/2014/main" id="{EBD6B925-3B27-4EA9-2C13-AC5C024CA7EA}"/>
              </a:ext>
            </a:extLst>
          </p:cNvPr>
          <p:cNvSpPr/>
          <p:nvPr/>
        </p:nvSpPr>
        <p:spPr>
          <a:xfrm>
            <a:off x="6533535" y="1764890"/>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3494EC3-4484-D4D5-AD24-34178A1F82D0}"/>
              </a:ext>
            </a:extLst>
          </p:cNvPr>
          <p:cNvSpPr txBox="1"/>
          <p:nvPr/>
        </p:nvSpPr>
        <p:spPr>
          <a:xfrm>
            <a:off x="6673679" y="1922231"/>
            <a:ext cx="4095065" cy="4678204"/>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Benefits of E2EE</a:t>
            </a:r>
          </a:p>
          <a:p>
            <a:pPr algn="just"/>
            <a:endParaRPr lang="en-US" dirty="0">
              <a:solidFill>
                <a:schemeClr val="dk2"/>
              </a:solidFill>
              <a:latin typeface="Calibri" panose="020F0502020204030204" pitchFamily="34" charset="0"/>
              <a:cs typeface="Calibri" panose="020F0502020204030204" pitchFamily="34" charset="0"/>
              <a:sym typeface="Titillium Web"/>
            </a:endParaRPr>
          </a:p>
          <a:p>
            <a:pPr algn="just"/>
            <a:r>
              <a:rPr lang="en-US" dirty="0">
                <a:solidFill>
                  <a:schemeClr val="dk2"/>
                </a:solidFill>
                <a:latin typeface="Calibri" panose="020F0502020204030204" pitchFamily="34" charset="0"/>
                <a:cs typeface="Calibri" panose="020F0502020204030204" pitchFamily="34" charset="0"/>
                <a:sym typeface="Titillium Web"/>
              </a:rPr>
              <a:t>E2EE has several advantages over the standard encryption that most services use:</a:t>
            </a:r>
          </a:p>
          <a:p>
            <a:pPr algn="just"/>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b="1" dirty="0">
                <a:solidFill>
                  <a:schemeClr val="dk2"/>
                </a:solidFill>
                <a:latin typeface="Calibri" panose="020F0502020204030204" pitchFamily="34" charset="0"/>
                <a:cs typeface="Calibri" panose="020F0502020204030204" pitchFamily="34" charset="0"/>
              </a:rPr>
              <a:t>It keeps your data safe from hacks : </a:t>
            </a:r>
            <a:r>
              <a:rPr lang="en-US" dirty="0">
                <a:solidFill>
                  <a:schemeClr val="dk2"/>
                </a:solidFill>
                <a:latin typeface="Calibri" panose="020F0502020204030204" pitchFamily="34" charset="0"/>
                <a:cs typeface="Calibri" panose="020F0502020204030204" pitchFamily="34" charset="0"/>
              </a:rPr>
              <a:t>You are the only person who has the private key to decrypt your data using end-to-end encryption. Hackers cannot access data on the server because they lack the private keys needed to decrypt it.</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endParaRPr>
          </a:p>
          <a:p>
            <a:pPr marL="285750" indent="-285750" algn="just">
              <a:buFont typeface="Courier New" panose="02070309020205020404" pitchFamily="49" charset="0"/>
              <a:buChar char="o"/>
            </a:pPr>
            <a:r>
              <a:rPr lang="en-US" b="1" dirty="0">
                <a:solidFill>
                  <a:schemeClr val="dk2"/>
                </a:solidFill>
                <a:latin typeface="Calibri" panose="020F0502020204030204" pitchFamily="34" charset="0"/>
                <a:cs typeface="Calibri" panose="020F0502020204030204" pitchFamily="34" charset="0"/>
              </a:rPr>
              <a:t>It keeps your data private: </a:t>
            </a:r>
            <a:r>
              <a:rPr lang="en-US" dirty="0">
                <a:solidFill>
                  <a:schemeClr val="dk2"/>
                </a:solidFill>
                <a:latin typeface="Calibri" panose="020F0502020204030204" pitchFamily="34" charset="0"/>
                <a:cs typeface="Calibri" panose="020F0502020204030204" pitchFamily="34" charset="0"/>
              </a:rPr>
              <a:t>If you use Gmail, Google will have access to all private information you include in your emails and will be able to save them even after you delete them. You may choose who reads your messages with E2EE.</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latin typeface="Calibri" panose="020F0502020204030204" pitchFamily="34" charset="0"/>
              <a:cs typeface="Calibri" panose="020F0502020204030204" pitchFamily="34" charset="0"/>
            </a:endParaRPr>
          </a:p>
          <a:p>
            <a:pPr marL="285750" indent="-285750" algn="just">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37EC378C-ED5A-AC06-28CF-EDD4A4A5A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204" y="2291563"/>
            <a:ext cx="3818830" cy="363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56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1140400" y="356082"/>
            <a:ext cx="9911200" cy="458000"/>
          </a:xfrm>
        </p:spPr>
        <p:txBody>
          <a:bodyPr wrap="square" anchor="t">
            <a:noAutofit/>
          </a:bodyPr>
          <a:lstStyle/>
          <a:p>
            <a:pPr marL="16933" indent="0" algn="ctr">
              <a:lnSpc>
                <a:spcPct val="105000"/>
              </a:lnSpc>
              <a:buNone/>
            </a:pPr>
            <a:r>
              <a:rPr lang="en-IN" b="1" dirty="0">
                <a:latin typeface="Calibri" panose="020F0502020204030204" pitchFamily="34" charset="0"/>
                <a:cs typeface="Calibri" panose="020F0502020204030204" pitchFamily="34" charset="0"/>
              </a:rPr>
              <a:t>What security protocol is best for transferring personal files?</a:t>
            </a:r>
            <a:endParaRPr lang="en-US"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4A3286B-440D-F48B-F829-444A4B6D505D}"/>
              </a:ext>
            </a:extLst>
          </p:cNvPr>
          <p:cNvSpPr txBox="1"/>
          <p:nvPr/>
        </p:nvSpPr>
        <p:spPr>
          <a:xfrm>
            <a:off x="772885" y="814082"/>
            <a:ext cx="10646229" cy="584775"/>
          </a:xfrm>
          <a:prstGeom prst="rect">
            <a:avLst/>
          </a:prstGeom>
          <a:noFill/>
        </p:spPr>
        <p:txBody>
          <a:bodyPr wrap="square" rtlCol="0">
            <a:spAutoFit/>
          </a:bodyPr>
          <a:lstStyle/>
          <a:p>
            <a:pPr algn="just"/>
            <a:r>
              <a:rPr lang="en-IN" sz="1600" dirty="0">
                <a:solidFill>
                  <a:schemeClr val="dk2"/>
                </a:solidFill>
                <a:latin typeface="Calibri" panose="020F0502020204030204" pitchFamily="34" charset="0"/>
                <a:cs typeface="Calibri" panose="020F0502020204030204" pitchFamily="34" charset="0"/>
              </a:rPr>
              <a:t>- </a:t>
            </a:r>
            <a:r>
              <a:rPr lang="en-IN" sz="1600" b="1" dirty="0">
                <a:solidFill>
                  <a:schemeClr val="dk2"/>
                </a:solidFill>
                <a:latin typeface="Calibri" panose="020F0502020204030204" pitchFamily="34" charset="0"/>
                <a:cs typeface="Calibri" panose="020F0502020204030204" pitchFamily="34" charset="0"/>
              </a:rPr>
              <a:t>SSH File Transfer Protocol (SFTP) </a:t>
            </a:r>
            <a:r>
              <a:rPr lang="en-IN" sz="1600" dirty="0">
                <a:solidFill>
                  <a:schemeClr val="dk2"/>
                </a:solidFill>
                <a:latin typeface="Calibri" panose="020F0502020204030204" pitchFamily="34" charset="0"/>
                <a:cs typeface="Calibri" panose="020F0502020204030204" pitchFamily="34" charset="0"/>
              </a:rPr>
              <a:t>is perhaps the most common and considered to be best to transfer personal files over internet.</a:t>
            </a:r>
            <a:endParaRPr lang="en-IN" sz="1600" b="1" dirty="0">
              <a:solidFill>
                <a:schemeClr val="dk2"/>
              </a:solidFill>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1066942" y="1764889"/>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A7381E9-A68A-69D6-9891-2CBBFA70AFC3}"/>
              </a:ext>
            </a:extLst>
          </p:cNvPr>
          <p:cNvSpPr txBox="1"/>
          <p:nvPr/>
        </p:nvSpPr>
        <p:spPr>
          <a:xfrm>
            <a:off x="1270961" y="1922231"/>
            <a:ext cx="3967316" cy="4031873"/>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What is SFTP?</a:t>
            </a:r>
          </a:p>
          <a:p>
            <a:endParaRPr lang="en-IN"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IN" dirty="0">
                <a:solidFill>
                  <a:schemeClr val="dk2"/>
                </a:solidFill>
                <a:latin typeface="Calibri" panose="020F0502020204030204" pitchFamily="34" charset="0"/>
                <a:cs typeface="Calibri" panose="020F0502020204030204" pitchFamily="34" charset="0"/>
                <a:sym typeface="Titillium Web"/>
              </a:rPr>
              <a:t>SFTP is built on Secure Shell cryptography to encrypt data being transferred.</a:t>
            </a:r>
          </a:p>
          <a:p>
            <a:pPr marL="285750" indent="-285750">
              <a:buFont typeface="Courier New" panose="02070309020205020404" pitchFamily="49" charset="0"/>
              <a:buChar char="o"/>
            </a:pPr>
            <a:endParaRPr lang="en-IN"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When compared to FTP, this encryption often results in faster transmission speeds because data is transferred in packets rather than plain text. </a:t>
            </a:r>
          </a:p>
          <a:p>
            <a:pPr marL="285750" indent="-285750">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Moreover, it offers all of the capabilities that FTP offers, but more securely, more consistently, and with simpler configuration.</a:t>
            </a:r>
          </a:p>
          <a:p>
            <a:pPr marL="285750" indent="-285750">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SFTP is suitable for transmitting sensitive data, such as personal information, because it permits the usage of key pairs in addition to host-based authentication.</a:t>
            </a:r>
            <a:endParaRPr lang="en-IN" dirty="0">
              <a:solidFill>
                <a:schemeClr val="dk2"/>
              </a:solidFill>
              <a:latin typeface="Calibri" panose="020F0502020204030204" pitchFamily="34" charset="0"/>
              <a:cs typeface="Calibri" panose="020F0502020204030204" pitchFamily="34" charset="0"/>
              <a:sym typeface="Titillium Web"/>
            </a:endParaRPr>
          </a:p>
        </p:txBody>
      </p:sp>
      <p:sp>
        <p:nvSpPr>
          <p:cNvPr id="11" name="Rectangle: Rounded Corners 10">
            <a:extLst>
              <a:ext uri="{FF2B5EF4-FFF2-40B4-BE49-F238E27FC236}">
                <a16:creationId xmlns:a16="http://schemas.microsoft.com/office/drawing/2014/main" id="{EBD6B925-3B27-4EA9-2C13-AC5C024CA7EA}"/>
              </a:ext>
            </a:extLst>
          </p:cNvPr>
          <p:cNvSpPr/>
          <p:nvPr/>
        </p:nvSpPr>
        <p:spPr>
          <a:xfrm>
            <a:off x="6533535" y="1764890"/>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pic>
        <p:nvPicPr>
          <p:cNvPr id="2050" name="Picture 2" descr="SFTP vs FTPS – What’s the Difference for Secure FTP (Pros and Cons)">
            <a:extLst>
              <a:ext uri="{FF2B5EF4-FFF2-40B4-BE49-F238E27FC236}">
                <a16:creationId xmlns:a16="http://schemas.microsoft.com/office/drawing/2014/main" id="{273287A0-56B1-71FE-6665-4910B3BFC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324" y="2597680"/>
            <a:ext cx="3825773" cy="28778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B83D35-686F-207F-CDD7-FA9DE026F40B}"/>
              </a:ext>
            </a:extLst>
          </p:cNvPr>
          <p:cNvSpPr txBox="1"/>
          <p:nvPr/>
        </p:nvSpPr>
        <p:spPr>
          <a:xfrm>
            <a:off x="6737553" y="1996619"/>
            <a:ext cx="3967316" cy="369332"/>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How does SFTP works?</a:t>
            </a:r>
          </a:p>
        </p:txBody>
      </p:sp>
    </p:spTree>
    <p:extLst>
      <p:ext uri="{BB962C8B-B14F-4D97-AF65-F5344CB8AC3E}">
        <p14:creationId xmlns:p14="http://schemas.microsoft.com/office/powerpoint/2010/main" val="38013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1140400" y="356082"/>
            <a:ext cx="9911200" cy="458000"/>
          </a:xfrm>
        </p:spPr>
        <p:txBody>
          <a:bodyPr wrap="square" anchor="t">
            <a:noAutofit/>
          </a:bodyPr>
          <a:lstStyle/>
          <a:p>
            <a:pPr marL="16933" indent="0" algn="ctr">
              <a:lnSpc>
                <a:spcPct val="105000"/>
              </a:lnSpc>
              <a:buNone/>
            </a:pPr>
            <a:r>
              <a:rPr lang="en-US" b="1" dirty="0">
                <a:latin typeface="Calibri" panose="020F0502020204030204" pitchFamily="34" charset="0"/>
                <a:cs typeface="Calibri" panose="020F0502020204030204" pitchFamily="34" charset="0"/>
              </a:rPr>
              <a:t>Can we encode and encrypt images?</a:t>
            </a:r>
          </a:p>
        </p:txBody>
      </p:sp>
      <p:sp>
        <p:nvSpPr>
          <p:cNvPr id="4" name="TextBox 3">
            <a:extLst>
              <a:ext uri="{FF2B5EF4-FFF2-40B4-BE49-F238E27FC236}">
                <a16:creationId xmlns:a16="http://schemas.microsoft.com/office/drawing/2014/main" id="{F4A3286B-440D-F48B-F829-444A4B6D505D}"/>
              </a:ext>
            </a:extLst>
          </p:cNvPr>
          <p:cNvSpPr txBox="1"/>
          <p:nvPr/>
        </p:nvSpPr>
        <p:spPr>
          <a:xfrm>
            <a:off x="772885" y="1115988"/>
            <a:ext cx="10646229" cy="338554"/>
          </a:xfrm>
          <a:prstGeom prst="rect">
            <a:avLst/>
          </a:prstGeom>
          <a:noFill/>
        </p:spPr>
        <p:txBody>
          <a:bodyPr wrap="square" rtlCol="0">
            <a:spAutoFit/>
          </a:bodyPr>
          <a:lstStyle/>
          <a:p>
            <a:pPr algn="just"/>
            <a:r>
              <a:rPr lang="en-IN" sz="1600" dirty="0">
                <a:solidFill>
                  <a:schemeClr val="dk2"/>
                </a:solidFill>
                <a:latin typeface="Calibri" panose="020F0502020204030204" pitchFamily="34" charset="0"/>
                <a:cs typeface="Calibri" panose="020F0502020204030204" pitchFamily="34" charset="0"/>
              </a:rPr>
              <a:t>- Images file can be encodes used </a:t>
            </a:r>
            <a:r>
              <a:rPr lang="en-IN" sz="1600" b="1" dirty="0">
                <a:solidFill>
                  <a:schemeClr val="dk2"/>
                </a:solidFill>
                <a:latin typeface="Calibri" panose="020F0502020204030204" pitchFamily="34" charset="0"/>
                <a:cs typeface="Calibri" panose="020F0502020204030204" pitchFamily="34" charset="0"/>
              </a:rPr>
              <a:t>Base-64 algorithm</a:t>
            </a:r>
            <a:r>
              <a:rPr lang="en-IN" sz="1600" dirty="0">
                <a:solidFill>
                  <a:schemeClr val="dk2"/>
                </a:solidFill>
                <a:latin typeface="Calibri" panose="020F0502020204030204" pitchFamily="34" charset="0"/>
                <a:cs typeface="Calibri" panose="020F0502020204030204" pitchFamily="34" charset="0"/>
              </a:rPr>
              <a:t>,  and therefore, encrypted using </a:t>
            </a:r>
            <a:r>
              <a:rPr lang="en-IN" sz="1600" b="1" dirty="0">
                <a:solidFill>
                  <a:schemeClr val="dk2"/>
                </a:solidFill>
                <a:latin typeface="Calibri" panose="020F0502020204030204" pitchFamily="34" charset="0"/>
                <a:cs typeface="Calibri" panose="020F0502020204030204" pitchFamily="34" charset="0"/>
              </a:rPr>
              <a:t>AES encryption algorithm.</a:t>
            </a: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1066942" y="1764889"/>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A7381E9-A68A-69D6-9891-2CBBFA70AFC3}"/>
              </a:ext>
            </a:extLst>
          </p:cNvPr>
          <p:cNvSpPr txBox="1"/>
          <p:nvPr/>
        </p:nvSpPr>
        <p:spPr>
          <a:xfrm>
            <a:off x="1270961" y="1922231"/>
            <a:ext cx="3967316" cy="2954655"/>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Base 64 algorithm</a:t>
            </a:r>
          </a:p>
          <a:p>
            <a:endParaRPr lang="en-IN"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Base64 is an encoding process that transforms any text, binary data, and even images or sound files into a readable string that can be saved or sent over the network without compromising the integrity of the data.</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Latin letters, numerals, plus signs, and slashes are among the characters produced by Base64 encoding.</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IN" dirty="0">
              <a:solidFill>
                <a:schemeClr val="dk2"/>
              </a:solidFill>
              <a:latin typeface="Calibri" panose="020F0502020204030204" pitchFamily="34" charset="0"/>
              <a:cs typeface="Calibri" panose="020F0502020204030204" pitchFamily="34" charset="0"/>
              <a:sym typeface="Titillium Web"/>
            </a:endParaRPr>
          </a:p>
        </p:txBody>
      </p:sp>
      <p:sp>
        <p:nvSpPr>
          <p:cNvPr id="11" name="Rectangle: Rounded Corners 10">
            <a:extLst>
              <a:ext uri="{FF2B5EF4-FFF2-40B4-BE49-F238E27FC236}">
                <a16:creationId xmlns:a16="http://schemas.microsoft.com/office/drawing/2014/main" id="{EBD6B925-3B27-4EA9-2C13-AC5C024CA7EA}"/>
              </a:ext>
            </a:extLst>
          </p:cNvPr>
          <p:cNvSpPr/>
          <p:nvPr/>
        </p:nvSpPr>
        <p:spPr>
          <a:xfrm>
            <a:off x="6533535" y="1764890"/>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DDB83D35-686F-207F-CDD7-FA9DE026F40B}"/>
              </a:ext>
            </a:extLst>
          </p:cNvPr>
          <p:cNvSpPr txBox="1"/>
          <p:nvPr/>
        </p:nvSpPr>
        <p:spPr>
          <a:xfrm>
            <a:off x="6737553" y="1996619"/>
            <a:ext cx="3967316" cy="1446550"/>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AES encryption Algorithm</a:t>
            </a:r>
          </a:p>
          <a:p>
            <a:pPr algn="just"/>
            <a:r>
              <a:rPr lang="en-US" dirty="0">
                <a:solidFill>
                  <a:schemeClr val="dk2"/>
                </a:solidFill>
                <a:latin typeface="Calibri" panose="020F0502020204030204" pitchFamily="34" charset="0"/>
                <a:cs typeface="Calibri" panose="020F0502020204030204" pitchFamily="34" charset="0"/>
                <a:sym typeface="Titillium Web"/>
              </a:rPr>
              <a:t>It uses a symmetric block cypher technique with 128-bit blocks or chunks. These distinct blocks are converted using keys that are 128, 192, and 256 bits long. It then connects these blocks to create the ciphertext after encrypting each one separately.</a:t>
            </a:r>
            <a:endParaRPr lang="en-IN" dirty="0">
              <a:solidFill>
                <a:schemeClr val="dk2"/>
              </a:solidFill>
              <a:latin typeface="Calibri" panose="020F0502020204030204" pitchFamily="34" charset="0"/>
              <a:cs typeface="Calibri" panose="020F0502020204030204" pitchFamily="34" charset="0"/>
              <a:sym typeface="Titillium Web"/>
            </a:endParaRPr>
          </a:p>
        </p:txBody>
      </p:sp>
      <p:pic>
        <p:nvPicPr>
          <p:cNvPr id="3074" name="Picture 2" descr="process">
            <a:extLst>
              <a:ext uri="{FF2B5EF4-FFF2-40B4-BE49-F238E27FC236}">
                <a16:creationId xmlns:a16="http://schemas.microsoft.com/office/drawing/2014/main" id="{C24C9F8A-36F2-F125-27E6-D0EDC22C5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235" y="3371092"/>
            <a:ext cx="3469951" cy="25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8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393184" y="273814"/>
            <a:ext cx="11405629" cy="458000"/>
          </a:xfrm>
        </p:spPr>
        <p:txBody>
          <a:bodyPr wrap="square" anchor="t">
            <a:noAutofit/>
          </a:bodyPr>
          <a:lstStyle/>
          <a:p>
            <a:pPr marL="16933" indent="0" algn="ctr">
              <a:lnSpc>
                <a:spcPct val="105000"/>
              </a:lnSpc>
              <a:buNone/>
            </a:pPr>
            <a:r>
              <a:rPr lang="en-IN" b="1" dirty="0">
                <a:latin typeface="Calibri" panose="020F0502020204030204" pitchFamily="34" charset="0"/>
                <a:cs typeface="Calibri" panose="020F0502020204030204" pitchFamily="34" charset="0"/>
              </a:rPr>
              <a:t>Our database cannot be moved from the site, and we need to be able to access it externally using a secure API. Can you explain the architecture of a secure API?</a:t>
            </a:r>
            <a:endParaRPr lang="en-US"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4A3286B-440D-F48B-F829-444A4B6D505D}"/>
              </a:ext>
            </a:extLst>
          </p:cNvPr>
          <p:cNvSpPr txBox="1"/>
          <p:nvPr/>
        </p:nvSpPr>
        <p:spPr>
          <a:xfrm>
            <a:off x="772883" y="1179775"/>
            <a:ext cx="10646229" cy="338554"/>
          </a:xfrm>
          <a:prstGeom prst="rect">
            <a:avLst/>
          </a:prstGeom>
          <a:noFill/>
        </p:spPr>
        <p:txBody>
          <a:bodyPr wrap="square" rtlCol="0">
            <a:spAutoFit/>
          </a:bodyPr>
          <a:lstStyle/>
          <a:p>
            <a:pPr algn="ctr"/>
            <a:r>
              <a:rPr lang="en-IN" sz="1600" dirty="0">
                <a:solidFill>
                  <a:schemeClr val="dk2"/>
                </a:solidFill>
                <a:latin typeface="Calibri" panose="020F0502020204030204" pitchFamily="34" charset="0"/>
                <a:cs typeface="Calibri" panose="020F0502020204030204" pitchFamily="34" charset="0"/>
              </a:rPr>
              <a:t>- </a:t>
            </a:r>
            <a:r>
              <a:rPr lang="en-IN" sz="1600" b="1" dirty="0">
                <a:solidFill>
                  <a:schemeClr val="dk2"/>
                </a:solidFill>
                <a:latin typeface="Calibri" panose="020F0502020204030204" pitchFamily="34" charset="0"/>
                <a:cs typeface="Calibri" panose="020F0502020204030204" pitchFamily="34" charset="0"/>
              </a:rPr>
              <a:t>JSON Web Token (JWT) </a:t>
            </a:r>
            <a:r>
              <a:rPr lang="en-IN" sz="1600" dirty="0">
                <a:solidFill>
                  <a:schemeClr val="dk2"/>
                </a:solidFill>
                <a:latin typeface="Calibri" panose="020F0502020204030204" pitchFamily="34" charset="0"/>
                <a:cs typeface="Calibri" panose="020F0502020204030204" pitchFamily="34" charset="0"/>
              </a:rPr>
              <a:t>can be used to securely access database</a:t>
            </a:r>
            <a:r>
              <a:rPr lang="en-IN" sz="1600" b="1" dirty="0">
                <a:solidFill>
                  <a:schemeClr val="dk2"/>
                </a:solidFill>
                <a:latin typeface="Calibri" panose="020F0502020204030204" pitchFamily="34" charset="0"/>
                <a:cs typeface="Calibri" panose="020F0502020204030204" pitchFamily="34" charset="0"/>
              </a:rPr>
              <a:t>.</a:t>
            </a: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1066942" y="1764889"/>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A7381E9-A68A-69D6-9891-2CBBFA70AFC3}"/>
              </a:ext>
            </a:extLst>
          </p:cNvPr>
          <p:cNvSpPr txBox="1"/>
          <p:nvPr/>
        </p:nvSpPr>
        <p:spPr>
          <a:xfrm>
            <a:off x="1270961" y="1922231"/>
            <a:ext cx="3967316" cy="2092881"/>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Anatomy of a JWT</a:t>
            </a:r>
          </a:p>
          <a:p>
            <a:endParaRPr lang="en-IN"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Header: Specifies the algorithm used.</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Payload: contain the claim</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Signature: used to verify the issuer of the JWT that is check the authenticity of the user.</a:t>
            </a:r>
          </a:p>
          <a:p>
            <a:pPr marL="285750" indent="-285750" algn="just">
              <a:buFont typeface="Courier New" panose="02070309020205020404" pitchFamily="49" charset="0"/>
              <a:buChar char="o"/>
            </a:pPr>
            <a:endParaRPr lang="en-IN" dirty="0">
              <a:solidFill>
                <a:schemeClr val="dk2"/>
              </a:solidFill>
              <a:latin typeface="Calibri" panose="020F0502020204030204" pitchFamily="34" charset="0"/>
              <a:cs typeface="Calibri" panose="020F0502020204030204" pitchFamily="34" charset="0"/>
              <a:sym typeface="Titillium Web"/>
            </a:endParaRPr>
          </a:p>
        </p:txBody>
      </p:sp>
      <p:sp>
        <p:nvSpPr>
          <p:cNvPr id="11" name="Rectangle: Rounded Corners 10">
            <a:extLst>
              <a:ext uri="{FF2B5EF4-FFF2-40B4-BE49-F238E27FC236}">
                <a16:creationId xmlns:a16="http://schemas.microsoft.com/office/drawing/2014/main" id="{EBD6B925-3B27-4EA9-2C13-AC5C024CA7EA}"/>
              </a:ext>
            </a:extLst>
          </p:cNvPr>
          <p:cNvSpPr/>
          <p:nvPr/>
        </p:nvSpPr>
        <p:spPr>
          <a:xfrm>
            <a:off x="6533535" y="1764890"/>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DDB83D35-686F-207F-CDD7-FA9DE026F40B}"/>
              </a:ext>
            </a:extLst>
          </p:cNvPr>
          <p:cNvSpPr txBox="1"/>
          <p:nvPr/>
        </p:nvSpPr>
        <p:spPr>
          <a:xfrm>
            <a:off x="6737554" y="2012561"/>
            <a:ext cx="3967316" cy="369332"/>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JWT Authentication flow</a:t>
            </a:r>
          </a:p>
        </p:txBody>
      </p:sp>
      <p:sp>
        <p:nvSpPr>
          <p:cNvPr id="5" name="AutoShape 2" descr="JWT authentication flow">
            <a:extLst>
              <a:ext uri="{FF2B5EF4-FFF2-40B4-BE49-F238E27FC236}">
                <a16:creationId xmlns:a16="http://schemas.microsoft.com/office/drawing/2014/main" id="{1E838948-6656-B344-B7D0-78A3413BCE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5F8BD10A-17C4-5E59-DBE5-25EAB39889E1}"/>
              </a:ext>
            </a:extLst>
          </p:cNvPr>
          <p:cNvPicPr>
            <a:picLocks noChangeAspect="1"/>
          </p:cNvPicPr>
          <p:nvPr/>
        </p:nvPicPr>
        <p:blipFill>
          <a:blip r:embed="rId2"/>
          <a:stretch>
            <a:fillRect/>
          </a:stretch>
        </p:blipFill>
        <p:spPr>
          <a:xfrm>
            <a:off x="6618514" y="2912166"/>
            <a:ext cx="4199138" cy="2011948"/>
          </a:xfrm>
          <a:prstGeom prst="rect">
            <a:avLst/>
          </a:prstGeom>
        </p:spPr>
      </p:pic>
    </p:spTree>
    <p:extLst>
      <p:ext uri="{BB962C8B-B14F-4D97-AF65-F5344CB8AC3E}">
        <p14:creationId xmlns:p14="http://schemas.microsoft.com/office/powerpoint/2010/main" val="317119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1140400" y="356082"/>
            <a:ext cx="9911200" cy="458000"/>
          </a:xfrm>
        </p:spPr>
        <p:txBody>
          <a:bodyPr wrap="square" anchor="t">
            <a:noAutofit/>
          </a:bodyPr>
          <a:lstStyle/>
          <a:p>
            <a:pPr marL="16933" indent="0" algn="ctr">
              <a:lnSpc>
                <a:spcPct val="105000"/>
              </a:lnSpc>
              <a:buNone/>
            </a:pPr>
            <a:r>
              <a:rPr lang="en-US" b="1" dirty="0">
                <a:latin typeface="Calibri" panose="020F0502020204030204" pitchFamily="34" charset="0"/>
                <a:cs typeface="Calibri" panose="020F0502020204030204" pitchFamily="34" charset="0"/>
              </a:rPr>
              <a:t>Can you recommend a secure framework for coding an API?</a:t>
            </a:r>
          </a:p>
        </p:txBody>
      </p:sp>
      <p:sp>
        <p:nvSpPr>
          <p:cNvPr id="4" name="TextBox 3">
            <a:extLst>
              <a:ext uri="{FF2B5EF4-FFF2-40B4-BE49-F238E27FC236}">
                <a16:creationId xmlns:a16="http://schemas.microsoft.com/office/drawing/2014/main" id="{F4A3286B-440D-F48B-F829-444A4B6D505D}"/>
              </a:ext>
            </a:extLst>
          </p:cNvPr>
          <p:cNvSpPr txBox="1"/>
          <p:nvPr/>
        </p:nvSpPr>
        <p:spPr>
          <a:xfrm>
            <a:off x="1270961" y="1121753"/>
            <a:ext cx="10122310" cy="338554"/>
          </a:xfrm>
          <a:prstGeom prst="rect">
            <a:avLst/>
          </a:prstGeom>
          <a:noFill/>
        </p:spPr>
        <p:txBody>
          <a:bodyPr wrap="square" rtlCol="0">
            <a:spAutoFit/>
          </a:bodyPr>
          <a:lstStyle/>
          <a:p>
            <a:r>
              <a:rPr lang="en-IN" sz="1600" dirty="0">
                <a:solidFill>
                  <a:schemeClr val="dk2"/>
                </a:solidFill>
                <a:latin typeface="Calibri" panose="020F0502020204030204" pitchFamily="34" charset="0"/>
                <a:cs typeface="Calibri" panose="020F0502020204030204" pitchFamily="34" charset="0"/>
              </a:rPr>
              <a:t>- One of the best practice to </a:t>
            </a:r>
            <a:r>
              <a:rPr lang="en-IN" sz="1600" dirty="0">
                <a:solidFill>
                  <a:schemeClr val="dk2"/>
                </a:solidFill>
                <a:latin typeface="Calibri" panose="020F0502020204030204" pitchFamily="34" charset="0"/>
                <a:cs typeface="Calibri" panose="020F0502020204030204" pitchFamily="34" charset="0"/>
                <a:sym typeface="Titillium Web"/>
              </a:rPr>
              <a:t>secure</a:t>
            </a:r>
            <a:r>
              <a:rPr lang="en-IN" sz="1600" dirty="0">
                <a:solidFill>
                  <a:schemeClr val="dk2"/>
                </a:solidFill>
                <a:latin typeface="Calibri" panose="020F0502020204030204" pitchFamily="34" charset="0"/>
                <a:cs typeface="Calibri" panose="020F0502020204030204" pitchFamily="34" charset="0"/>
              </a:rPr>
              <a:t> an API is to Encrypt the traffic using </a:t>
            </a:r>
            <a:r>
              <a:rPr lang="en-IN" sz="1600" b="1" dirty="0">
                <a:solidFill>
                  <a:schemeClr val="dk2"/>
                </a:solidFill>
                <a:latin typeface="Calibri" panose="020F0502020204030204" pitchFamily="34" charset="0"/>
                <a:cs typeface="Calibri" panose="020F0502020204030204" pitchFamily="34" charset="0"/>
              </a:rPr>
              <a:t>Transport Layer Security </a:t>
            </a:r>
            <a:r>
              <a:rPr lang="en-IN" sz="1600" dirty="0">
                <a:solidFill>
                  <a:schemeClr val="dk2"/>
                </a:solidFill>
                <a:latin typeface="Calibri" panose="020F0502020204030204" pitchFamily="34" charset="0"/>
                <a:cs typeface="Calibri" panose="020F0502020204030204" pitchFamily="34" charset="0"/>
              </a:rPr>
              <a:t>protocol</a:t>
            </a: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1066942" y="1764889"/>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A7381E9-A68A-69D6-9891-2CBBFA70AFC3}"/>
              </a:ext>
            </a:extLst>
          </p:cNvPr>
          <p:cNvSpPr txBox="1"/>
          <p:nvPr/>
        </p:nvSpPr>
        <p:spPr>
          <a:xfrm>
            <a:off x="1270961" y="1922231"/>
            <a:ext cx="3967316" cy="5170646"/>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What is TLS?</a:t>
            </a:r>
          </a:p>
          <a:p>
            <a:pPr algn="ctr"/>
            <a:endParaRPr lang="en-IN" sz="1800" b="1"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TLS is a cryptographic protocol that offers end-to-end security of data transferred between apps over the Internet.</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Encrypting the exchange of data between web apps and servers is one of TLS's main applications.</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lvl="1"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TLS encryption helps shield web applications from hacking attempts and other threats.</a:t>
            </a:r>
          </a:p>
          <a:p>
            <a:pPr marL="285750" lvl="1"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lvl="1"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TLS employs hash functions and secret-key cryptography to ensure data integrity and privacy while enabling authentication via public-key cryptography.</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latin typeface="Calibri" panose="020F0502020204030204" pitchFamily="34" charset="0"/>
              <a:cs typeface="Calibri" panose="020F0502020204030204" pitchFamily="34" charset="0"/>
            </a:endParaRPr>
          </a:p>
          <a:p>
            <a:pPr marL="285750" indent="-285750" algn="just">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EBD6B925-3B27-4EA9-2C13-AC5C024CA7EA}"/>
              </a:ext>
            </a:extLst>
          </p:cNvPr>
          <p:cNvSpPr/>
          <p:nvPr/>
        </p:nvSpPr>
        <p:spPr>
          <a:xfrm>
            <a:off x="6533535" y="1764890"/>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3494EC3-4484-D4D5-AD24-34178A1F82D0}"/>
              </a:ext>
            </a:extLst>
          </p:cNvPr>
          <p:cNvSpPr txBox="1"/>
          <p:nvPr/>
        </p:nvSpPr>
        <p:spPr>
          <a:xfrm>
            <a:off x="6673679" y="1922231"/>
            <a:ext cx="4095065" cy="4031873"/>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What does TLS do?</a:t>
            </a:r>
          </a:p>
          <a:p>
            <a:pPr algn="just"/>
            <a:endParaRPr lang="en-US" dirty="0">
              <a:solidFill>
                <a:schemeClr val="dk2"/>
              </a:solidFill>
              <a:latin typeface="Calibri" panose="020F0502020204030204" pitchFamily="34" charset="0"/>
              <a:cs typeface="Calibri" panose="020F0502020204030204" pitchFamily="34" charset="0"/>
              <a:sym typeface="Titillium Web"/>
            </a:endParaRPr>
          </a:p>
          <a:p>
            <a:pPr algn="just"/>
            <a:r>
              <a:rPr lang="en-US" dirty="0">
                <a:solidFill>
                  <a:schemeClr val="dk2"/>
                </a:solidFill>
                <a:latin typeface="Calibri" panose="020F0502020204030204" pitchFamily="34" charset="0"/>
                <a:cs typeface="Calibri" panose="020F0502020204030204" pitchFamily="34" charset="0"/>
                <a:sym typeface="Titillium Web"/>
              </a:rPr>
              <a:t>The TLS protocol achieves these three objectives primarily:</a:t>
            </a:r>
          </a:p>
          <a:p>
            <a:pPr algn="just"/>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b="1" dirty="0">
                <a:solidFill>
                  <a:schemeClr val="dk2"/>
                </a:solidFill>
                <a:latin typeface="Calibri" panose="020F0502020204030204" pitchFamily="34" charset="0"/>
                <a:cs typeface="Calibri" panose="020F0502020204030204" pitchFamily="34" charset="0"/>
                <a:sym typeface="Titillium Web"/>
              </a:rPr>
              <a:t>Encryption: </a:t>
            </a:r>
            <a:r>
              <a:rPr lang="en-US" dirty="0">
                <a:solidFill>
                  <a:schemeClr val="dk2"/>
                </a:solidFill>
                <a:latin typeface="Calibri" panose="020F0502020204030204" pitchFamily="34" charset="0"/>
                <a:cs typeface="Calibri" panose="020F0502020204030204" pitchFamily="34" charset="0"/>
                <a:sym typeface="Titillium Web"/>
              </a:rPr>
              <a:t>conceals the data being transferred from outside sources.</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b="1" dirty="0">
                <a:solidFill>
                  <a:schemeClr val="dk2"/>
                </a:solidFill>
                <a:latin typeface="Calibri" panose="020F0502020204030204" pitchFamily="34" charset="0"/>
                <a:cs typeface="Calibri" panose="020F0502020204030204" pitchFamily="34" charset="0"/>
                <a:sym typeface="Titillium Web"/>
              </a:rPr>
              <a:t>Authentication:</a:t>
            </a:r>
            <a:r>
              <a:rPr lang="en-US" dirty="0">
                <a:solidFill>
                  <a:schemeClr val="dk2"/>
                </a:solidFill>
                <a:latin typeface="Calibri" panose="020F0502020204030204" pitchFamily="34" charset="0"/>
                <a:cs typeface="Calibri" panose="020F0502020204030204" pitchFamily="34" charset="0"/>
                <a:sym typeface="Titillium Web"/>
              </a:rPr>
              <a:t> checks to make sure the parties sending information are who they say they are.</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b="1" dirty="0">
                <a:solidFill>
                  <a:schemeClr val="dk2"/>
                </a:solidFill>
                <a:latin typeface="Calibri" panose="020F0502020204030204" pitchFamily="34" charset="0"/>
                <a:cs typeface="Calibri" panose="020F0502020204030204" pitchFamily="34" charset="0"/>
                <a:sym typeface="Titillium Web"/>
              </a:rPr>
              <a:t>Integrity:</a:t>
            </a:r>
            <a:r>
              <a:rPr lang="en-US" dirty="0">
                <a:solidFill>
                  <a:schemeClr val="dk2"/>
                </a:solidFill>
                <a:latin typeface="Calibri" panose="020F0502020204030204" pitchFamily="34" charset="0"/>
                <a:cs typeface="Calibri" panose="020F0502020204030204" pitchFamily="34" charset="0"/>
                <a:sym typeface="Titillium Web"/>
              </a:rPr>
              <a:t>  checks to make sure the data hasn't been manipulated or fabricated.</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latin typeface="Calibri" panose="020F0502020204030204" pitchFamily="34" charset="0"/>
              <a:cs typeface="Calibri" panose="020F0502020204030204" pitchFamily="34" charset="0"/>
            </a:endParaRPr>
          </a:p>
          <a:p>
            <a:pPr marL="285750" indent="-285750" algn="just">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148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172064" y="356082"/>
            <a:ext cx="11847871" cy="458000"/>
          </a:xfrm>
        </p:spPr>
        <p:txBody>
          <a:bodyPr wrap="square" anchor="t">
            <a:noAutofit/>
          </a:bodyPr>
          <a:lstStyle/>
          <a:p>
            <a:pPr marL="16933" indent="0" algn="ctr">
              <a:lnSpc>
                <a:spcPct val="105000"/>
              </a:lnSpc>
              <a:buNone/>
            </a:pPr>
            <a:r>
              <a:rPr lang="en-IN" b="1" dirty="0">
                <a:latin typeface="Calibri" panose="020F0502020204030204" pitchFamily="34" charset="0"/>
                <a:cs typeface="Calibri" panose="020F0502020204030204" pitchFamily="34" charset="0"/>
              </a:rPr>
              <a:t>What data interchange format should we use while transferring data between locations?</a:t>
            </a:r>
            <a:endParaRPr lang="en-US" b="1" dirty="0">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1271876" y="1664897"/>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A7381E9-A68A-69D6-9891-2CBBFA70AFC3}"/>
              </a:ext>
            </a:extLst>
          </p:cNvPr>
          <p:cNvSpPr txBox="1"/>
          <p:nvPr/>
        </p:nvSpPr>
        <p:spPr>
          <a:xfrm>
            <a:off x="1475895" y="1826806"/>
            <a:ext cx="3967316" cy="4308872"/>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What is JSON?</a:t>
            </a:r>
          </a:p>
          <a:p>
            <a:pPr algn="ctr"/>
            <a:endParaRPr lang="en-IN" sz="1800" b="1"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JSON stands for </a:t>
            </a:r>
            <a:r>
              <a:rPr lang="en-US" b="1" dirty="0">
                <a:solidFill>
                  <a:schemeClr val="dk2"/>
                </a:solidFill>
                <a:latin typeface="Calibri" panose="020F0502020204030204" pitchFamily="34" charset="0"/>
                <a:cs typeface="Calibri" panose="020F0502020204030204" pitchFamily="34" charset="0"/>
                <a:sym typeface="Titillium Web"/>
              </a:rPr>
              <a:t>JavaScript Object Notation</a:t>
            </a: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rPr>
              <a:t>Due to its versatility and straightforward architecture, it is typically simple to operate in the programming language of your choice.</a:t>
            </a: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lvl="1"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JSON is text-based and therefore </a:t>
            </a:r>
            <a:r>
              <a:rPr lang="en-US" dirty="0">
                <a:solidFill>
                  <a:schemeClr val="dk2"/>
                </a:solidFill>
                <a:latin typeface="Calibri" panose="020F0502020204030204" pitchFamily="34" charset="0"/>
                <a:cs typeface="Calibri" panose="020F0502020204030204" pitchFamily="34" charset="0"/>
              </a:rPr>
              <a:t>is also simple to read and understand.</a:t>
            </a:r>
            <a:endParaRPr lang="en-US" dirty="0">
              <a:solidFill>
                <a:schemeClr val="dk2"/>
              </a:solidFill>
              <a:latin typeface="Calibri" panose="020F0502020204030204" pitchFamily="34" charset="0"/>
              <a:cs typeface="Calibri" panose="020F0502020204030204" pitchFamily="34" charset="0"/>
              <a:sym typeface="Titillium Web"/>
            </a:endParaRPr>
          </a:p>
          <a:p>
            <a:pPr marL="285750" lvl="1"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lvl="1" indent="-285750" algn="just">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JSON is primarily composed of two components: keys and values. They combine to form a key/value pair.</a:t>
            </a:r>
          </a:p>
          <a:p>
            <a:pPr marL="285750" lvl="1" indent="-285750" algn="just">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lvl="1"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{Key : Value}  </a:t>
            </a:r>
            <a:r>
              <a:rPr lang="en-US" dirty="0">
                <a:solidFill>
                  <a:schemeClr val="dk2"/>
                </a:solidFill>
                <a:latin typeface="Calibri" panose="020F0502020204030204" pitchFamily="34" charset="0"/>
                <a:cs typeface="Calibri" panose="020F0502020204030204" pitchFamily="34" charset="0"/>
                <a:sym typeface="Wingdings" panose="05000000000000000000" pitchFamily="2" charset="2"/>
              </a:rPr>
              <a:t> {“id” : 1}, where id is the key                       and 1 Is its value</a:t>
            </a: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lgn="just">
              <a:buFont typeface="Courier New" panose="02070309020205020404" pitchFamily="49" charset="0"/>
              <a:buChar char="o"/>
            </a:pPr>
            <a:endParaRPr lang="en-US" dirty="0">
              <a:latin typeface="Calibri" panose="020F0502020204030204" pitchFamily="34" charset="0"/>
              <a:cs typeface="Calibri" panose="020F0502020204030204" pitchFamily="34" charset="0"/>
            </a:endParaRPr>
          </a:p>
          <a:p>
            <a:pPr marL="285750" indent="-285750" algn="just">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EBD6B925-3B27-4EA9-2C13-AC5C024CA7EA}"/>
              </a:ext>
            </a:extLst>
          </p:cNvPr>
          <p:cNvSpPr/>
          <p:nvPr/>
        </p:nvSpPr>
        <p:spPr>
          <a:xfrm>
            <a:off x="6544770" y="1664897"/>
            <a:ext cx="4375355" cy="4316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3494EC3-4484-D4D5-AD24-34178A1F82D0}"/>
              </a:ext>
            </a:extLst>
          </p:cNvPr>
          <p:cNvSpPr txBox="1"/>
          <p:nvPr/>
        </p:nvSpPr>
        <p:spPr>
          <a:xfrm>
            <a:off x="6684916" y="1826806"/>
            <a:ext cx="4095065" cy="2739211"/>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sym typeface="Titillium Web"/>
              </a:rPr>
              <a:t>Why JSON?</a:t>
            </a:r>
          </a:p>
          <a:p>
            <a:pPr algn="just"/>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JSON is comparatively lighter than XML</a:t>
            </a:r>
          </a:p>
          <a:p>
            <a:pPr marL="285750" indent="-285750">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Easy to Read and Write.</a:t>
            </a:r>
          </a:p>
          <a:p>
            <a:pPr marL="285750" indent="-285750">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JSON is supported by almost all the browsers.</a:t>
            </a:r>
          </a:p>
          <a:p>
            <a:pPr marL="285750" indent="-285750">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r>
              <a:rPr lang="en-US" dirty="0">
                <a:solidFill>
                  <a:schemeClr val="dk2"/>
                </a:solidFill>
                <a:latin typeface="Calibri" panose="020F0502020204030204" pitchFamily="34" charset="0"/>
                <a:cs typeface="Calibri" panose="020F0502020204030204" pitchFamily="34" charset="0"/>
                <a:sym typeface="Titillium Web"/>
              </a:rPr>
              <a:t>Due to it’s flexibility and light weight in nature, JSON is faster.</a:t>
            </a:r>
          </a:p>
          <a:p>
            <a:pPr marL="285750" indent="-285750">
              <a:buFont typeface="Courier New" panose="02070309020205020404" pitchFamily="49" charset="0"/>
              <a:buChar char="o"/>
            </a:pPr>
            <a:endParaRPr lang="en-US" dirty="0">
              <a:solidFill>
                <a:schemeClr val="dk2"/>
              </a:solidFill>
              <a:latin typeface="Calibri" panose="020F0502020204030204" pitchFamily="34" charset="0"/>
              <a:cs typeface="Calibri" panose="020F0502020204030204" pitchFamily="34" charset="0"/>
              <a:sym typeface="Titillium Web"/>
            </a:endParaRPr>
          </a:p>
          <a:p>
            <a:pPr marL="285750" indent="-285750">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611A626-786B-8CA4-DE9B-F14EBD1FC25A}"/>
              </a:ext>
            </a:extLst>
          </p:cNvPr>
          <p:cNvSpPr txBox="1"/>
          <p:nvPr/>
        </p:nvSpPr>
        <p:spPr>
          <a:xfrm>
            <a:off x="961101" y="876742"/>
            <a:ext cx="10122310" cy="584775"/>
          </a:xfrm>
          <a:prstGeom prst="rect">
            <a:avLst/>
          </a:prstGeom>
          <a:noFill/>
        </p:spPr>
        <p:txBody>
          <a:bodyPr wrap="square" rtlCol="0">
            <a:spAutoFit/>
          </a:bodyPr>
          <a:lstStyle/>
          <a:p>
            <a:r>
              <a:rPr lang="en-US" sz="1600" dirty="0">
                <a:solidFill>
                  <a:schemeClr val="dk2"/>
                </a:solidFill>
                <a:latin typeface="Calibri" panose="020F0502020204030204" pitchFamily="34" charset="0"/>
                <a:cs typeface="Calibri" panose="020F0502020204030204" pitchFamily="34" charset="0"/>
              </a:rPr>
              <a:t>There are variety of data interchange format available When transmitting data between web servers, browsers, and mobile applications such as XML, CSV or JSON however, </a:t>
            </a:r>
            <a:r>
              <a:rPr lang="en-US" sz="1600" b="1" dirty="0">
                <a:solidFill>
                  <a:schemeClr val="dk2"/>
                </a:solidFill>
                <a:latin typeface="Calibri" panose="020F0502020204030204" pitchFamily="34" charset="0"/>
                <a:cs typeface="Calibri" panose="020F0502020204030204" pitchFamily="34" charset="0"/>
              </a:rPr>
              <a:t>JSON</a:t>
            </a:r>
            <a:r>
              <a:rPr lang="en-US" sz="1600" dirty="0">
                <a:solidFill>
                  <a:schemeClr val="dk2"/>
                </a:solidFill>
                <a:latin typeface="Calibri" panose="020F0502020204030204" pitchFamily="34" charset="0"/>
                <a:cs typeface="Calibri" panose="020F0502020204030204" pitchFamily="34" charset="0"/>
              </a:rPr>
              <a:t> is the standard, widely used format. </a:t>
            </a:r>
            <a:endParaRPr lang="en-IN" sz="1600" dirty="0">
              <a:solidFill>
                <a:schemeClr val="dk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763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172064" y="356082"/>
            <a:ext cx="11847871" cy="458000"/>
          </a:xfrm>
        </p:spPr>
        <p:txBody>
          <a:bodyPr wrap="square" anchor="t">
            <a:noAutofit/>
          </a:bodyPr>
          <a:lstStyle/>
          <a:p>
            <a:pPr algn="ctr"/>
            <a:r>
              <a:rPr lang="en-IN" b="1" dirty="0">
                <a:latin typeface="Calibri" panose="020F0502020204030204" pitchFamily="34" charset="0"/>
                <a:cs typeface="Calibri" panose="020F0502020204030204" pitchFamily="34" charset="0"/>
              </a:rPr>
              <a:t>How should we store our data in our many locations? </a:t>
            </a: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2055648" y="1033527"/>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2CFBF49C-8CDD-3D29-795E-37549D7FCD97}"/>
              </a:ext>
            </a:extLst>
          </p:cNvPr>
          <p:cNvSpPr/>
          <p:nvPr/>
        </p:nvSpPr>
        <p:spPr>
          <a:xfrm>
            <a:off x="2055648" y="3920589"/>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8E00DAF3-C58D-1136-721A-2E6ED20D08ED}"/>
              </a:ext>
            </a:extLst>
          </p:cNvPr>
          <p:cNvSpPr/>
          <p:nvPr/>
        </p:nvSpPr>
        <p:spPr>
          <a:xfrm>
            <a:off x="6246647" y="1033527"/>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96044227-E34D-BE5B-53BA-CBEABE956AA3}"/>
              </a:ext>
            </a:extLst>
          </p:cNvPr>
          <p:cNvSpPr/>
          <p:nvPr/>
        </p:nvSpPr>
        <p:spPr>
          <a:xfrm>
            <a:off x="6246647" y="3920589"/>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8C8D819-F77C-E64B-2C47-456408C7587B}"/>
              </a:ext>
            </a:extLst>
          </p:cNvPr>
          <p:cNvSpPr txBox="1"/>
          <p:nvPr/>
        </p:nvSpPr>
        <p:spPr>
          <a:xfrm>
            <a:off x="2306895" y="1262743"/>
            <a:ext cx="2558143" cy="2092881"/>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Desktop Storage</a:t>
            </a:r>
          </a:p>
          <a:p>
            <a:pPr algn="just"/>
            <a:r>
              <a:rPr lang="en-US" sz="1600" dirty="0">
                <a:solidFill>
                  <a:schemeClr val="dk2"/>
                </a:solidFill>
                <a:latin typeface="Calibri" panose="020F0502020204030204" pitchFamily="34" charset="0"/>
                <a:cs typeface="Calibri" panose="020F0502020204030204" pitchFamily="34" charset="0"/>
              </a:rPr>
              <a:t>Digital files or information can be kept locally on a computer, a laptop, or even a cell phone. Only when the devices are present can one access data stored in this local storage.</a:t>
            </a:r>
            <a:endParaRPr lang="en-IN" sz="1600" dirty="0">
              <a:solidFill>
                <a:schemeClr val="dk2"/>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7664DAF8-5E42-B858-20FD-78A2AB472E01}"/>
              </a:ext>
            </a:extLst>
          </p:cNvPr>
          <p:cNvSpPr txBox="1"/>
          <p:nvPr/>
        </p:nvSpPr>
        <p:spPr>
          <a:xfrm>
            <a:off x="6497894" y="1262743"/>
            <a:ext cx="2558143" cy="2092881"/>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Cold Storage</a:t>
            </a:r>
          </a:p>
          <a:p>
            <a:pPr algn="just"/>
            <a:r>
              <a:rPr lang="en-US" sz="1600" dirty="0">
                <a:solidFill>
                  <a:schemeClr val="dk2"/>
                </a:solidFill>
                <a:latin typeface="Calibri" panose="020F0502020204030204" pitchFamily="34" charset="0"/>
                <a:cs typeface="Calibri" panose="020F0502020204030204" pitchFamily="34" charset="0"/>
              </a:rPr>
              <a:t>This covers distinct storage devices like SD cards and flash and thumb drives. Cold storage is a backup and archiving layer that offers very affordable long-term data archival.</a:t>
            </a:r>
            <a:endParaRPr lang="en-IN" sz="1600" dirty="0">
              <a:solidFill>
                <a:schemeClr val="dk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4EBDFB7-32AF-E3FE-E16D-CC86ED83043E}"/>
              </a:ext>
            </a:extLst>
          </p:cNvPr>
          <p:cNvSpPr txBox="1"/>
          <p:nvPr/>
        </p:nvSpPr>
        <p:spPr>
          <a:xfrm>
            <a:off x="2306895" y="4169228"/>
            <a:ext cx="2558143" cy="2339102"/>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Cloud Storage</a:t>
            </a:r>
          </a:p>
          <a:p>
            <a:pPr algn="just"/>
            <a:r>
              <a:rPr lang="en-US" sz="1600" dirty="0">
                <a:solidFill>
                  <a:schemeClr val="dk2"/>
                </a:solidFill>
                <a:latin typeface="Calibri" panose="020F0502020204030204" pitchFamily="34" charset="0"/>
                <a:cs typeface="Calibri" panose="020F0502020204030204" pitchFamily="34" charset="0"/>
              </a:rPr>
              <a:t>Data is sent over the network and stored on remote storage systems, where it is managed, backed up, and made accessible to users over a network. One can access the data stored on cloud from anywhere</a:t>
            </a:r>
            <a:endParaRPr lang="en-IN" sz="1600" dirty="0">
              <a:solidFill>
                <a:schemeClr val="dk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3BBAB583-21BC-5079-360B-56B69C3AC0FE}"/>
              </a:ext>
            </a:extLst>
          </p:cNvPr>
          <p:cNvSpPr txBox="1"/>
          <p:nvPr/>
        </p:nvSpPr>
        <p:spPr>
          <a:xfrm>
            <a:off x="6497894" y="4169228"/>
            <a:ext cx="2558143" cy="2446824"/>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Hybrid Cloud Storage</a:t>
            </a:r>
          </a:p>
          <a:p>
            <a:pPr algn="just"/>
            <a:r>
              <a:rPr lang="en-US" sz="1500" dirty="0">
                <a:solidFill>
                  <a:schemeClr val="dk2"/>
                </a:solidFill>
                <a:latin typeface="Calibri" panose="020F0502020204030204" pitchFamily="34" charset="0"/>
                <a:cs typeface="Calibri" panose="020F0502020204030204" pitchFamily="34" charset="0"/>
              </a:rPr>
              <a:t>Cloud storage that is managed using both on-site and off-site resources is known as hybrid cloud storage. By combining internal data storage with public cloud storage, the hybrid cloud storage infrastructure is frequently employed.</a:t>
            </a:r>
            <a:endParaRPr lang="en-IN" sz="1500" dirty="0">
              <a:solidFill>
                <a:schemeClr val="dk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138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2"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8"/>
        <p:cNvGrpSpPr/>
        <p:nvPr/>
      </p:nvGrpSpPr>
      <p:grpSpPr>
        <a:xfrm>
          <a:off x="0" y="0"/>
          <a:ext cx="0" cy="0"/>
          <a:chOff x="0" y="0"/>
          <a:chExt cx="0" cy="0"/>
        </a:xfrm>
      </p:grpSpPr>
      <p:sp>
        <p:nvSpPr>
          <p:cNvPr id="4419" name="Google Shape;4419;p53"/>
          <p:cNvSpPr txBox="1">
            <a:spLocks noGrp="1"/>
          </p:cNvSpPr>
          <p:nvPr>
            <p:ph type="title"/>
          </p:nvPr>
        </p:nvSpPr>
        <p:spPr>
          <a:xfrm>
            <a:off x="334026" y="608351"/>
            <a:ext cx="9911200" cy="662800"/>
          </a:xfrm>
          <a:prstGeom prst="rect">
            <a:avLst/>
          </a:prstGeom>
        </p:spPr>
        <p:txBody>
          <a:bodyPr spcFirstLastPara="1" wrap="square" lIns="121900" tIns="121900" rIns="121900" bIns="121900" anchor="t" anchorCtr="0">
            <a:noAutofit/>
          </a:bodyPr>
          <a:lstStyle/>
          <a:p>
            <a:r>
              <a:rPr lang="en" sz="4000" dirty="0">
                <a:solidFill>
                  <a:schemeClr val="accent1">
                    <a:lumMod val="50000"/>
                  </a:schemeClr>
                </a:solidFill>
                <a:latin typeface="Calibri" panose="020F0502020204030204" pitchFamily="34" charset="0"/>
                <a:cs typeface="Calibri" panose="020F0502020204030204" pitchFamily="34" charset="0"/>
                <a:sym typeface="Arial"/>
              </a:rPr>
              <a:t>OUR</a:t>
            </a:r>
            <a:r>
              <a:rPr lang="en" sz="4000" dirty="0">
                <a:latin typeface="Calibri" panose="020F0502020204030204" pitchFamily="34" charset="0"/>
                <a:cs typeface="Calibri" panose="020F0502020204030204" pitchFamily="34" charset="0"/>
              </a:rPr>
              <a:t> </a:t>
            </a:r>
            <a:r>
              <a:rPr lang="en" sz="4000" dirty="0">
                <a:solidFill>
                  <a:schemeClr val="accent1">
                    <a:lumMod val="50000"/>
                  </a:schemeClr>
                </a:solidFill>
                <a:latin typeface="Calibri" panose="020F0502020204030204" pitchFamily="34" charset="0"/>
                <a:cs typeface="Calibri" panose="020F0502020204030204" pitchFamily="34" charset="0"/>
              </a:rPr>
              <a:t>TEAM</a:t>
            </a:r>
            <a:endParaRPr sz="4000" dirty="0">
              <a:solidFill>
                <a:schemeClr val="accent1">
                  <a:lumMod val="50000"/>
                </a:schemeClr>
              </a:solidFill>
              <a:latin typeface="Calibri" panose="020F0502020204030204" pitchFamily="34" charset="0"/>
              <a:cs typeface="Calibri" panose="020F0502020204030204" pitchFamily="34" charset="0"/>
            </a:endParaRPr>
          </a:p>
        </p:txBody>
      </p:sp>
      <p:sp>
        <p:nvSpPr>
          <p:cNvPr id="4475" name="Google Shape;4475;p53"/>
          <p:cNvSpPr/>
          <p:nvPr/>
        </p:nvSpPr>
        <p:spPr>
          <a:xfrm rot="1286271">
            <a:off x="1876115" y="1616513"/>
            <a:ext cx="1785907" cy="1933346"/>
          </a:xfrm>
          <a:custGeom>
            <a:avLst/>
            <a:gdLst/>
            <a:ahLst/>
            <a:cxnLst/>
            <a:rect l="l" t="t" r="r" b="b"/>
            <a:pathLst>
              <a:path w="12767" h="13821" extrusionOk="0">
                <a:moveTo>
                  <a:pt x="9336" y="0"/>
                </a:moveTo>
                <a:cubicBezTo>
                  <a:pt x="8373" y="0"/>
                  <a:pt x="7414" y="400"/>
                  <a:pt x="6693" y="1144"/>
                </a:cubicBezTo>
                <a:cubicBezTo>
                  <a:pt x="5097" y="2802"/>
                  <a:pt x="5639" y="4991"/>
                  <a:pt x="6169" y="7104"/>
                </a:cubicBezTo>
                <a:cubicBezTo>
                  <a:pt x="6428" y="8144"/>
                  <a:pt x="6674" y="9128"/>
                  <a:pt x="6680" y="10049"/>
                </a:cubicBezTo>
                <a:cubicBezTo>
                  <a:pt x="6699" y="12042"/>
                  <a:pt x="5400" y="13133"/>
                  <a:pt x="4176" y="13486"/>
                </a:cubicBezTo>
                <a:cubicBezTo>
                  <a:pt x="3819" y="13590"/>
                  <a:pt x="3457" y="13640"/>
                  <a:pt x="3102" y="13640"/>
                </a:cubicBezTo>
                <a:cubicBezTo>
                  <a:pt x="1898" y="13640"/>
                  <a:pt x="771" y="13066"/>
                  <a:pt x="152" y="12067"/>
                </a:cubicBezTo>
                <a:lnTo>
                  <a:pt x="1" y="12168"/>
                </a:lnTo>
                <a:cubicBezTo>
                  <a:pt x="650" y="13215"/>
                  <a:pt x="1842" y="13821"/>
                  <a:pt x="3104" y="13821"/>
                </a:cubicBezTo>
                <a:cubicBezTo>
                  <a:pt x="3482" y="13821"/>
                  <a:pt x="3861" y="13770"/>
                  <a:pt x="4227" y="13663"/>
                </a:cubicBezTo>
                <a:cubicBezTo>
                  <a:pt x="5507" y="13291"/>
                  <a:pt x="6882" y="12143"/>
                  <a:pt x="6863" y="10049"/>
                </a:cubicBezTo>
                <a:cubicBezTo>
                  <a:pt x="6850" y="9103"/>
                  <a:pt x="6592" y="8062"/>
                  <a:pt x="6346" y="7060"/>
                </a:cubicBezTo>
                <a:cubicBezTo>
                  <a:pt x="5829" y="4991"/>
                  <a:pt x="5299" y="2853"/>
                  <a:pt x="6825" y="1270"/>
                </a:cubicBezTo>
                <a:cubicBezTo>
                  <a:pt x="7507" y="561"/>
                  <a:pt x="8416" y="181"/>
                  <a:pt x="9332" y="181"/>
                </a:cubicBezTo>
                <a:cubicBezTo>
                  <a:pt x="9729" y="181"/>
                  <a:pt x="10127" y="253"/>
                  <a:pt x="10508" y="400"/>
                </a:cubicBezTo>
                <a:cubicBezTo>
                  <a:pt x="11782" y="898"/>
                  <a:pt x="12545" y="2102"/>
                  <a:pt x="12590" y="3704"/>
                </a:cubicBezTo>
                <a:lnTo>
                  <a:pt x="12766" y="3698"/>
                </a:lnTo>
                <a:cubicBezTo>
                  <a:pt x="12722" y="2020"/>
                  <a:pt x="11921" y="753"/>
                  <a:pt x="10571" y="229"/>
                </a:cubicBezTo>
                <a:cubicBezTo>
                  <a:pt x="10171" y="75"/>
                  <a:pt x="9753" y="0"/>
                  <a:pt x="9336" y="0"/>
                </a:cubicBezTo>
                <a:close/>
              </a:path>
            </a:pathLst>
          </a:custGeom>
          <a:solidFill>
            <a:srgbClr val="000000"/>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71" name="Google Shape;4420;p53">
            <a:extLst>
              <a:ext uri="{FF2B5EF4-FFF2-40B4-BE49-F238E27FC236}">
                <a16:creationId xmlns:a16="http://schemas.microsoft.com/office/drawing/2014/main" id="{5EC93B4A-284A-4345-A8F6-5E1365ED0AA0}"/>
              </a:ext>
            </a:extLst>
          </p:cNvPr>
          <p:cNvSpPr/>
          <p:nvPr/>
        </p:nvSpPr>
        <p:spPr>
          <a:xfrm rot="5400000">
            <a:off x="3826374" y="3089908"/>
            <a:ext cx="592404" cy="2897084"/>
          </a:xfrm>
          <a:custGeom>
            <a:avLst/>
            <a:gdLst/>
            <a:ahLst/>
            <a:cxnLst/>
            <a:rect l="l" t="t" r="r" b="b"/>
            <a:pathLst>
              <a:path w="4586" h="18068" extrusionOk="0">
                <a:moveTo>
                  <a:pt x="2227" y="1"/>
                </a:moveTo>
                <a:cubicBezTo>
                  <a:pt x="1286" y="1"/>
                  <a:pt x="294" y="840"/>
                  <a:pt x="215" y="3193"/>
                </a:cubicBezTo>
                <a:cubicBezTo>
                  <a:pt x="170" y="4562"/>
                  <a:pt x="183" y="5930"/>
                  <a:pt x="158" y="7305"/>
                </a:cubicBezTo>
                <a:cubicBezTo>
                  <a:pt x="133" y="9084"/>
                  <a:pt x="13" y="10843"/>
                  <a:pt x="6" y="12622"/>
                </a:cubicBezTo>
                <a:cubicBezTo>
                  <a:pt x="0" y="16388"/>
                  <a:pt x="128" y="18068"/>
                  <a:pt x="1104" y="18068"/>
                </a:cubicBezTo>
                <a:cubicBezTo>
                  <a:pt x="1147" y="18068"/>
                  <a:pt x="1191" y="18065"/>
                  <a:pt x="1236" y="18058"/>
                </a:cubicBezTo>
                <a:cubicBezTo>
                  <a:pt x="3198" y="17794"/>
                  <a:pt x="3526" y="16412"/>
                  <a:pt x="3627" y="14918"/>
                </a:cubicBezTo>
                <a:cubicBezTo>
                  <a:pt x="3791" y="12401"/>
                  <a:pt x="3879" y="9714"/>
                  <a:pt x="3974" y="7261"/>
                </a:cubicBezTo>
                <a:cubicBezTo>
                  <a:pt x="4049" y="5287"/>
                  <a:pt x="4585" y="2997"/>
                  <a:pt x="3841" y="1099"/>
                </a:cubicBezTo>
                <a:cubicBezTo>
                  <a:pt x="3587" y="457"/>
                  <a:pt x="2920" y="1"/>
                  <a:pt x="2227" y="1"/>
                </a:cubicBezTo>
                <a:close/>
              </a:path>
            </a:pathLst>
          </a:custGeom>
          <a:solidFill>
            <a:schemeClr val="accent2"/>
          </a:solidFill>
          <a:ln>
            <a:noFill/>
          </a:ln>
        </p:spPr>
        <p:txBody>
          <a:bodyPr spcFirstLastPara="1" wrap="square" lIns="121900" tIns="121900" rIns="121900" bIns="121900" anchor="ctr" anchorCtr="0">
            <a:noAutofit/>
          </a:bodyPr>
          <a:lstStyle/>
          <a:p>
            <a:pPr defTabSz="1219215">
              <a:defRPr/>
            </a:pPr>
            <a:endParaRPr>
              <a:ln>
                <a:solidFill>
                  <a:srgbClr val="00989A"/>
                </a:solidFill>
              </a:ln>
              <a:latin typeface="Montserrat Light"/>
              <a:ea typeface="+mn-ea"/>
            </a:endParaRPr>
          </a:p>
        </p:txBody>
      </p:sp>
      <p:sp>
        <p:nvSpPr>
          <p:cNvPr id="72" name="Google Shape;4421;p53">
            <a:extLst>
              <a:ext uri="{FF2B5EF4-FFF2-40B4-BE49-F238E27FC236}">
                <a16:creationId xmlns:a16="http://schemas.microsoft.com/office/drawing/2014/main" id="{99DB4760-4AAF-4881-B46C-52E3271FAB59}"/>
              </a:ext>
            </a:extLst>
          </p:cNvPr>
          <p:cNvSpPr txBox="1">
            <a:spLocks/>
          </p:cNvSpPr>
          <p:nvPr/>
        </p:nvSpPr>
        <p:spPr>
          <a:xfrm>
            <a:off x="2816933" y="4202162"/>
            <a:ext cx="2604800" cy="513200"/>
          </a:xfrm>
          <a:prstGeom prst="rect">
            <a:avLst/>
          </a:prstGeom>
        </p:spPr>
        <p:txBody>
          <a:bodyPr spcFirstLastPara="1" vert="horz" wrap="square" lIns="121900" tIns="121900" rIns="121900" bIns="121900" rtlCol="0" anchor="b"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pPr defTabSz="914400">
              <a:buClrTx/>
              <a:defRPr/>
            </a:pPr>
            <a:r>
              <a:rPr lang="en-US" sz="1600" dirty="0">
                <a:latin typeface="Montserrat Light"/>
                <a:ea typeface="Oxygen"/>
                <a:cs typeface="Oxygen"/>
                <a:sym typeface="Oxygen"/>
              </a:rPr>
              <a:t>Developer</a:t>
            </a:r>
          </a:p>
        </p:txBody>
      </p:sp>
      <p:sp>
        <p:nvSpPr>
          <p:cNvPr id="73" name="Google Shape;4422;p53">
            <a:extLst>
              <a:ext uri="{FF2B5EF4-FFF2-40B4-BE49-F238E27FC236}">
                <a16:creationId xmlns:a16="http://schemas.microsoft.com/office/drawing/2014/main" id="{5BB93B3A-3384-4632-9094-035FE46C3A5A}"/>
              </a:ext>
            </a:extLst>
          </p:cNvPr>
          <p:cNvSpPr txBox="1">
            <a:spLocks/>
          </p:cNvSpPr>
          <p:nvPr/>
        </p:nvSpPr>
        <p:spPr>
          <a:xfrm>
            <a:off x="6572913" y="3772630"/>
            <a:ext cx="3492400" cy="513200"/>
          </a:xfrm>
          <a:prstGeom prst="rect">
            <a:avLst/>
          </a:prstGeom>
        </p:spPr>
        <p:txBody>
          <a:bodyPr spcFirstLastPara="1" wrap="square" lIns="121900" tIns="121900" rIns="121900" bIns="1219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defTabSz="914400">
              <a:buClrTx/>
              <a:defRPr/>
            </a:pPr>
            <a:r>
              <a:rPr lang="en-US" sz="2400" dirty="0">
                <a:solidFill>
                  <a:srgbClr val="272E3A"/>
                </a:solidFill>
                <a:latin typeface="Montserrat Light"/>
              </a:rPr>
              <a:t>Karan</a:t>
            </a:r>
            <a:r>
              <a:rPr lang="en-US" sz="3300" dirty="0">
                <a:solidFill>
                  <a:srgbClr val="272E3A"/>
                </a:solidFill>
                <a:latin typeface="Montserrat Light"/>
              </a:rPr>
              <a:t> </a:t>
            </a:r>
            <a:r>
              <a:rPr lang="en-US" sz="2400" dirty="0">
                <a:solidFill>
                  <a:srgbClr val="272E3A"/>
                </a:solidFill>
                <a:latin typeface="Montserrat Light"/>
              </a:rPr>
              <a:t>Upneja</a:t>
            </a:r>
          </a:p>
        </p:txBody>
      </p:sp>
      <p:sp>
        <p:nvSpPr>
          <p:cNvPr id="76" name="Google Shape;4425;p53">
            <a:extLst>
              <a:ext uri="{FF2B5EF4-FFF2-40B4-BE49-F238E27FC236}">
                <a16:creationId xmlns:a16="http://schemas.microsoft.com/office/drawing/2014/main" id="{D8E9A470-3BEC-45C6-827C-8FDB2E5549E5}"/>
              </a:ext>
            </a:extLst>
          </p:cNvPr>
          <p:cNvSpPr txBox="1">
            <a:spLocks/>
          </p:cNvSpPr>
          <p:nvPr/>
        </p:nvSpPr>
        <p:spPr>
          <a:xfrm>
            <a:off x="2376375" y="3688962"/>
            <a:ext cx="3492400" cy="513200"/>
          </a:xfrm>
          <a:prstGeom prst="rect">
            <a:avLst/>
          </a:prstGeom>
        </p:spPr>
        <p:txBody>
          <a:bodyPr spcFirstLastPara="1" vert="horz" wrap="square" lIns="121900" tIns="121900" rIns="121900" bIns="121900" rtlCol="0" anchor="ctr"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pPr defTabSz="914400">
              <a:buClrTx/>
              <a:defRPr/>
            </a:pPr>
            <a:r>
              <a:rPr lang="en-US" sz="2400" dirty="0">
                <a:latin typeface="Montserrat Light"/>
              </a:rPr>
              <a:t>Maninder Kaur</a:t>
            </a:r>
          </a:p>
        </p:txBody>
      </p:sp>
      <p:grpSp>
        <p:nvGrpSpPr>
          <p:cNvPr id="77" name="Google Shape;4426;p53">
            <a:extLst>
              <a:ext uri="{FF2B5EF4-FFF2-40B4-BE49-F238E27FC236}">
                <a16:creationId xmlns:a16="http://schemas.microsoft.com/office/drawing/2014/main" id="{6EC419B9-474E-4D2F-82F2-D1D1A22F912F}"/>
              </a:ext>
            </a:extLst>
          </p:cNvPr>
          <p:cNvGrpSpPr/>
          <p:nvPr/>
        </p:nvGrpSpPr>
        <p:grpSpPr>
          <a:xfrm>
            <a:off x="3112899" y="2082876"/>
            <a:ext cx="2019352" cy="1565967"/>
            <a:chOff x="1982250" y="2295975"/>
            <a:chExt cx="334825" cy="259650"/>
          </a:xfrm>
          <a:solidFill>
            <a:srgbClr val="00989A"/>
          </a:solidFill>
        </p:grpSpPr>
        <p:sp>
          <p:nvSpPr>
            <p:cNvPr id="78" name="Google Shape;4427;p53">
              <a:extLst>
                <a:ext uri="{FF2B5EF4-FFF2-40B4-BE49-F238E27FC236}">
                  <a16:creationId xmlns:a16="http://schemas.microsoft.com/office/drawing/2014/main" id="{39C3474F-FBB6-4A10-BB58-DA679130FE4F}"/>
                </a:ext>
              </a:extLst>
            </p:cNvPr>
            <p:cNvSpPr/>
            <p:nvPr/>
          </p:nvSpPr>
          <p:spPr>
            <a:xfrm>
              <a:off x="1982250" y="2295975"/>
              <a:ext cx="334825" cy="259650"/>
            </a:xfrm>
            <a:custGeom>
              <a:avLst/>
              <a:gdLst/>
              <a:ahLst/>
              <a:cxnLst/>
              <a:rect l="l" t="t" r="r" b="b"/>
              <a:pathLst>
                <a:path w="13393" h="10386" extrusionOk="0">
                  <a:moveTo>
                    <a:pt x="7902" y="0"/>
                  </a:moveTo>
                  <a:cubicBezTo>
                    <a:pt x="3449" y="0"/>
                    <a:pt x="0" y="4648"/>
                    <a:pt x="2601" y="8721"/>
                  </a:cubicBezTo>
                  <a:cubicBezTo>
                    <a:pt x="3365" y="9917"/>
                    <a:pt x="4775" y="10385"/>
                    <a:pt x="6270" y="10385"/>
                  </a:cubicBezTo>
                  <a:cubicBezTo>
                    <a:pt x="8000" y="10385"/>
                    <a:pt x="9844" y="9760"/>
                    <a:pt x="10933" y="8911"/>
                  </a:cubicBezTo>
                  <a:cubicBezTo>
                    <a:pt x="13153" y="7182"/>
                    <a:pt x="13392" y="1222"/>
                    <a:pt x="9577" y="220"/>
                  </a:cubicBezTo>
                  <a:cubicBezTo>
                    <a:pt x="9010" y="70"/>
                    <a:pt x="8448" y="0"/>
                    <a:pt x="7902"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79" name="Google Shape;4428;p53">
              <a:extLst>
                <a:ext uri="{FF2B5EF4-FFF2-40B4-BE49-F238E27FC236}">
                  <a16:creationId xmlns:a16="http://schemas.microsoft.com/office/drawing/2014/main" id="{21BDC18C-1BB9-453D-94B9-66E7A74FF698}"/>
                </a:ext>
              </a:extLst>
            </p:cNvPr>
            <p:cNvSpPr/>
            <p:nvPr/>
          </p:nvSpPr>
          <p:spPr>
            <a:xfrm>
              <a:off x="2216125" y="2397450"/>
              <a:ext cx="12500" cy="10625"/>
            </a:xfrm>
            <a:custGeom>
              <a:avLst/>
              <a:gdLst/>
              <a:ahLst/>
              <a:cxnLst/>
              <a:rect l="l" t="t" r="r" b="b"/>
              <a:pathLst>
                <a:path w="500" h="425" extrusionOk="0">
                  <a:moveTo>
                    <a:pt x="341" y="0"/>
                  </a:moveTo>
                  <a:cubicBezTo>
                    <a:pt x="243" y="0"/>
                    <a:pt x="145" y="78"/>
                    <a:pt x="89" y="159"/>
                  </a:cubicBezTo>
                  <a:cubicBezTo>
                    <a:pt x="39" y="235"/>
                    <a:pt x="1" y="348"/>
                    <a:pt x="102" y="405"/>
                  </a:cubicBezTo>
                  <a:cubicBezTo>
                    <a:pt x="121" y="418"/>
                    <a:pt x="152" y="424"/>
                    <a:pt x="178" y="424"/>
                  </a:cubicBezTo>
                  <a:cubicBezTo>
                    <a:pt x="304" y="411"/>
                    <a:pt x="405" y="317"/>
                    <a:pt x="424" y="191"/>
                  </a:cubicBezTo>
                  <a:cubicBezTo>
                    <a:pt x="474" y="121"/>
                    <a:pt x="499" y="46"/>
                    <a:pt x="411" y="14"/>
                  </a:cubicBezTo>
                  <a:cubicBezTo>
                    <a:pt x="388" y="4"/>
                    <a:pt x="365" y="0"/>
                    <a:pt x="341"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0" name="Google Shape;4429;p53">
              <a:extLst>
                <a:ext uri="{FF2B5EF4-FFF2-40B4-BE49-F238E27FC236}">
                  <a16:creationId xmlns:a16="http://schemas.microsoft.com/office/drawing/2014/main" id="{DE3EA0F8-5A0E-4548-8396-4C734A2F6FE1}"/>
                </a:ext>
              </a:extLst>
            </p:cNvPr>
            <p:cNvSpPr/>
            <p:nvPr/>
          </p:nvSpPr>
          <p:spPr>
            <a:xfrm>
              <a:off x="2233075" y="2395575"/>
              <a:ext cx="19350" cy="12500"/>
            </a:xfrm>
            <a:custGeom>
              <a:avLst/>
              <a:gdLst/>
              <a:ahLst/>
              <a:cxnLst/>
              <a:rect l="l" t="t" r="r" b="b"/>
              <a:pathLst>
                <a:path w="774" h="500" extrusionOk="0">
                  <a:moveTo>
                    <a:pt x="615" y="1"/>
                  </a:moveTo>
                  <a:cubicBezTo>
                    <a:pt x="441" y="1"/>
                    <a:pt x="234" y="117"/>
                    <a:pt x="118" y="234"/>
                  </a:cubicBezTo>
                  <a:cubicBezTo>
                    <a:pt x="1" y="346"/>
                    <a:pt x="23" y="500"/>
                    <a:pt x="135" y="500"/>
                  </a:cubicBezTo>
                  <a:cubicBezTo>
                    <a:pt x="168" y="500"/>
                    <a:pt x="209" y="486"/>
                    <a:pt x="256" y="455"/>
                  </a:cubicBezTo>
                  <a:lnTo>
                    <a:pt x="256" y="455"/>
                  </a:lnTo>
                  <a:cubicBezTo>
                    <a:pt x="219" y="480"/>
                    <a:pt x="364" y="493"/>
                    <a:pt x="389" y="493"/>
                  </a:cubicBezTo>
                  <a:cubicBezTo>
                    <a:pt x="540" y="474"/>
                    <a:pt x="666" y="379"/>
                    <a:pt x="729" y="247"/>
                  </a:cubicBezTo>
                  <a:cubicBezTo>
                    <a:pt x="774" y="146"/>
                    <a:pt x="767" y="1"/>
                    <a:pt x="629" y="1"/>
                  </a:cubicBezTo>
                  <a:cubicBezTo>
                    <a:pt x="624" y="1"/>
                    <a:pt x="620" y="1"/>
                    <a:pt x="615"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1" name="Google Shape;4430;p53">
              <a:extLst>
                <a:ext uri="{FF2B5EF4-FFF2-40B4-BE49-F238E27FC236}">
                  <a16:creationId xmlns:a16="http://schemas.microsoft.com/office/drawing/2014/main" id="{89C391B7-4DED-4258-886F-972BA01DC83F}"/>
                </a:ext>
              </a:extLst>
            </p:cNvPr>
            <p:cNvSpPr/>
            <p:nvPr/>
          </p:nvSpPr>
          <p:spPr>
            <a:xfrm>
              <a:off x="2243100" y="2417525"/>
              <a:ext cx="11375" cy="10950"/>
            </a:xfrm>
            <a:custGeom>
              <a:avLst/>
              <a:gdLst/>
              <a:ahLst/>
              <a:cxnLst/>
              <a:rect l="l" t="t" r="r" b="b"/>
              <a:pathLst>
                <a:path w="455" h="438" extrusionOk="0">
                  <a:moveTo>
                    <a:pt x="322" y="1"/>
                  </a:moveTo>
                  <a:cubicBezTo>
                    <a:pt x="181" y="1"/>
                    <a:pt x="71" y="174"/>
                    <a:pt x="32" y="290"/>
                  </a:cubicBezTo>
                  <a:cubicBezTo>
                    <a:pt x="0" y="390"/>
                    <a:pt x="66" y="437"/>
                    <a:pt x="141" y="437"/>
                  </a:cubicBezTo>
                  <a:cubicBezTo>
                    <a:pt x="171" y="437"/>
                    <a:pt x="201" y="430"/>
                    <a:pt x="228" y="416"/>
                  </a:cubicBezTo>
                  <a:cubicBezTo>
                    <a:pt x="322" y="372"/>
                    <a:pt x="455" y="233"/>
                    <a:pt x="417" y="107"/>
                  </a:cubicBezTo>
                  <a:cubicBezTo>
                    <a:pt x="417" y="107"/>
                    <a:pt x="410" y="107"/>
                    <a:pt x="410" y="100"/>
                  </a:cubicBezTo>
                  <a:cubicBezTo>
                    <a:pt x="429" y="63"/>
                    <a:pt x="436" y="25"/>
                    <a:pt x="385" y="12"/>
                  </a:cubicBezTo>
                  <a:cubicBezTo>
                    <a:pt x="364" y="4"/>
                    <a:pt x="343" y="1"/>
                    <a:pt x="322"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2" name="Google Shape;4431;p53">
              <a:extLst>
                <a:ext uri="{FF2B5EF4-FFF2-40B4-BE49-F238E27FC236}">
                  <a16:creationId xmlns:a16="http://schemas.microsoft.com/office/drawing/2014/main" id="{3D1B6BF1-E2F0-409B-88BD-8C2F2D7DBFA6}"/>
                </a:ext>
              </a:extLst>
            </p:cNvPr>
            <p:cNvSpPr/>
            <p:nvPr/>
          </p:nvSpPr>
          <p:spPr>
            <a:xfrm>
              <a:off x="2222600" y="2420625"/>
              <a:ext cx="11525" cy="7525"/>
            </a:xfrm>
            <a:custGeom>
              <a:avLst/>
              <a:gdLst/>
              <a:ahLst/>
              <a:cxnLst/>
              <a:rect l="l" t="t" r="r" b="b"/>
              <a:pathLst>
                <a:path w="461" h="301" extrusionOk="0">
                  <a:moveTo>
                    <a:pt x="309" y="0"/>
                  </a:moveTo>
                  <a:cubicBezTo>
                    <a:pt x="291" y="0"/>
                    <a:pt x="271" y="5"/>
                    <a:pt x="253" y="14"/>
                  </a:cubicBezTo>
                  <a:lnTo>
                    <a:pt x="228" y="27"/>
                  </a:lnTo>
                  <a:cubicBezTo>
                    <a:pt x="152" y="58"/>
                    <a:pt x="1" y="229"/>
                    <a:pt x="127" y="292"/>
                  </a:cubicBezTo>
                  <a:cubicBezTo>
                    <a:pt x="140" y="298"/>
                    <a:pt x="154" y="300"/>
                    <a:pt x="168" y="300"/>
                  </a:cubicBezTo>
                  <a:cubicBezTo>
                    <a:pt x="212" y="300"/>
                    <a:pt x="257" y="275"/>
                    <a:pt x="291" y="260"/>
                  </a:cubicBezTo>
                  <a:cubicBezTo>
                    <a:pt x="341" y="241"/>
                    <a:pt x="461" y="121"/>
                    <a:pt x="392" y="65"/>
                  </a:cubicBezTo>
                  <a:cubicBezTo>
                    <a:pt x="382" y="57"/>
                    <a:pt x="376" y="53"/>
                    <a:pt x="372" y="51"/>
                  </a:cubicBezTo>
                  <a:lnTo>
                    <a:pt x="372" y="51"/>
                  </a:lnTo>
                  <a:cubicBezTo>
                    <a:pt x="369" y="15"/>
                    <a:pt x="341" y="0"/>
                    <a:pt x="309"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3" name="Google Shape;4432;p53">
              <a:extLst>
                <a:ext uri="{FF2B5EF4-FFF2-40B4-BE49-F238E27FC236}">
                  <a16:creationId xmlns:a16="http://schemas.microsoft.com/office/drawing/2014/main" id="{3E8C05ED-2B24-43A0-BA68-2CA7D1FB31F8}"/>
                </a:ext>
              </a:extLst>
            </p:cNvPr>
            <p:cNvSpPr/>
            <p:nvPr/>
          </p:nvSpPr>
          <p:spPr>
            <a:xfrm>
              <a:off x="2236925" y="2343625"/>
              <a:ext cx="10325" cy="9725"/>
            </a:xfrm>
            <a:custGeom>
              <a:avLst/>
              <a:gdLst/>
              <a:ahLst/>
              <a:cxnLst/>
              <a:rect l="l" t="t" r="r" b="b"/>
              <a:pathLst>
                <a:path w="413" h="389" extrusionOk="0">
                  <a:moveTo>
                    <a:pt x="306" y="1"/>
                  </a:moveTo>
                  <a:cubicBezTo>
                    <a:pt x="188" y="1"/>
                    <a:pt x="0" y="131"/>
                    <a:pt x="46" y="288"/>
                  </a:cubicBezTo>
                  <a:cubicBezTo>
                    <a:pt x="52" y="307"/>
                    <a:pt x="58" y="326"/>
                    <a:pt x="71" y="338"/>
                  </a:cubicBezTo>
                  <a:cubicBezTo>
                    <a:pt x="91" y="374"/>
                    <a:pt x="120" y="389"/>
                    <a:pt x="152" y="389"/>
                  </a:cubicBezTo>
                  <a:cubicBezTo>
                    <a:pt x="233" y="389"/>
                    <a:pt x="332" y="300"/>
                    <a:pt x="355" y="237"/>
                  </a:cubicBezTo>
                  <a:cubicBezTo>
                    <a:pt x="367" y="199"/>
                    <a:pt x="380" y="162"/>
                    <a:pt x="393" y="124"/>
                  </a:cubicBezTo>
                  <a:cubicBezTo>
                    <a:pt x="412" y="37"/>
                    <a:pt x="369" y="1"/>
                    <a:pt x="306"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4" name="Google Shape;4433;p53">
              <a:extLst>
                <a:ext uri="{FF2B5EF4-FFF2-40B4-BE49-F238E27FC236}">
                  <a16:creationId xmlns:a16="http://schemas.microsoft.com/office/drawing/2014/main" id="{A16AE322-02E6-4A79-8684-D16C6E42D15B}"/>
                </a:ext>
              </a:extLst>
            </p:cNvPr>
            <p:cNvSpPr/>
            <p:nvPr/>
          </p:nvSpPr>
          <p:spPr>
            <a:xfrm>
              <a:off x="2199750" y="2495950"/>
              <a:ext cx="11700" cy="8150"/>
            </a:xfrm>
            <a:custGeom>
              <a:avLst/>
              <a:gdLst/>
              <a:ahLst/>
              <a:cxnLst/>
              <a:rect l="l" t="t" r="r" b="b"/>
              <a:pathLst>
                <a:path w="468" h="326" extrusionOk="0">
                  <a:moveTo>
                    <a:pt x="329" y="1"/>
                  </a:moveTo>
                  <a:cubicBezTo>
                    <a:pt x="315" y="1"/>
                    <a:pt x="299" y="4"/>
                    <a:pt x="284" y="10"/>
                  </a:cubicBezTo>
                  <a:cubicBezTo>
                    <a:pt x="208" y="48"/>
                    <a:pt x="0" y="325"/>
                    <a:pt x="208" y="325"/>
                  </a:cubicBezTo>
                  <a:cubicBezTo>
                    <a:pt x="309" y="306"/>
                    <a:pt x="391" y="243"/>
                    <a:pt x="442" y="155"/>
                  </a:cubicBezTo>
                  <a:cubicBezTo>
                    <a:pt x="468" y="75"/>
                    <a:pt x="406" y="1"/>
                    <a:pt x="329"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5" name="Google Shape;4434;p53">
              <a:extLst>
                <a:ext uri="{FF2B5EF4-FFF2-40B4-BE49-F238E27FC236}">
                  <a16:creationId xmlns:a16="http://schemas.microsoft.com/office/drawing/2014/main" id="{00F5F5B1-39BC-4697-86CE-4B68DFA1FD8C}"/>
                </a:ext>
              </a:extLst>
            </p:cNvPr>
            <p:cNvSpPr/>
            <p:nvPr/>
          </p:nvSpPr>
          <p:spPr>
            <a:xfrm>
              <a:off x="2243875" y="2463375"/>
              <a:ext cx="13450" cy="13550"/>
            </a:xfrm>
            <a:custGeom>
              <a:avLst/>
              <a:gdLst/>
              <a:ahLst/>
              <a:cxnLst/>
              <a:rect l="l" t="t" r="r" b="b"/>
              <a:pathLst>
                <a:path w="538" h="542" extrusionOk="0">
                  <a:moveTo>
                    <a:pt x="396" y="0"/>
                  </a:moveTo>
                  <a:cubicBezTo>
                    <a:pt x="225" y="0"/>
                    <a:pt x="83" y="221"/>
                    <a:pt x="39" y="354"/>
                  </a:cubicBezTo>
                  <a:cubicBezTo>
                    <a:pt x="0" y="465"/>
                    <a:pt x="78" y="541"/>
                    <a:pt x="179" y="541"/>
                  </a:cubicBezTo>
                  <a:cubicBezTo>
                    <a:pt x="193" y="541"/>
                    <a:pt x="207" y="540"/>
                    <a:pt x="222" y="537"/>
                  </a:cubicBezTo>
                  <a:cubicBezTo>
                    <a:pt x="266" y="518"/>
                    <a:pt x="310" y="499"/>
                    <a:pt x="354" y="468"/>
                  </a:cubicBezTo>
                  <a:cubicBezTo>
                    <a:pt x="373" y="455"/>
                    <a:pt x="392" y="436"/>
                    <a:pt x="411" y="417"/>
                  </a:cubicBezTo>
                  <a:cubicBezTo>
                    <a:pt x="442" y="386"/>
                    <a:pt x="474" y="348"/>
                    <a:pt x="493" y="304"/>
                  </a:cubicBezTo>
                  <a:lnTo>
                    <a:pt x="493" y="297"/>
                  </a:lnTo>
                  <a:cubicBezTo>
                    <a:pt x="499" y="291"/>
                    <a:pt x="499" y="278"/>
                    <a:pt x="499" y="272"/>
                  </a:cubicBezTo>
                  <a:cubicBezTo>
                    <a:pt x="512" y="240"/>
                    <a:pt x="524" y="215"/>
                    <a:pt x="524" y="184"/>
                  </a:cubicBezTo>
                  <a:cubicBezTo>
                    <a:pt x="524" y="177"/>
                    <a:pt x="524" y="177"/>
                    <a:pt x="524" y="171"/>
                  </a:cubicBezTo>
                  <a:lnTo>
                    <a:pt x="524" y="140"/>
                  </a:lnTo>
                  <a:cubicBezTo>
                    <a:pt x="537" y="89"/>
                    <a:pt x="518" y="39"/>
                    <a:pt x="468" y="13"/>
                  </a:cubicBezTo>
                  <a:cubicBezTo>
                    <a:pt x="443" y="4"/>
                    <a:pt x="419" y="0"/>
                    <a:pt x="396"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6" name="Google Shape;4435;p53">
              <a:extLst>
                <a:ext uri="{FF2B5EF4-FFF2-40B4-BE49-F238E27FC236}">
                  <a16:creationId xmlns:a16="http://schemas.microsoft.com/office/drawing/2014/main" id="{4938911E-3A82-4A1A-9D2D-CA0F7E5C47C3}"/>
                </a:ext>
              </a:extLst>
            </p:cNvPr>
            <p:cNvSpPr/>
            <p:nvPr/>
          </p:nvSpPr>
          <p:spPr>
            <a:xfrm>
              <a:off x="2054675" y="2425375"/>
              <a:ext cx="11850" cy="11225"/>
            </a:xfrm>
            <a:custGeom>
              <a:avLst/>
              <a:gdLst/>
              <a:ahLst/>
              <a:cxnLst/>
              <a:rect l="l" t="t" r="r" b="b"/>
              <a:pathLst>
                <a:path w="474" h="449" extrusionOk="0">
                  <a:moveTo>
                    <a:pt x="348" y="1"/>
                  </a:moveTo>
                  <a:cubicBezTo>
                    <a:pt x="215" y="13"/>
                    <a:pt x="102" y="102"/>
                    <a:pt x="45" y="222"/>
                  </a:cubicBezTo>
                  <a:cubicBezTo>
                    <a:pt x="1" y="310"/>
                    <a:pt x="7" y="449"/>
                    <a:pt x="133" y="449"/>
                  </a:cubicBezTo>
                  <a:cubicBezTo>
                    <a:pt x="266" y="430"/>
                    <a:pt x="379" y="348"/>
                    <a:pt x="436" y="228"/>
                  </a:cubicBezTo>
                  <a:cubicBezTo>
                    <a:pt x="474" y="140"/>
                    <a:pt x="474" y="1"/>
                    <a:pt x="348"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7" name="Google Shape;4436;p53">
              <a:extLst>
                <a:ext uri="{FF2B5EF4-FFF2-40B4-BE49-F238E27FC236}">
                  <a16:creationId xmlns:a16="http://schemas.microsoft.com/office/drawing/2014/main" id="{394BEA3A-2E8F-4E73-BA03-A08833C7EDD4}"/>
                </a:ext>
              </a:extLst>
            </p:cNvPr>
            <p:cNvSpPr/>
            <p:nvPr/>
          </p:nvSpPr>
          <p:spPr>
            <a:xfrm>
              <a:off x="2061400" y="2459775"/>
              <a:ext cx="9550" cy="8525"/>
            </a:xfrm>
            <a:custGeom>
              <a:avLst/>
              <a:gdLst/>
              <a:ahLst/>
              <a:cxnLst/>
              <a:rect l="l" t="t" r="r" b="b"/>
              <a:pathLst>
                <a:path w="382" h="341" extrusionOk="0">
                  <a:moveTo>
                    <a:pt x="183" y="1"/>
                  </a:moveTo>
                  <a:cubicBezTo>
                    <a:pt x="127" y="1"/>
                    <a:pt x="56" y="83"/>
                    <a:pt x="47" y="126"/>
                  </a:cubicBezTo>
                  <a:cubicBezTo>
                    <a:pt x="22" y="164"/>
                    <a:pt x="9" y="214"/>
                    <a:pt x="3" y="258"/>
                  </a:cubicBezTo>
                  <a:cubicBezTo>
                    <a:pt x="0" y="319"/>
                    <a:pt x="31" y="340"/>
                    <a:pt x="71" y="340"/>
                  </a:cubicBezTo>
                  <a:cubicBezTo>
                    <a:pt x="131" y="340"/>
                    <a:pt x="212" y="295"/>
                    <a:pt x="242" y="265"/>
                  </a:cubicBezTo>
                  <a:cubicBezTo>
                    <a:pt x="312" y="202"/>
                    <a:pt x="381" y="69"/>
                    <a:pt x="230" y="31"/>
                  </a:cubicBezTo>
                  <a:cubicBezTo>
                    <a:pt x="217" y="10"/>
                    <a:pt x="201" y="1"/>
                    <a:pt x="183"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8" name="Google Shape;4437;p53">
              <a:extLst>
                <a:ext uri="{FF2B5EF4-FFF2-40B4-BE49-F238E27FC236}">
                  <a16:creationId xmlns:a16="http://schemas.microsoft.com/office/drawing/2014/main" id="{36EEC790-56C9-4C6D-AC28-5CD63C66A4DA}"/>
                </a:ext>
              </a:extLst>
            </p:cNvPr>
            <p:cNvSpPr/>
            <p:nvPr/>
          </p:nvSpPr>
          <p:spPr>
            <a:xfrm>
              <a:off x="2100550" y="2434350"/>
              <a:ext cx="13500" cy="10600"/>
            </a:xfrm>
            <a:custGeom>
              <a:avLst/>
              <a:gdLst/>
              <a:ahLst/>
              <a:cxnLst/>
              <a:rect l="l" t="t" r="r" b="b"/>
              <a:pathLst>
                <a:path w="540" h="424" extrusionOk="0">
                  <a:moveTo>
                    <a:pt x="371" y="1"/>
                  </a:moveTo>
                  <a:cubicBezTo>
                    <a:pt x="366" y="1"/>
                    <a:pt x="360" y="1"/>
                    <a:pt x="354" y="1"/>
                  </a:cubicBezTo>
                  <a:cubicBezTo>
                    <a:pt x="209" y="8"/>
                    <a:pt x="1" y="172"/>
                    <a:pt x="20" y="336"/>
                  </a:cubicBezTo>
                  <a:cubicBezTo>
                    <a:pt x="20" y="367"/>
                    <a:pt x="32" y="411"/>
                    <a:pt x="70" y="418"/>
                  </a:cubicBezTo>
                  <a:cubicBezTo>
                    <a:pt x="87" y="422"/>
                    <a:pt x="104" y="424"/>
                    <a:pt x="121" y="424"/>
                  </a:cubicBezTo>
                  <a:cubicBezTo>
                    <a:pt x="154" y="424"/>
                    <a:pt x="186" y="416"/>
                    <a:pt x="215" y="399"/>
                  </a:cubicBezTo>
                  <a:lnTo>
                    <a:pt x="234" y="386"/>
                  </a:lnTo>
                  <a:lnTo>
                    <a:pt x="247" y="392"/>
                  </a:lnTo>
                  <a:cubicBezTo>
                    <a:pt x="257" y="396"/>
                    <a:pt x="267" y="397"/>
                    <a:pt x="278" y="397"/>
                  </a:cubicBezTo>
                  <a:cubicBezTo>
                    <a:pt x="342" y="397"/>
                    <a:pt x="403" y="333"/>
                    <a:pt x="430" y="279"/>
                  </a:cubicBezTo>
                  <a:cubicBezTo>
                    <a:pt x="485" y="187"/>
                    <a:pt x="540" y="1"/>
                    <a:pt x="371"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89" name="Google Shape;4438;p53">
              <a:extLst>
                <a:ext uri="{FF2B5EF4-FFF2-40B4-BE49-F238E27FC236}">
                  <a16:creationId xmlns:a16="http://schemas.microsoft.com/office/drawing/2014/main" id="{008F9271-FF9B-4BA2-B4CD-DA24E256F3E0}"/>
                </a:ext>
              </a:extLst>
            </p:cNvPr>
            <p:cNvSpPr/>
            <p:nvPr/>
          </p:nvSpPr>
          <p:spPr>
            <a:xfrm>
              <a:off x="2079275" y="2426175"/>
              <a:ext cx="12250" cy="9700"/>
            </a:xfrm>
            <a:custGeom>
              <a:avLst/>
              <a:gdLst/>
              <a:ahLst/>
              <a:cxnLst/>
              <a:rect l="l" t="t" r="r" b="b"/>
              <a:pathLst>
                <a:path w="490" h="388" extrusionOk="0">
                  <a:moveTo>
                    <a:pt x="380" y="1"/>
                  </a:moveTo>
                  <a:cubicBezTo>
                    <a:pt x="367" y="1"/>
                    <a:pt x="352" y="3"/>
                    <a:pt x="335" y="7"/>
                  </a:cubicBezTo>
                  <a:cubicBezTo>
                    <a:pt x="234" y="32"/>
                    <a:pt x="1" y="240"/>
                    <a:pt x="127" y="354"/>
                  </a:cubicBezTo>
                  <a:cubicBezTo>
                    <a:pt x="155" y="379"/>
                    <a:pt x="185" y="388"/>
                    <a:pt x="217" y="388"/>
                  </a:cubicBezTo>
                  <a:cubicBezTo>
                    <a:pt x="257" y="388"/>
                    <a:pt x="299" y="374"/>
                    <a:pt x="341" y="360"/>
                  </a:cubicBezTo>
                  <a:cubicBezTo>
                    <a:pt x="385" y="341"/>
                    <a:pt x="461" y="266"/>
                    <a:pt x="430" y="215"/>
                  </a:cubicBezTo>
                  <a:lnTo>
                    <a:pt x="430" y="215"/>
                  </a:lnTo>
                  <a:cubicBezTo>
                    <a:pt x="476" y="125"/>
                    <a:pt x="489" y="1"/>
                    <a:pt x="380"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90" name="Google Shape;4439;p53">
              <a:extLst>
                <a:ext uri="{FF2B5EF4-FFF2-40B4-BE49-F238E27FC236}">
                  <a16:creationId xmlns:a16="http://schemas.microsoft.com/office/drawing/2014/main" id="{2BE72B7F-C6EC-4C98-A897-3610C0D13108}"/>
                </a:ext>
              </a:extLst>
            </p:cNvPr>
            <p:cNvSpPr/>
            <p:nvPr/>
          </p:nvSpPr>
          <p:spPr>
            <a:xfrm>
              <a:off x="2087325" y="2394300"/>
              <a:ext cx="9400" cy="10225"/>
            </a:xfrm>
            <a:custGeom>
              <a:avLst/>
              <a:gdLst/>
              <a:ahLst/>
              <a:cxnLst/>
              <a:rect l="l" t="t" r="r" b="b"/>
              <a:pathLst>
                <a:path w="376" h="409" extrusionOk="0">
                  <a:moveTo>
                    <a:pt x="309" y="1"/>
                  </a:moveTo>
                  <a:cubicBezTo>
                    <a:pt x="298" y="1"/>
                    <a:pt x="286" y="3"/>
                    <a:pt x="271" y="8"/>
                  </a:cubicBezTo>
                  <a:cubicBezTo>
                    <a:pt x="164" y="39"/>
                    <a:pt x="82" y="115"/>
                    <a:pt x="38" y="216"/>
                  </a:cubicBezTo>
                  <a:cubicBezTo>
                    <a:pt x="6" y="273"/>
                    <a:pt x="0" y="361"/>
                    <a:pt x="70" y="386"/>
                  </a:cubicBezTo>
                  <a:lnTo>
                    <a:pt x="114" y="405"/>
                  </a:lnTo>
                  <a:cubicBezTo>
                    <a:pt x="121" y="408"/>
                    <a:pt x="129" y="409"/>
                    <a:pt x="137" y="409"/>
                  </a:cubicBezTo>
                  <a:cubicBezTo>
                    <a:pt x="187" y="409"/>
                    <a:pt x="239" y="361"/>
                    <a:pt x="271" y="323"/>
                  </a:cubicBezTo>
                  <a:cubicBezTo>
                    <a:pt x="322" y="266"/>
                    <a:pt x="353" y="197"/>
                    <a:pt x="360" y="121"/>
                  </a:cubicBezTo>
                  <a:cubicBezTo>
                    <a:pt x="376" y="68"/>
                    <a:pt x="369" y="1"/>
                    <a:pt x="309"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91" name="Google Shape;4440;p53">
              <a:extLst>
                <a:ext uri="{FF2B5EF4-FFF2-40B4-BE49-F238E27FC236}">
                  <a16:creationId xmlns:a16="http://schemas.microsoft.com/office/drawing/2014/main" id="{46BDA8CB-6767-494E-BCFD-B1CB8F5397E6}"/>
                </a:ext>
              </a:extLst>
            </p:cNvPr>
            <p:cNvSpPr/>
            <p:nvPr/>
          </p:nvSpPr>
          <p:spPr>
            <a:xfrm>
              <a:off x="2141575" y="2326175"/>
              <a:ext cx="12775" cy="9875"/>
            </a:xfrm>
            <a:custGeom>
              <a:avLst/>
              <a:gdLst/>
              <a:ahLst/>
              <a:cxnLst/>
              <a:rect l="l" t="t" r="r" b="b"/>
              <a:pathLst>
                <a:path w="511" h="395" extrusionOk="0">
                  <a:moveTo>
                    <a:pt x="397" y="0"/>
                  </a:moveTo>
                  <a:cubicBezTo>
                    <a:pt x="256" y="0"/>
                    <a:pt x="0" y="208"/>
                    <a:pt x="132" y="355"/>
                  </a:cubicBezTo>
                  <a:lnTo>
                    <a:pt x="139" y="368"/>
                  </a:lnTo>
                  <a:cubicBezTo>
                    <a:pt x="155" y="387"/>
                    <a:pt x="180" y="394"/>
                    <a:pt x="206" y="394"/>
                  </a:cubicBezTo>
                  <a:cubicBezTo>
                    <a:pt x="241" y="394"/>
                    <a:pt x="278" y="382"/>
                    <a:pt x="303" y="368"/>
                  </a:cubicBezTo>
                  <a:cubicBezTo>
                    <a:pt x="422" y="311"/>
                    <a:pt x="511" y="204"/>
                    <a:pt x="479" y="59"/>
                  </a:cubicBezTo>
                  <a:cubicBezTo>
                    <a:pt x="469" y="18"/>
                    <a:pt x="438" y="0"/>
                    <a:pt x="397"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92" name="Google Shape;4441;p53">
              <a:extLst>
                <a:ext uri="{FF2B5EF4-FFF2-40B4-BE49-F238E27FC236}">
                  <a16:creationId xmlns:a16="http://schemas.microsoft.com/office/drawing/2014/main" id="{C906B19D-C2BA-43F6-A3EB-940BD538F9BC}"/>
                </a:ext>
              </a:extLst>
            </p:cNvPr>
            <p:cNvSpPr/>
            <p:nvPr/>
          </p:nvSpPr>
          <p:spPr>
            <a:xfrm>
              <a:off x="2149125" y="2378025"/>
              <a:ext cx="13675" cy="11675"/>
            </a:xfrm>
            <a:custGeom>
              <a:avLst/>
              <a:gdLst/>
              <a:ahLst/>
              <a:cxnLst/>
              <a:rect l="l" t="t" r="r" b="b"/>
              <a:pathLst>
                <a:path w="547" h="467" extrusionOk="0">
                  <a:moveTo>
                    <a:pt x="354" y="0"/>
                  </a:moveTo>
                  <a:cubicBezTo>
                    <a:pt x="330" y="0"/>
                    <a:pt x="301" y="9"/>
                    <a:pt x="272" y="28"/>
                  </a:cubicBezTo>
                  <a:cubicBezTo>
                    <a:pt x="146" y="110"/>
                    <a:pt x="1" y="287"/>
                    <a:pt x="114" y="432"/>
                  </a:cubicBezTo>
                  <a:cubicBezTo>
                    <a:pt x="134" y="456"/>
                    <a:pt x="161" y="467"/>
                    <a:pt x="191" y="467"/>
                  </a:cubicBezTo>
                  <a:cubicBezTo>
                    <a:pt x="335" y="467"/>
                    <a:pt x="547" y="215"/>
                    <a:pt x="410" y="110"/>
                  </a:cubicBezTo>
                  <a:cubicBezTo>
                    <a:pt x="436" y="38"/>
                    <a:pt x="404" y="0"/>
                    <a:pt x="354"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93" name="Google Shape;4442;p53">
              <a:extLst>
                <a:ext uri="{FF2B5EF4-FFF2-40B4-BE49-F238E27FC236}">
                  <a16:creationId xmlns:a16="http://schemas.microsoft.com/office/drawing/2014/main" id="{09CFA41A-882F-4C7E-9219-62311AB88893}"/>
                </a:ext>
              </a:extLst>
            </p:cNvPr>
            <p:cNvSpPr/>
            <p:nvPr/>
          </p:nvSpPr>
          <p:spPr>
            <a:xfrm>
              <a:off x="2176100" y="2337375"/>
              <a:ext cx="9475" cy="9725"/>
            </a:xfrm>
            <a:custGeom>
              <a:avLst/>
              <a:gdLst/>
              <a:ahLst/>
              <a:cxnLst/>
              <a:rect l="l" t="t" r="r" b="b"/>
              <a:pathLst>
                <a:path w="379" h="389" extrusionOk="0">
                  <a:moveTo>
                    <a:pt x="292" y="0"/>
                  </a:moveTo>
                  <a:cubicBezTo>
                    <a:pt x="245" y="0"/>
                    <a:pt x="188" y="30"/>
                    <a:pt x="158" y="52"/>
                  </a:cubicBezTo>
                  <a:cubicBezTo>
                    <a:pt x="114" y="71"/>
                    <a:pt x="76" y="109"/>
                    <a:pt x="57" y="153"/>
                  </a:cubicBezTo>
                  <a:cubicBezTo>
                    <a:pt x="50" y="172"/>
                    <a:pt x="38" y="191"/>
                    <a:pt x="32" y="210"/>
                  </a:cubicBezTo>
                  <a:lnTo>
                    <a:pt x="32" y="229"/>
                  </a:lnTo>
                  <a:cubicBezTo>
                    <a:pt x="0" y="266"/>
                    <a:pt x="13" y="330"/>
                    <a:pt x="57" y="355"/>
                  </a:cubicBezTo>
                  <a:lnTo>
                    <a:pt x="82" y="374"/>
                  </a:lnTo>
                  <a:cubicBezTo>
                    <a:pt x="99" y="384"/>
                    <a:pt x="116" y="388"/>
                    <a:pt x="133" y="388"/>
                  </a:cubicBezTo>
                  <a:cubicBezTo>
                    <a:pt x="234" y="388"/>
                    <a:pt x="339" y="236"/>
                    <a:pt x="366" y="172"/>
                  </a:cubicBezTo>
                  <a:cubicBezTo>
                    <a:pt x="378" y="134"/>
                    <a:pt x="378" y="90"/>
                    <a:pt x="366" y="52"/>
                  </a:cubicBezTo>
                  <a:cubicBezTo>
                    <a:pt x="353" y="14"/>
                    <a:pt x="325" y="0"/>
                    <a:pt x="292"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94" name="Google Shape;4443;p53">
              <a:extLst>
                <a:ext uri="{FF2B5EF4-FFF2-40B4-BE49-F238E27FC236}">
                  <a16:creationId xmlns:a16="http://schemas.microsoft.com/office/drawing/2014/main" id="{8B89C5C7-656F-49AF-8F4B-6BEABF43880E}"/>
                </a:ext>
              </a:extLst>
            </p:cNvPr>
            <p:cNvSpPr/>
            <p:nvPr/>
          </p:nvSpPr>
          <p:spPr>
            <a:xfrm>
              <a:off x="2139025" y="2483100"/>
              <a:ext cx="14550" cy="8525"/>
            </a:xfrm>
            <a:custGeom>
              <a:avLst/>
              <a:gdLst/>
              <a:ahLst/>
              <a:cxnLst/>
              <a:rect l="l" t="t" r="r" b="b"/>
              <a:pathLst>
                <a:path w="582" h="341" extrusionOk="0">
                  <a:moveTo>
                    <a:pt x="373" y="0"/>
                  </a:moveTo>
                  <a:cubicBezTo>
                    <a:pt x="222" y="0"/>
                    <a:pt x="1" y="341"/>
                    <a:pt x="209" y="341"/>
                  </a:cubicBezTo>
                  <a:cubicBezTo>
                    <a:pt x="360" y="341"/>
                    <a:pt x="581" y="0"/>
                    <a:pt x="373"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95" name="Google Shape;4444;p53">
              <a:extLst>
                <a:ext uri="{FF2B5EF4-FFF2-40B4-BE49-F238E27FC236}">
                  <a16:creationId xmlns:a16="http://schemas.microsoft.com/office/drawing/2014/main" id="{DD52DF67-9C9A-4B2A-B322-37C3AEC03437}"/>
                </a:ext>
              </a:extLst>
            </p:cNvPr>
            <p:cNvSpPr/>
            <p:nvPr/>
          </p:nvSpPr>
          <p:spPr>
            <a:xfrm>
              <a:off x="2132100" y="2514750"/>
              <a:ext cx="12000" cy="11400"/>
            </a:xfrm>
            <a:custGeom>
              <a:avLst/>
              <a:gdLst/>
              <a:ahLst/>
              <a:cxnLst/>
              <a:rect l="l" t="t" r="r" b="b"/>
              <a:pathLst>
                <a:path w="480" h="456" extrusionOk="0">
                  <a:moveTo>
                    <a:pt x="294" y="0"/>
                  </a:moveTo>
                  <a:cubicBezTo>
                    <a:pt x="228" y="0"/>
                    <a:pt x="155" y="69"/>
                    <a:pt x="120" y="115"/>
                  </a:cubicBezTo>
                  <a:lnTo>
                    <a:pt x="82" y="172"/>
                  </a:lnTo>
                  <a:cubicBezTo>
                    <a:pt x="1" y="289"/>
                    <a:pt x="22" y="456"/>
                    <a:pt x="143" y="456"/>
                  </a:cubicBezTo>
                  <a:cubicBezTo>
                    <a:pt x="172" y="456"/>
                    <a:pt x="206" y="446"/>
                    <a:pt x="246" y="424"/>
                  </a:cubicBezTo>
                  <a:cubicBezTo>
                    <a:pt x="354" y="380"/>
                    <a:pt x="436" y="286"/>
                    <a:pt x="461" y="178"/>
                  </a:cubicBezTo>
                  <a:cubicBezTo>
                    <a:pt x="480" y="84"/>
                    <a:pt x="448" y="21"/>
                    <a:pt x="354" y="8"/>
                  </a:cubicBezTo>
                  <a:lnTo>
                    <a:pt x="309" y="2"/>
                  </a:lnTo>
                  <a:cubicBezTo>
                    <a:pt x="304" y="1"/>
                    <a:pt x="299" y="0"/>
                    <a:pt x="294"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96" name="Google Shape;4445;p53">
              <a:extLst>
                <a:ext uri="{FF2B5EF4-FFF2-40B4-BE49-F238E27FC236}">
                  <a16:creationId xmlns:a16="http://schemas.microsoft.com/office/drawing/2014/main" id="{38050165-E8D9-4104-AF52-840064A7E876}"/>
                </a:ext>
              </a:extLst>
            </p:cNvPr>
            <p:cNvSpPr/>
            <p:nvPr/>
          </p:nvSpPr>
          <p:spPr>
            <a:xfrm>
              <a:off x="2150550" y="2522550"/>
              <a:ext cx="17175" cy="13350"/>
            </a:xfrm>
            <a:custGeom>
              <a:avLst/>
              <a:gdLst/>
              <a:ahLst/>
              <a:cxnLst/>
              <a:rect l="l" t="t" r="r" b="b"/>
              <a:pathLst>
                <a:path w="687" h="534" extrusionOk="0">
                  <a:moveTo>
                    <a:pt x="493" y="1"/>
                  </a:moveTo>
                  <a:cubicBezTo>
                    <a:pt x="459" y="1"/>
                    <a:pt x="420" y="10"/>
                    <a:pt x="379" y="30"/>
                  </a:cubicBezTo>
                  <a:cubicBezTo>
                    <a:pt x="316" y="56"/>
                    <a:pt x="259" y="100"/>
                    <a:pt x="215" y="144"/>
                  </a:cubicBezTo>
                  <a:cubicBezTo>
                    <a:pt x="139" y="220"/>
                    <a:pt x="0" y="516"/>
                    <a:pt x="202" y="522"/>
                  </a:cubicBezTo>
                  <a:cubicBezTo>
                    <a:pt x="223" y="530"/>
                    <a:pt x="245" y="533"/>
                    <a:pt x="266" y="533"/>
                  </a:cubicBezTo>
                  <a:cubicBezTo>
                    <a:pt x="412" y="533"/>
                    <a:pt x="563" y="379"/>
                    <a:pt x="612" y="264"/>
                  </a:cubicBezTo>
                  <a:cubicBezTo>
                    <a:pt x="686" y="121"/>
                    <a:pt x="617" y="1"/>
                    <a:pt x="493"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grpSp>
      <p:grpSp>
        <p:nvGrpSpPr>
          <p:cNvPr id="97" name="Google Shape;4446;p53">
            <a:extLst>
              <a:ext uri="{FF2B5EF4-FFF2-40B4-BE49-F238E27FC236}">
                <a16:creationId xmlns:a16="http://schemas.microsoft.com/office/drawing/2014/main" id="{397BE213-D5B2-4789-8383-A33C23C1DC48}"/>
              </a:ext>
            </a:extLst>
          </p:cNvPr>
          <p:cNvGrpSpPr/>
          <p:nvPr/>
        </p:nvGrpSpPr>
        <p:grpSpPr>
          <a:xfrm>
            <a:off x="7357130" y="2076927"/>
            <a:ext cx="2160836" cy="1649840"/>
            <a:chOff x="2833900" y="2095850"/>
            <a:chExt cx="368475" cy="281325"/>
          </a:xfrm>
          <a:solidFill>
            <a:srgbClr val="2AE68E"/>
          </a:solidFill>
        </p:grpSpPr>
        <p:sp>
          <p:nvSpPr>
            <p:cNvPr id="98" name="Google Shape;4447;p53">
              <a:extLst>
                <a:ext uri="{FF2B5EF4-FFF2-40B4-BE49-F238E27FC236}">
                  <a16:creationId xmlns:a16="http://schemas.microsoft.com/office/drawing/2014/main" id="{ACFFAB62-8466-4FF6-A5B2-6827DBA3A8AA}"/>
                </a:ext>
              </a:extLst>
            </p:cNvPr>
            <p:cNvSpPr/>
            <p:nvPr/>
          </p:nvSpPr>
          <p:spPr>
            <a:xfrm>
              <a:off x="2833900" y="2095850"/>
              <a:ext cx="368475" cy="281325"/>
            </a:xfrm>
            <a:custGeom>
              <a:avLst/>
              <a:gdLst/>
              <a:ahLst/>
              <a:cxnLst/>
              <a:rect l="l" t="t" r="r" b="b"/>
              <a:pathLst>
                <a:path w="14739" h="11253" extrusionOk="0">
                  <a:moveTo>
                    <a:pt x="6504" y="1"/>
                  </a:moveTo>
                  <a:cubicBezTo>
                    <a:pt x="3553" y="1"/>
                    <a:pt x="757" y="1874"/>
                    <a:pt x="373" y="5342"/>
                  </a:cubicBezTo>
                  <a:cubicBezTo>
                    <a:pt x="1" y="8685"/>
                    <a:pt x="4535" y="11201"/>
                    <a:pt x="7361" y="11252"/>
                  </a:cubicBezTo>
                  <a:cubicBezTo>
                    <a:pt x="7379" y="11252"/>
                    <a:pt x="7396" y="11252"/>
                    <a:pt x="7414" y="11252"/>
                  </a:cubicBezTo>
                  <a:cubicBezTo>
                    <a:pt x="10494" y="11252"/>
                    <a:pt x="14738" y="6357"/>
                    <a:pt x="12192" y="2895"/>
                  </a:cubicBezTo>
                  <a:cubicBezTo>
                    <a:pt x="10747" y="933"/>
                    <a:pt x="8587" y="1"/>
                    <a:pt x="6504" y="1"/>
                  </a:cubicBezTo>
                  <a:close/>
                </a:path>
              </a:pathLst>
            </a:custGeom>
            <a:grpFill/>
            <a:ln>
              <a:noFill/>
            </a:ln>
          </p:spPr>
          <p:txBody>
            <a:bodyPr spcFirstLastPara="1" wrap="square" lIns="121900" tIns="121900" rIns="121900" bIns="121900" anchor="ctr" anchorCtr="0">
              <a:noAutofit/>
            </a:bodyPr>
            <a:lstStyle/>
            <a:p>
              <a:pPr defTabSz="1219215">
                <a:defRPr/>
              </a:pPr>
              <a:endParaRPr sz="1867" dirty="0">
                <a:ea typeface="+mn-ea"/>
              </a:endParaRPr>
            </a:p>
          </p:txBody>
        </p:sp>
        <p:sp>
          <p:nvSpPr>
            <p:cNvPr id="99" name="Google Shape;4448;p53">
              <a:extLst>
                <a:ext uri="{FF2B5EF4-FFF2-40B4-BE49-F238E27FC236}">
                  <a16:creationId xmlns:a16="http://schemas.microsoft.com/office/drawing/2014/main" id="{DF462BA1-2AB5-44C8-9209-B037CD1F1861}"/>
                </a:ext>
              </a:extLst>
            </p:cNvPr>
            <p:cNvSpPr/>
            <p:nvPr/>
          </p:nvSpPr>
          <p:spPr>
            <a:xfrm>
              <a:off x="3117875" y="2218525"/>
              <a:ext cx="14600" cy="8125"/>
            </a:xfrm>
            <a:custGeom>
              <a:avLst/>
              <a:gdLst/>
              <a:ahLst/>
              <a:cxnLst/>
              <a:rect l="l" t="t" r="r" b="b"/>
              <a:pathLst>
                <a:path w="584" h="325" extrusionOk="0">
                  <a:moveTo>
                    <a:pt x="255" y="0"/>
                  </a:moveTo>
                  <a:cubicBezTo>
                    <a:pt x="163" y="0"/>
                    <a:pt x="71" y="36"/>
                    <a:pt x="32" y="126"/>
                  </a:cubicBezTo>
                  <a:cubicBezTo>
                    <a:pt x="19" y="145"/>
                    <a:pt x="19" y="170"/>
                    <a:pt x="13" y="189"/>
                  </a:cubicBezTo>
                  <a:cubicBezTo>
                    <a:pt x="1" y="288"/>
                    <a:pt x="98" y="325"/>
                    <a:pt x="193" y="325"/>
                  </a:cubicBezTo>
                  <a:cubicBezTo>
                    <a:pt x="245" y="325"/>
                    <a:pt x="295" y="314"/>
                    <a:pt x="329" y="297"/>
                  </a:cubicBezTo>
                  <a:cubicBezTo>
                    <a:pt x="366" y="271"/>
                    <a:pt x="404" y="252"/>
                    <a:pt x="442" y="221"/>
                  </a:cubicBezTo>
                  <a:cubicBezTo>
                    <a:pt x="583" y="112"/>
                    <a:pt x="420" y="0"/>
                    <a:pt x="255"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0" name="Google Shape;4449;p53">
              <a:extLst>
                <a:ext uri="{FF2B5EF4-FFF2-40B4-BE49-F238E27FC236}">
                  <a16:creationId xmlns:a16="http://schemas.microsoft.com/office/drawing/2014/main" id="{9FDD26FA-8414-4FF7-94AB-DBB44F6481B0}"/>
                </a:ext>
              </a:extLst>
            </p:cNvPr>
            <p:cNvSpPr/>
            <p:nvPr/>
          </p:nvSpPr>
          <p:spPr>
            <a:xfrm>
              <a:off x="2980525" y="2324225"/>
              <a:ext cx="14225" cy="6675"/>
            </a:xfrm>
            <a:custGeom>
              <a:avLst/>
              <a:gdLst/>
              <a:ahLst/>
              <a:cxnLst/>
              <a:rect l="l" t="t" r="r" b="b"/>
              <a:pathLst>
                <a:path w="569" h="267" extrusionOk="0">
                  <a:moveTo>
                    <a:pt x="411" y="0"/>
                  </a:moveTo>
                  <a:cubicBezTo>
                    <a:pt x="283" y="0"/>
                    <a:pt x="1" y="94"/>
                    <a:pt x="159" y="219"/>
                  </a:cubicBezTo>
                  <a:cubicBezTo>
                    <a:pt x="216" y="250"/>
                    <a:pt x="276" y="266"/>
                    <a:pt x="337" y="266"/>
                  </a:cubicBezTo>
                  <a:cubicBezTo>
                    <a:pt x="383" y="266"/>
                    <a:pt x="430" y="257"/>
                    <a:pt x="474" y="237"/>
                  </a:cubicBezTo>
                  <a:cubicBezTo>
                    <a:pt x="569" y="181"/>
                    <a:pt x="556" y="36"/>
                    <a:pt x="449" y="4"/>
                  </a:cubicBezTo>
                  <a:cubicBezTo>
                    <a:pt x="439" y="1"/>
                    <a:pt x="426" y="0"/>
                    <a:pt x="411"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1" name="Google Shape;4450;p53">
              <a:extLst>
                <a:ext uri="{FF2B5EF4-FFF2-40B4-BE49-F238E27FC236}">
                  <a16:creationId xmlns:a16="http://schemas.microsoft.com/office/drawing/2014/main" id="{55F5ACB3-7646-422A-BD7C-9A594DE7AB1E}"/>
                </a:ext>
              </a:extLst>
            </p:cNvPr>
            <p:cNvSpPr/>
            <p:nvPr/>
          </p:nvSpPr>
          <p:spPr>
            <a:xfrm>
              <a:off x="2902975" y="2163300"/>
              <a:ext cx="17675" cy="9125"/>
            </a:xfrm>
            <a:custGeom>
              <a:avLst/>
              <a:gdLst/>
              <a:ahLst/>
              <a:cxnLst/>
              <a:rect l="l" t="t" r="r" b="b"/>
              <a:pathLst>
                <a:path w="707" h="365" extrusionOk="0">
                  <a:moveTo>
                    <a:pt x="394" y="1"/>
                  </a:moveTo>
                  <a:cubicBezTo>
                    <a:pt x="322" y="1"/>
                    <a:pt x="248" y="18"/>
                    <a:pt x="189" y="46"/>
                  </a:cubicBezTo>
                  <a:cubicBezTo>
                    <a:pt x="95" y="90"/>
                    <a:pt x="0" y="210"/>
                    <a:pt x="114" y="298"/>
                  </a:cubicBezTo>
                  <a:cubicBezTo>
                    <a:pt x="170" y="344"/>
                    <a:pt x="246" y="364"/>
                    <a:pt x="323" y="364"/>
                  </a:cubicBezTo>
                  <a:cubicBezTo>
                    <a:pt x="394" y="364"/>
                    <a:pt x="466" y="347"/>
                    <a:pt x="524" y="317"/>
                  </a:cubicBezTo>
                  <a:cubicBezTo>
                    <a:pt x="618" y="273"/>
                    <a:pt x="707" y="153"/>
                    <a:pt x="599" y="65"/>
                  </a:cubicBezTo>
                  <a:cubicBezTo>
                    <a:pt x="545" y="20"/>
                    <a:pt x="470" y="1"/>
                    <a:pt x="394"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2" name="Google Shape;4451;p53">
              <a:extLst>
                <a:ext uri="{FF2B5EF4-FFF2-40B4-BE49-F238E27FC236}">
                  <a16:creationId xmlns:a16="http://schemas.microsoft.com/office/drawing/2014/main" id="{20BE83C5-F7A6-4250-ABA2-1FEB8239E10D}"/>
                </a:ext>
              </a:extLst>
            </p:cNvPr>
            <p:cNvSpPr/>
            <p:nvPr/>
          </p:nvSpPr>
          <p:spPr>
            <a:xfrm>
              <a:off x="2885700" y="2195625"/>
              <a:ext cx="13975" cy="7200"/>
            </a:xfrm>
            <a:custGeom>
              <a:avLst/>
              <a:gdLst/>
              <a:ahLst/>
              <a:cxnLst/>
              <a:rect l="l" t="t" r="r" b="b"/>
              <a:pathLst>
                <a:path w="559" h="288" extrusionOk="0">
                  <a:moveTo>
                    <a:pt x="348" y="0"/>
                  </a:moveTo>
                  <a:cubicBezTo>
                    <a:pt x="301" y="0"/>
                    <a:pt x="250" y="13"/>
                    <a:pt x="224" y="27"/>
                  </a:cubicBezTo>
                  <a:cubicBezTo>
                    <a:pt x="180" y="52"/>
                    <a:pt x="136" y="77"/>
                    <a:pt x="98" y="115"/>
                  </a:cubicBezTo>
                  <a:cubicBezTo>
                    <a:pt x="1" y="230"/>
                    <a:pt x="185" y="287"/>
                    <a:pt x="276" y="287"/>
                  </a:cubicBezTo>
                  <a:cubicBezTo>
                    <a:pt x="285" y="287"/>
                    <a:pt x="293" y="287"/>
                    <a:pt x="300" y="285"/>
                  </a:cubicBezTo>
                  <a:cubicBezTo>
                    <a:pt x="407" y="279"/>
                    <a:pt x="559" y="210"/>
                    <a:pt x="451" y="84"/>
                  </a:cubicBezTo>
                  <a:cubicBezTo>
                    <a:pt x="462" y="20"/>
                    <a:pt x="408" y="0"/>
                    <a:pt x="348"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3" name="Google Shape;4452;p53">
              <a:extLst>
                <a:ext uri="{FF2B5EF4-FFF2-40B4-BE49-F238E27FC236}">
                  <a16:creationId xmlns:a16="http://schemas.microsoft.com/office/drawing/2014/main" id="{D04F3F4F-0A19-4FBB-8977-2BCAD5C1E9F1}"/>
                </a:ext>
              </a:extLst>
            </p:cNvPr>
            <p:cNvSpPr/>
            <p:nvPr/>
          </p:nvSpPr>
          <p:spPr>
            <a:xfrm>
              <a:off x="2927175" y="2181875"/>
              <a:ext cx="15075" cy="8400"/>
            </a:xfrm>
            <a:custGeom>
              <a:avLst/>
              <a:gdLst/>
              <a:ahLst/>
              <a:cxnLst/>
              <a:rect l="l" t="t" r="r" b="b"/>
              <a:pathLst>
                <a:path w="603" h="336" extrusionOk="0">
                  <a:moveTo>
                    <a:pt x="294" y="1"/>
                  </a:moveTo>
                  <a:cubicBezTo>
                    <a:pt x="161" y="1"/>
                    <a:pt x="0" y="45"/>
                    <a:pt x="22" y="173"/>
                  </a:cubicBezTo>
                  <a:cubicBezTo>
                    <a:pt x="41" y="268"/>
                    <a:pt x="117" y="299"/>
                    <a:pt x="205" y="331"/>
                  </a:cubicBezTo>
                  <a:cubicBezTo>
                    <a:pt x="215" y="334"/>
                    <a:pt x="229" y="335"/>
                    <a:pt x="244" y="335"/>
                  </a:cubicBezTo>
                  <a:cubicBezTo>
                    <a:pt x="297" y="335"/>
                    <a:pt x="370" y="317"/>
                    <a:pt x="375" y="268"/>
                  </a:cubicBezTo>
                  <a:lnTo>
                    <a:pt x="375" y="268"/>
                  </a:lnTo>
                  <a:cubicBezTo>
                    <a:pt x="486" y="215"/>
                    <a:pt x="602" y="101"/>
                    <a:pt x="432" y="22"/>
                  </a:cubicBezTo>
                  <a:cubicBezTo>
                    <a:pt x="402" y="9"/>
                    <a:pt x="350" y="1"/>
                    <a:pt x="294"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4" name="Google Shape;4453;p53">
              <a:extLst>
                <a:ext uri="{FF2B5EF4-FFF2-40B4-BE49-F238E27FC236}">
                  <a16:creationId xmlns:a16="http://schemas.microsoft.com/office/drawing/2014/main" id="{8972AC8A-7CD1-4FC0-8EE5-3BDD4E0A7FF6}"/>
                </a:ext>
              </a:extLst>
            </p:cNvPr>
            <p:cNvSpPr/>
            <p:nvPr/>
          </p:nvSpPr>
          <p:spPr>
            <a:xfrm>
              <a:off x="2953725" y="2158950"/>
              <a:ext cx="14375" cy="7775"/>
            </a:xfrm>
            <a:custGeom>
              <a:avLst/>
              <a:gdLst/>
              <a:ahLst/>
              <a:cxnLst/>
              <a:rect l="l" t="t" r="r" b="b"/>
              <a:pathLst>
                <a:path w="575" h="311" extrusionOk="0">
                  <a:moveTo>
                    <a:pt x="328" y="1"/>
                  </a:moveTo>
                  <a:cubicBezTo>
                    <a:pt x="260" y="1"/>
                    <a:pt x="192" y="16"/>
                    <a:pt x="133" y="50"/>
                  </a:cubicBezTo>
                  <a:cubicBezTo>
                    <a:pt x="64" y="75"/>
                    <a:pt x="1" y="144"/>
                    <a:pt x="39" y="214"/>
                  </a:cubicBezTo>
                  <a:cubicBezTo>
                    <a:pt x="51" y="232"/>
                    <a:pt x="58" y="245"/>
                    <a:pt x="64" y="258"/>
                  </a:cubicBezTo>
                  <a:cubicBezTo>
                    <a:pt x="88" y="298"/>
                    <a:pt x="136" y="310"/>
                    <a:pt x="180" y="310"/>
                  </a:cubicBezTo>
                  <a:cubicBezTo>
                    <a:pt x="205" y="310"/>
                    <a:pt x="229" y="306"/>
                    <a:pt x="247" y="302"/>
                  </a:cubicBezTo>
                  <a:cubicBezTo>
                    <a:pt x="329" y="289"/>
                    <a:pt x="405" y="251"/>
                    <a:pt x="468" y="188"/>
                  </a:cubicBezTo>
                  <a:cubicBezTo>
                    <a:pt x="531" y="144"/>
                    <a:pt x="575" y="69"/>
                    <a:pt x="474" y="24"/>
                  </a:cubicBezTo>
                  <a:cubicBezTo>
                    <a:pt x="427" y="9"/>
                    <a:pt x="377" y="1"/>
                    <a:pt x="328"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5" name="Google Shape;4454;p53">
              <a:extLst>
                <a:ext uri="{FF2B5EF4-FFF2-40B4-BE49-F238E27FC236}">
                  <a16:creationId xmlns:a16="http://schemas.microsoft.com/office/drawing/2014/main" id="{DB0D5932-5BEC-495E-922D-906F70246FF9}"/>
                </a:ext>
              </a:extLst>
            </p:cNvPr>
            <p:cNvSpPr/>
            <p:nvPr/>
          </p:nvSpPr>
          <p:spPr>
            <a:xfrm>
              <a:off x="3049700" y="2139450"/>
              <a:ext cx="14050" cy="8100"/>
            </a:xfrm>
            <a:custGeom>
              <a:avLst/>
              <a:gdLst/>
              <a:ahLst/>
              <a:cxnLst/>
              <a:rect l="l" t="t" r="r" b="b"/>
              <a:pathLst>
                <a:path w="562" h="324" extrusionOk="0">
                  <a:moveTo>
                    <a:pt x="258" y="0"/>
                  </a:moveTo>
                  <a:cubicBezTo>
                    <a:pt x="128" y="0"/>
                    <a:pt x="0" y="51"/>
                    <a:pt x="3" y="180"/>
                  </a:cubicBezTo>
                  <a:cubicBezTo>
                    <a:pt x="3" y="186"/>
                    <a:pt x="3" y="193"/>
                    <a:pt x="3" y="199"/>
                  </a:cubicBezTo>
                  <a:cubicBezTo>
                    <a:pt x="3" y="262"/>
                    <a:pt x="91" y="300"/>
                    <a:pt x="142" y="312"/>
                  </a:cubicBezTo>
                  <a:cubicBezTo>
                    <a:pt x="175" y="320"/>
                    <a:pt x="208" y="324"/>
                    <a:pt x="241" y="324"/>
                  </a:cubicBezTo>
                  <a:cubicBezTo>
                    <a:pt x="352" y="324"/>
                    <a:pt x="455" y="279"/>
                    <a:pt x="514" y="167"/>
                  </a:cubicBezTo>
                  <a:cubicBezTo>
                    <a:pt x="561" y="69"/>
                    <a:pt x="409" y="0"/>
                    <a:pt x="258"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6" name="Google Shape;4455;p53">
              <a:extLst>
                <a:ext uri="{FF2B5EF4-FFF2-40B4-BE49-F238E27FC236}">
                  <a16:creationId xmlns:a16="http://schemas.microsoft.com/office/drawing/2014/main" id="{0F70D34B-8E92-449E-9B1E-7C8BDE759B8B}"/>
                </a:ext>
              </a:extLst>
            </p:cNvPr>
            <p:cNvSpPr/>
            <p:nvPr/>
          </p:nvSpPr>
          <p:spPr>
            <a:xfrm>
              <a:off x="3018850" y="2188775"/>
              <a:ext cx="14550" cy="9275"/>
            </a:xfrm>
            <a:custGeom>
              <a:avLst/>
              <a:gdLst/>
              <a:ahLst/>
              <a:cxnLst/>
              <a:rect l="l" t="t" r="r" b="b"/>
              <a:pathLst>
                <a:path w="582" h="371" extrusionOk="0">
                  <a:moveTo>
                    <a:pt x="352" y="1"/>
                  </a:moveTo>
                  <a:cubicBezTo>
                    <a:pt x="195" y="1"/>
                    <a:pt x="6" y="62"/>
                    <a:pt x="1" y="244"/>
                  </a:cubicBezTo>
                  <a:cubicBezTo>
                    <a:pt x="1" y="330"/>
                    <a:pt x="96" y="371"/>
                    <a:pt x="202" y="371"/>
                  </a:cubicBezTo>
                  <a:cubicBezTo>
                    <a:pt x="343" y="371"/>
                    <a:pt x="503" y="298"/>
                    <a:pt x="474" y="168"/>
                  </a:cubicBezTo>
                  <a:cubicBezTo>
                    <a:pt x="581" y="105"/>
                    <a:pt x="524" y="17"/>
                    <a:pt x="417" y="4"/>
                  </a:cubicBezTo>
                  <a:cubicBezTo>
                    <a:pt x="396" y="2"/>
                    <a:pt x="374" y="1"/>
                    <a:pt x="352"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7" name="Google Shape;4456;p53">
              <a:extLst>
                <a:ext uri="{FF2B5EF4-FFF2-40B4-BE49-F238E27FC236}">
                  <a16:creationId xmlns:a16="http://schemas.microsoft.com/office/drawing/2014/main" id="{4B8EE80F-A170-4D01-A6FA-9CCDDC4D549F}"/>
                </a:ext>
              </a:extLst>
            </p:cNvPr>
            <p:cNvSpPr/>
            <p:nvPr/>
          </p:nvSpPr>
          <p:spPr>
            <a:xfrm>
              <a:off x="3069325" y="2171150"/>
              <a:ext cx="13425" cy="7825"/>
            </a:xfrm>
            <a:custGeom>
              <a:avLst/>
              <a:gdLst/>
              <a:ahLst/>
              <a:cxnLst/>
              <a:rect l="l" t="t" r="r" b="b"/>
              <a:pathLst>
                <a:path w="537" h="313" extrusionOk="0">
                  <a:moveTo>
                    <a:pt x="285" y="1"/>
                  </a:moveTo>
                  <a:cubicBezTo>
                    <a:pt x="245" y="1"/>
                    <a:pt x="203" y="9"/>
                    <a:pt x="164" y="28"/>
                  </a:cubicBezTo>
                  <a:cubicBezTo>
                    <a:pt x="145" y="35"/>
                    <a:pt x="126" y="47"/>
                    <a:pt x="107" y="60"/>
                  </a:cubicBezTo>
                  <a:lnTo>
                    <a:pt x="95" y="72"/>
                  </a:lnTo>
                  <a:cubicBezTo>
                    <a:pt x="44" y="98"/>
                    <a:pt x="0" y="142"/>
                    <a:pt x="25" y="199"/>
                  </a:cubicBezTo>
                  <a:cubicBezTo>
                    <a:pt x="25" y="211"/>
                    <a:pt x="32" y="224"/>
                    <a:pt x="32" y="230"/>
                  </a:cubicBezTo>
                  <a:cubicBezTo>
                    <a:pt x="54" y="292"/>
                    <a:pt x="116" y="312"/>
                    <a:pt x="185" y="312"/>
                  </a:cubicBezTo>
                  <a:cubicBezTo>
                    <a:pt x="272" y="312"/>
                    <a:pt x="371" y="280"/>
                    <a:pt x="416" y="255"/>
                  </a:cubicBezTo>
                  <a:cubicBezTo>
                    <a:pt x="454" y="230"/>
                    <a:pt x="486" y="192"/>
                    <a:pt x="498" y="154"/>
                  </a:cubicBezTo>
                  <a:cubicBezTo>
                    <a:pt x="536" y="47"/>
                    <a:pt x="391" y="16"/>
                    <a:pt x="322" y="3"/>
                  </a:cubicBezTo>
                  <a:cubicBezTo>
                    <a:pt x="310" y="2"/>
                    <a:pt x="297" y="1"/>
                    <a:pt x="285" y="1"/>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8" name="Google Shape;4457;p53">
              <a:extLst>
                <a:ext uri="{FF2B5EF4-FFF2-40B4-BE49-F238E27FC236}">
                  <a16:creationId xmlns:a16="http://schemas.microsoft.com/office/drawing/2014/main" id="{D40AEB43-21DA-4316-9D20-5BA46F8FCDA2}"/>
                </a:ext>
              </a:extLst>
            </p:cNvPr>
            <p:cNvSpPr/>
            <p:nvPr/>
          </p:nvSpPr>
          <p:spPr>
            <a:xfrm>
              <a:off x="2906600" y="2292825"/>
              <a:ext cx="18000" cy="9625"/>
            </a:xfrm>
            <a:custGeom>
              <a:avLst/>
              <a:gdLst/>
              <a:ahLst/>
              <a:cxnLst/>
              <a:rect l="l" t="t" r="r" b="b"/>
              <a:pathLst>
                <a:path w="720" h="385" extrusionOk="0">
                  <a:moveTo>
                    <a:pt x="452" y="0"/>
                  </a:moveTo>
                  <a:cubicBezTo>
                    <a:pt x="420" y="0"/>
                    <a:pt x="389" y="4"/>
                    <a:pt x="366" y="11"/>
                  </a:cubicBezTo>
                  <a:lnTo>
                    <a:pt x="290" y="37"/>
                  </a:lnTo>
                  <a:cubicBezTo>
                    <a:pt x="101" y="93"/>
                    <a:pt x="0" y="320"/>
                    <a:pt x="259" y="371"/>
                  </a:cubicBezTo>
                  <a:cubicBezTo>
                    <a:pt x="293" y="380"/>
                    <a:pt x="327" y="384"/>
                    <a:pt x="362" y="384"/>
                  </a:cubicBezTo>
                  <a:cubicBezTo>
                    <a:pt x="451" y="384"/>
                    <a:pt x="540" y="356"/>
                    <a:pt x="612" y="301"/>
                  </a:cubicBezTo>
                  <a:cubicBezTo>
                    <a:pt x="694" y="232"/>
                    <a:pt x="719" y="163"/>
                    <a:pt x="637" y="81"/>
                  </a:cubicBezTo>
                  <a:lnTo>
                    <a:pt x="606" y="49"/>
                  </a:lnTo>
                  <a:cubicBezTo>
                    <a:pt x="570" y="13"/>
                    <a:pt x="508" y="0"/>
                    <a:pt x="452"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09" name="Google Shape;4458;p53">
              <a:extLst>
                <a:ext uri="{FF2B5EF4-FFF2-40B4-BE49-F238E27FC236}">
                  <a16:creationId xmlns:a16="http://schemas.microsoft.com/office/drawing/2014/main" id="{15C650F3-20E3-41D6-8DE3-CF029D7BC754}"/>
                </a:ext>
              </a:extLst>
            </p:cNvPr>
            <p:cNvSpPr/>
            <p:nvPr/>
          </p:nvSpPr>
          <p:spPr>
            <a:xfrm>
              <a:off x="2916525" y="2314700"/>
              <a:ext cx="22725" cy="11000"/>
            </a:xfrm>
            <a:custGeom>
              <a:avLst/>
              <a:gdLst/>
              <a:ahLst/>
              <a:cxnLst/>
              <a:rect l="l" t="t" r="r" b="b"/>
              <a:pathLst>
                <a:path w="909" h="440" extrusionOk="0">
                  <a:moveTo>
                    <a:pt x="518" y="0"/>
                  </a:moveTo>
                  <a:cubicBezTo>
                    <a:pt x="492" y="0"/>
                    <a:pt x="467" y="2"/>
                    <a:pt x="442" y="7"/>
                  </a:cubicBezTo>
                  <a:cubicBezTo>
                    <a:pt x="329" y="13"/>
                    <a:pt x="1" y="177"/>
                    <a:pt x="171" y="322"/>
                  </a:cubicBezTo>
                  <a:cubicBezTo>
                    <a:pt x="226" y="408"/>
                    <a:pt x="334" y="439"/>
                    <a:pt x="445" y="439"/>
                  </a:cubicBezTo>
                  <a:cubicBezTo>
                    <a:pt x="539" y="439"/>
                    <a:pt x="634" y="417"/>
                    <a:pt x="701" y="385"/>
                  </a:cubicBezTo>
                  <a:cubicBezTo>
                    <a:pt x="909" y="284"/>
                    <a:pt x="884" y="70"/>
                    <a:pt x="663" y="19"/>
                  </a:cubicBezTo>
                  <a:cubicBezTo>
                    <a:pt x="614" y="7"/>
                    <a:pt x="565" y="0"/>
                    <a:pt x="518" y="0"/>
                  </a:cubicBezTo>
                  <a:close/>
                </a:path>
              </a:pathLst>
            </a:custGeom>
            <a:grpFill/>
            <a:ln>
              <a:noFill/>
            </a:ln>
          </p:spPr>
          <p:txBody>
            <a:bodyPr spcFirstLastPara="1" wrap="square" lIns="121900" tIns="121900" rIns="121900" bIns="121900" anchor="ctr" anchorCtr="0">
              <a:noAutofit/>
            </a:bodyPr>
            <a:lstStyle/>
            <a:p>
              <a:pPr defTabSz="1219215">
                <a:defRPr/>
              </a:pPr>
              <a:endParaRPr sz="1867">
                <a:ea typeface="+mn-ea"/>
              </a:endParaRPr>
            </a:p>
          </p:txBody>
        </p:sp>
      </p:grpSp>
      <p:sp>
        <p:nvSpPr>
          <p:cNvPr id="110" name="Google Shape;4459;p53">
            <a:extLst>
              <a:ext uri="{FF2B5EF4-FFF2-40B4-BE49-F238E27FC236}">
                <a16:creationId xmlns:a16="http://schemas.microsoft.com/office/drawing/2014/main" id="{F4C619E1-9092-4236-8FD8-3552081BB71E}"/>
              </a:ext>
            </a:extLst>
          </p:cNvPr>
          <p:cNvSpPr/>
          <p:nvPr/>
        </p:nvSpPr>
        <p:spPr>
          <a:xfrm>
            <a:off x="8849767" y="1956522"/>
            <a:ext cx="878528" cy="929175"/>
          </a:xfrm>
          <a:custGeom>
            <a:avLst/>
            <a:gdLst/>
            <a:ahLst/>
            <a:cxnLst/>
            <a:rect l="l" t="t" r="r" b="b"/>
            <a:pathLst>
              <a:path w="5362" h="5671" extrusionOk="0">
                <a:moveTo>
                  <a:pt x="5317" y="0"/>
                </a:moveTo>
                <a:cubicBezTo>
                  <a:pt x="3097" y="543"/>
                  <a:pt x="486" y="2542"/>
                  <a:pt x="0" y="5645"/>
                </a:cubicBezTo>
                <a:lnTo>
                  <a:pt x="183" y="5670"/>
                </a:lnTo>
                <a:cubicBezTo>
                  <a:pt x="656" y="2649"/>
                  <a:pt x="3198" y="700"/>
                  <a:pt x="5361" y="177"/>
                </a:cubicBezTo>
                <a:lnTo>
                  <a:pt x="5317" y="0"/>
                </a:lnTo>
                <a:close/>
              </a:path>
            </a:pathLst>
          </a:custGeom>
          <a:solidFill>
            <a:srgbClr val="000000"/>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11" name="Google Shape;4460;p53">
            <a:extLst>
              <a:ext uri="{FF2B5EF4-FFF2-40B4-BE49-F238E27FC236}">
                <a16:creationId xmlns:a16="http://schemas.microsoft.com/office/drawing/2014/main" id="{DAB8233C-222B-4600-8B42-82F1C3470F43}"/>
              </a:ext>
            </a:extLst>
          </p:cNvPr>
          <p:cNvSpPr/>
          <p:nvPr/>
        </p:nvSpPr>
        <p:spPr>
          <a:xfrm rot="5400000">
            <a:off x="8022913" y="3173576"/>
            <a:ext cx="592404" cy="2897084"/>
          </a:xfrm>
          <a:custGeom>
            <a:avLst/>
            <a:gdLst/>
            <a:ahLst/>
            <a:cxnLst/>
            <a:rect l="l" t="t" r="r" b="b"/>
            <a:pathLst>
              <a:path w="4586" h="18068" extrusionOk="0">
                <a:moveTo>
                  <a:pt x="2227" y="1"/>
                </a:moveTo>
                <a:cubicBezTo>
                  <a:pt x="1286" y="1"/>
                  <a:pt x="294" y="840"/>
                  <a:pt x="215" y="3193"/>
                </a:cubicBezTo>
                <a:cubicBezTo>
                  <a:pt x="170" y="4562"/>
                  <a:pt x="183" y="5930"/>
                  <a:pt x="158" y="7305"/>
                </a:cubicBezTo>
                <a:cubicBezTo>
                  <a:pt x="133" y="9084"/>
                  <a:pt x="13" y="10843"/>
                  <a:pt x="6" y="12622"/>
                </a:cubicBezTo>
                <a:cubicBezTo>
                  <a:pt x="0" y="16388"/>
                  <a:pt x="128" y="18068"/>
                  <a:pt x="1104" y="18068"/>
                </a:cubicBezTo>
                <a:cubicBezTo>
                  <a:pt x="1147" y="18068"/>
                  <a:pt x="1191" y="18065"/>
                  <a:pt x="1236" y="18058"/>
                </a:cubicBezTo>
                <a:cubicBezTo>
                  <a:pt x="3198" y="17794"/>
                  <a:pt x="3526" y="16412"/>
                  <a:pt x="3627" y="14918"/>
                </a:cubicBezTo>
                <a:cubicBezTo>
                  <a:pt x="3791" y="12401"/>
                  <a:pt x="3879" y="9714"/>
                  <a:pt x="3974" y="7261"/>
                </a:cubicBezTo>
                <a:cubicBezTo>
                  <a:pt x="4049" y="5287"/>
                  <a:pt x="4585" y="2997"/>
                  <a:pt x="3841" y="1099"/>
                </a:cubicBezTo>
                <a:cubicBezTo>
                  <a:pt x="3587" y="457"/>
                  <a:pt x="2920" y="1"/>
                  <a:pt x="2227" y="1"/>
                </a:cubicBezTo>
                <a:close/>
              </a:path>
            </a:pathLst>
          </a:custGeom>
          <a:solidFill>
            <a:srgbClr val="2AE68E"/>
          </a:solidFill>
          <a:ln>
            <a:noFill/>
          </a:ln>
        </p:spPr>
        <p:txBody>
          <a:bodyPr spcFirstLastPara="1" wrap="square" lIns="121900" tIns="121900" rIns="121900" bIns="121900" anchor="ctr" anchorCtr="0">
            <a:noAutofit/>
          </a:bodyPr>
          <a:lstStyle/>
          <a:p>
            <a:pPr defTabSz="1219215">
              <a:defRPr/>
            </a:pPr>
            <a:endParaRPr>
              <a:latin typeface="Montserrat Light"/>
              <a:ea typeface="+mn-ea"/>
            </a:endParaRPr>
          </a:p>
        </p:txBody>
      </p:sp>
      <p:sp>
        <p:nvSpPr>
          <p:cNvPr id="112" name="Google Shape;4461;p53">
            <a:extLst>
              <a:ext uri="{FF2B5EF4-FFF2-40B4-BE49-F238E27FC236}">
                <a16:creationId xmlns:a16="http://schemas.microsoft.com/office/drawing/2014/main" id="{6F53BD3D-9A09-46E0-9AC6-3FD2C16D58E4}"/>
              </a:ext>
            </a:extLst>
          </p:cNvPr>
          <p:cNvSpPr txBox="1">
            <a:spLocks/>
          </p:cNvSpPr>
          <p:nvPr/>
        </p:nvSpPr>
        <p:spPr>
          <a:xfrm>
            <a:off x="7103411" y="4308642"/>
            <a:ext cx="2604800" cy="513200"/>
          </a:xfrm>
          <a:prstGeom prst="rect">
            <a:avLst/>
          </a:prstGeom>
        </p:spPr>
        <p:txBody>
          <a:bodyPr spcFirstLastPara="1" vert="horz" wrap="square" lIns="121900" tIns="121900" rIns="121900" bIns="121900" rtlCol="0" anchor="b"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pPr defTabSz="914400">
              <a:buClrTx/>
              <a:defRPr/>
            </a:pPr>
            <a:r>
              <a:rPr lang="en-US" sz="1600" dirty="0">
                <a:latin typeface="Montserrat Light"/>
                <a:ea typeface="Oxygen"/>
                <a:cs typeface="Oxygen"/>
                <a:sym typeface="Oxygen"/>
              </a:rPr>
              <a:t>Developer</a:t>
            </a:r>
          </a:p>
        </p:txBody>
      </p:sp>
      <p:grpSp>
        <p:nvGrpSpPr>
          <p:cNvPr id="113" name="Google Shape;4462;p53">
            <a:extLst>
              <a:ext uri="{FF2B5EF4-FFF2-40B4-BE49-F238E27FC236}">
                <a16:creationId xmlns:a16="http://schemas.microsoft.com/office/drawing/2014/main" id="{83382A54-4D6E-428A-BC88-3088B0DD2CB8}"/>
              </a:ext>
            </a:extLst>
          </p:cNvPr>
          <p:cNvGrpSpPr/>
          <p:nvPr/>
        </p:nvGrpSpPr>
        <p:grpSpPr>
          <a:xfrm>
            <a:off x="7971438" y="2505153"/>
            <a:ext cx="695372" cy="793375"/>
            <a:chOff x="-57940525" y="3590375"/>
            <a:chExt cx="279625" cy="319000"/>
          </a:xfrm>
        </p:grpSpPr>
        <p:sp>
          <p:nvSpPr>
            <p:cNvPr id="114" name="Google Shape;4463;p53">
              <a:extLst>
                <a:ext uri="{FF2B5EF4-FFF2-40B4-BE49-F238E27FC236}">
                  <a16:creationId xmlns:a16="http://schemas.microsoft.com/office/drawing/2014/main" id="{E49985B4-D2EE-4B75-BF2B-E4A406ACAA75}"/>
                </a:ext>
              </a:extLst>
            </p:cNvPr>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15" name="Google Shape;4464;p53">
              <a:extLst>
                <a:ext uri="{FF2B5EF4-FFF2-40B4-BE49-F238E27FC236}">
                  <a16:creationId xmlns:a16="http://schemas.microsoft.com/office/drawing/2014/main" id="{93EFDFAB-3D87-4844-AF0B-06191B06A365}"/>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16" name="Google Shape;4465;p53">
              <a:extLst>
                <a:ext uri="{FF2B5EF4-FFF2-40B4-BE49-F238E27FC236}">
                  <a16:creationId xmlns:a16="http://schemas.microsoft.com/office/drawing/2014/main" id="{600D3F90-DFB2-4857-83F5-DCC7C8A5C8EB}"/>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17" name="Google Shape;4466;p53">
              <a:extLst>
                <a:ext uri="{FF2B5EF4-FFF2-40B4-BE49-F238E27FC236}">
                  <a16:creationId xmlns:a16="http://schemas.microsoft.com/office/drawing/2014/main" id="{C4A0C9A8-33B3-4668-AF6D-74C1FAE507F2}"/>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18" name="Google Shape;4467;p53">
              <a:extLst>
                <a:ext uri="{FF2B5EF4-FFF2-40B4-BE49-F238E27FC236}">
                  <a16:creationId xmlns:a16="http://schemas.microsoft.com/office/drawing/2014/main" id="{5FCE8B3B-D23B-4D72-8693-B1500BFBA9A3}"/>
                </a:ext>
              </a:extLst>
            </p:cNvPr>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grpSp>
      <p:grpSp>
        <p:nvGrpSpPr>
          <p:cNvPr id="119" name="Google Shape;4468;p53">
            <a:extLst>
              <a:ext uri="{FF2B5EF4-FFF2-40B4-BE49-F238E27FC236}">
                <a16:creationId xmlns:a16="http://schemas.microsoft.com/office/drawing/2014/main" id="{B9130096-EA68-4CE2-A205-93743B1CD014}"/>
              </a:ext>
            </a:extLst>
          </p:cNvPr>
          <p:cNvGrpSpPr/>
          <p:nvPr/>
        </p:nvGrpSpPr>
        <p:grpSpPr>
          <a:xfrm>
            <a:off x="3839605" y="2479416"/>
            <a:ext cx="772354" cy="772354"/>
            <a:chOff x="-57568775" y="3198925"/>
            <a:chExt cx="318225" cy="318225"/>
          </a:xfrm>
        </p:grpSpPr>
        <p:sp>
          <p:nvSpPr>
            <p:cNvPr id="120" name="Google Shape;4469;p53">
              <a:extLst>
                <a:ext uri="{FF2B5EF4-FFF2-40B4-BE49-F238E27FC236}">
                  <a16:creationId xmlns:a16="http://schemas.microsoft.com/office/drawing/2014/main" id="{C8539D9F-B804-4CE5-BE62-8264DE8B25F6}"/>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21" name="Google Shape;4470;p53">
              <a:extLst>
                <a:ext uri="{FF2B5EF4-FFF2-40B4-BE49-F238E27FC236}">
                  <a16:creationId xmlns:a16="http://schemas.microsoft.com/office/drawing/2014/main" id="{366444CA-E2BA-49E8-93AF-3FE7554936DD}"/>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22" name="Google Shape;4471;p53">
              <a:extLst>
                <a:ext uri="{FF2B5EF4-FFF2-40B4-BE49-F238E27FC236}">
                  <a16:creationId xmlns:a16="http://schemas.microsoft.com/office/drawing/2014/main" id="{E359756F-0746-4224-80B4-7DB110DC0D60}"/>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23" name="Google Shape;4472;p53">
              <a:extLst>
                <a:ext uri="{FF2B5EF4-FFF2-40B4-BE49-F238E27FC236}">
                  <a16:creationId xmlns:a16="http://schemas.microsoft.com/office/drawing/2014/main" id="{18786563-6019-43C0-AFAB-620B56BFC473}"/>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24" name="Google Shape;4473;p53">
              <a:extLst>
                <a:ext uri="{FF2B5EF4-FFF2-40B4-BE49-F238E27FC236}">
                  <a16:creationId xmlns:a16="http://schemas.microsoft.com/office/drawing/2014/main" id="{2D39B9AA-8706-491E-8167-D759E7796816}"/>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sp>
          <p:nvSpPr>
            <p:cNvPr id="125" name="Google Shape;4474;p53">
              <a:extLst>
                <a:ext uri="{FF2B5EF4-FFF2-40B4-BE49-F238E27FC236}">
                  <a16:creationId xmlns:a16="http://schemas.microsoft.com/office/drawing/2014/main" id="{9EF4A325-2BDA-4A85-97B0-F0E1046D00AB}"/>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spcFirstLastPara="1" wrap="square" lIns="121900" tIns="121900" rIns="121900" bIns="121900" anchor="ctr" anchorCtr="0">
              <a:noAutofit/>
            </a:bodyPr>
            <a:lstStyle/>
            <a:p>
              <a:pPr defTabSz="1219215">
                <a:defRPr/>
              </a:pPr>
              <a:endParaRPr sz="1867">
                <a:ea typeface="+mn-ea"/>
              </a:endParaRPr>
            </a:p>
          </p:txBody>
        </p:sp>
      </p:grpSp>
      <p:sp>
        <p:nvSpPr>
          <p:cNvPr id="127" name="Google Shape;398;p36">
            <a:extLst>
              <a:ext uri="{FF2B5EF4-FFF2-40B4-BE49-F238E27FC236}">
                <a16:creationId xmlns:a16="http://schemas.microsoft.com/office/drawing/2014/main" id="{EEDDF326-BA41-4289-8E0B-6D4F095F774E}"/>
              </a:ext>
            </a:extLst>
          </p:cNvPr>
          <p:cNvSpPr txBox="1"/>
          <p:nvPr/>
        </p:nvSpPr>
        <p:spPr>
          <a:xfrm>
            <a:off x="6763135" y="5027483"/>
            <a:ext cx="3348826" cy="808000"/>
          </a:xfrm>
          <a:prstGeom prst="rect">
            <a:avLst/>
          </a:prstGeom>
          <a:noFill/>
          <a:ln>
            <a:noFill/>
          </a:ln>
        </p:spPr>
        <p:txBody>
          <a:bodyPr spcFirstLastPara="1" wrap="square" lIns="121900" tIns="121900" rIns="121900" bIns="121900" anchor="t" anchorCtr="0">
            <a:noAutofit/>
          </a:bodyPr>
          <a:lstStyle/>
          <a:p>
            <a:pPr marL="171450" indent="-171450" defTabSz="1219215">
              <a:buFont typeface="Wingdings" panose="05000000000000000000" pitchFamily="2" charset="2"/>
              <a:buChar char="ü"/>
              <a:defRPr/>
            </a:pPr>
            <a:r>
              <a:rPr lang="en-US" sz="1200" dirty="0">
                <a:solidFill>
                  <a:srgbClr val="191919"/>
                </a:solidFill>
                <a:latin typeface="Montserrat Light"/>
                <a:ea typeface="Assistant Light"/>
                <a:cs typeface="Assistant Light"/>
                <a:sym typeface="Assistant Light"/>
              </a:rPr>
              <a:t>Bachelors in Information and Technology in 2018</a:t>
            </a:r>
          </a:p>
          <a:p>
            <a:pPr marL="171450" indent="-171450" defTabSz="1219215">
              <a:buFont typeface="Wingdings" panose="05000000000000000000" pitchFamily="2" charset="2"/>
              <a:buChar char="ü"/>
              <a:defRPr/>
            </a:pPr>
            <a:r>
              <a:rPr lang="en-US" sz="1200" dirty="0">
                <a:solidFill>
                  <a:srgbClr val="191919"/>
                </a:solidFill>
                <a:latin typeface="Montserrat Light"/>
                <a:ea typeface="Assistant Light"/>
                <a:cs typeface="Assistant Light"/>
                <a:sym typeface="Assistant Light"/>
              </a:rPr>
              <a:t>Almost 4 years experience as a Java developer at Capgemini</a:t>
            </a:r>
          </a:p>
        </p:txBody>
      </p:sp>
      <p:sp>
        <p:nvSpPr>
          <p:cNvPr id="59" name="Google Shape;398;p36">
            <a:extLst>
              <a:ext uri="{FF2B5EF4-FFF2-40B4-BE49-F238E27FC236}">
                <a16:creationId xmlns:a16="http://schemas.microsoft.com/office/drawing/2014/main" id="{2317FCE9-6BF2-3EA3-CBE1-9261C7ABB88C}"/>
              </a:ext>
            </a:extLst>
          </p:cNvPr>
          <p:cNvSpPr txBox="1"/>
          <p:nvPr/>
        </p:nvSpPr>
        <p:spPr>
          <a:xfrm>
            <a:off x="2557099" y="5031983"/>
            <a:ext cx="3348826" cy="1502116"/>
          </a:xfrm>
          <a:prstGeom prst="rect">
            <a:avLst/>
          </a:prstGeom>
          <a:noFill/>
          <a:ln>
            <a:noFill/>
          </a:ln>
        </p:spPr>
        <p:txBody>
          <a:bodyPr spcFirstLastPara="1" wrap="square" lIns="121900" tIns="121900" rIns="121900" bIns="121900" anchor="t" anchorCtr="0">
            <a:noAutofit/>
          </a:bodyPr>
          <a:lstStyle/>
          <a:p>
            <a:pPr marL="171450" indent="-171450" defTabSz="1219215">
              <a:buFont typeface="Wingdings" panose="05000000000000000000" pitchFamily="2" charset="2"/>
              <a:buChar char="ü"/>
              <a:defRPr/>
            </a:pPr>
            <a:r>
              <a:rPr lang="en-US" sz="1200" dirty="0">
                <a:solidFill>
                  <a:srgbClr val="191919"/>
                </a:solidFill>
                <a:latin typeface="Montserrat Light"/>
                <a:ea typeface="Assistant Light"/>
                <a:cs typeface="Assistant Light"/>
                <a:sym typeface="Assistant Light"/>
              </a:rPr>
              <a:t>Bachelors in Information and Technology in 2019</a:t>
            </a:r>
          </a:p>
          <a:p>
            <a:pPr marL="171450" indent="-171450" defTabSz="1219215">
              <a:buFont typeface="Wingdings" panose="05000000000000000000" pitchFamily="2" charset="2"/>
              <a:buChar char="ü"/>
              <a:defRPr/>
            </a:pPr>
            <a:r>
              <a:rPr lang="en-US" sz="1200" dirty="0">
                <a:solidFill>
                  <a:srgbClr val="191919"/>
                </a:solidFill>
                <a:latin typeface="Montserrat Light"/>
                <a:ea typeface="Assistant Light"/>
                <a:cs typeface="Assistant Light"/>
                <a:sym typeface="Assistant Light"/>
              </a:rPr>
              <a:t>Almost 3+ years experience as an IT Analyst at Diverse Lynx</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CC6C7C22-E324-4D43-D0EC-F8E42FBF252A}"/>
              </a:ext>
            </a:extLst>
          </p:cNvPr>
          <p:cNvSpPr>
            <a:spLocks noGrp="1"/>
          </p:cNvSpPr>
          <p:nvPr>
            <p:ph type="body" idx="1"/>
          </p:nvPr>
        </p:nvSpPr>
        <p:spPr>
          <a:xfrm>
            <a:off x="172064" y="356082"/>
            <a:ext cx="11847871" cy="458000"/>
          </a:xfrm>
        </p:spPr>
        <p:txBody>
          <a:bodyPr wrap="square" anchor="t">
            <a:noAutofit/>
          </a:bodyPr>
          <a:lstStyle/>
          <a:p>
            <a:pPr marL="16933" indent="0" algn="ctr">
              <a:lnSpc>
                <a:spcPct val="105000"/>
              </a:lnSpc>
              <a:buNone/>
            </a:pPr>
            <a:r>
              <a:rPr lang="en-IN" b="1" dirty="0">
                <a:latin typeface="Calibri" panose="020F0502020204030204" pitchFamily="34" charset="0"/>
                <a:cs typeface="Calibri" panose="020F0502020204030204" pitchFamily="34" charset="0"/>
              </a:rPr>
              <a:t>What are the ethical concerns related to the transmission of personal data?</a:t>
            </a:r>
            <a:endParaRPr lang="en-US" b="1" dirty="0">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088C2A2-D731-506A-DAFA-EFADEE832C39}"/>
              </a:ext>
            </a:extLst>
          </p:cNvPr>
          <p:cNvSpPr/>
          <p:nvPr/>
        </p:nvSpPr>
        <p:spPr>
          <a:xfrm>
            <a:off x="2055648" y="1033527"/>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2CFBF49C-8CDD-3D29-795E-37549D7FCD97}"/>
              </a:ext>
            </a:extLst>
          </p:cNvPr>
          <p:cNvSpPr/>
          <p:nvPr/>
        </p:nvSpPr>
        <p:spPr>
          <a:xfrm>
            <a:off x="2055648" y="3920589"/>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8E00DAF3-C58D-1136-721A-2E6ED20D08ED}"/>
              </a:ext>
            </a:extLst>
          </p:cNvPr>
          <p:cNvSpPr/>
          <p:nvPr/>
        </p:nvSpPr>
        <p:spPr>
          <a:xfrm>
            <a:off x="6246647" y="1033527"/>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96044227-E34D-BE5B-53BA-CBEABE956AA3}"/>
              </a:ext>
            </a:extLst>
          </p:cNvPr>
          <p:cNvSpPr/>
          <p:nvPr/>
        </p:nvSpPr>
        <p:spPr>
          <a:xfrm>
            <a:off x="6246647" y="3920589"/>
            <a:ext cx="3060638" cy="2667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8C8D819-F77C-E64B-2C47-456408C7587B}"/>
              </a:ext>
            </a:extLst>
          </p:cNvPr>
          <p:cNvSpPr txBox="1"/>
          <p:nvPr/>
        </p:nvSpPr>
        <p:spPr>
          <a:xfrm>
            <a:off x="2306895" y="1262743"/>
            <a:ext cx="2558143" cy="1877437"/>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Confidentiality</a:t>
            </a:r>
          </a:p>
          <a:p>
            <a:pPr algn="ctr"/>
            <a:endParaRPr lang="en-IN" sz="1800" b="1" dirty="0">
              <a:solidFill>
                <a:schemeClr val="dk2"/>
              </a:solidFill>
              <a:latin typeface="Calibri" panose="020F0502020204030204" pitchFamily="34" charset="0"/>
              <a:cs typeface="Calibri" panose="020F0502020204030204" pitchFamily="34" charset="0"/>
            </a:endParaRPr>
          </a:p>
          <a:p>
            <a:pPr algn="just"/>
            <a:r>
              <a:rPr lang="en-US" sz="1600" dirty="0">
                <a:solidFill>
                  <a:schemeClr val="dk2"/>
                </a:solidFill>
                <a:latin typeface="Calibri" panose="020F0502020204030204" pitchFamily="34" charset="0"/>
                <a:cs typeface="Calibri" panose="020F0502020204030204" pitchFamily="34" charset="0"/>
              </a:rPr>
              <a:t>A person who is not authorized to see the information cannot ever receive access to personal data</a:t>
            </a:r>
            <a:endParaRPr lang="en-IN" sz="1600" dirty="0">
              <a:solidFill>
                <a:schemeClr val="dk2"/>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7664DAF8-5E42-B858-20FD-78A2AB472E01}"/>
              </a:ext>
            </a:extLst>
          </p:cNvPr>
          <p:cNvSpPr txBox="1"/>
          <p:nvPr/>
        </p:nvSpPr>
        <p:spPr>
          <a:xfrm>
            <a:off x="6497894" y="1262743"/>
            <a:ext cx="2558143" cy="1631216"/>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Integrity</a:t>
            </a:r>
          </a:p>
          <a:p>
            <a:pPr algn="ctr"/>
            <a:endParaRPr lang="en-IN" sz="1800" b="1" dirty="0">
              <a:solidFill>
                <a:schemeClr val="dk2"/>
              </a:solidFill>
              <a:latin typeface="Calibri" panose="020F0502020204030204" pitchFamily="34" charset="0"/>
              <a:cs typeface="Calibri" panose="020F0502020204030204" pitchFamily="34" charset="0"/>
            </a:endParaRPr>
          </a:p>
          <a:p>
            <a:pPr algn="just"/>
            <a:r>
              <a:rPr lang="en-US" sz="1600" dirty="0">
                <a:solidFill>
                  <a:schemeClr val="dk2"/>
                </a:solidFill>
                <a:latin typeface="Calibri" panose="020F0502020204030204" pitchFamily="34" charset="0"/>
                <a:cs typeface="Calibri" panose="020F0502020204030204" pitchFamily="34" charset="0"/>
              </a:rPr>
              <a:t>Information must not be altered while being stored or transported. Any change must be discernible.</a:t>
            </a:r>
            <a:endParaRPr lang="en-IN" sz="1600" dirty="0">
              <a:solidFill>
                <a:schemeClr val="dk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4EBDFB7-32AF-E3FE-E16D-CC86ED83043E}"/>
              </a:ext>
            </a:extLst>
          </p:cNvPr>
          <p:cNvSpPr txBox="1"/>
          <p:nvPr/>
        </p:nvSpPr>
        <p:spPr>
          <a:xfrm>
            <a:off x="2306895" y="4169228"/>
            <a:ext cx="2558143" cy="2123658"/>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Non-Repudiation</a:t>
            </a:r>
          </a:p>
          <a:p>
            <a:pPr algn="ctr"/>
            <a:endParaRPr lang="en-IN" sz="1800" b="1" dirty="0">
              <a:solidFill>
                <a:schemeClr val="dk2"/>
              </a:solidFill>
              <a:latin typeface="Calibri" panose="020F0502020204030204" pitchFamily="34" charset="0"/>
              <a:cs typeface="Calibri" panose="020F0502020204030204" pitchFamily="34" charset="0"/>
            </a:endParaRPr>
          </a:p>
          <a:p>
            <a:pPr algn="just"/>
            <a:r>
              <a:rPr lang="en-US" sz="1600" dirty="0">
                <a:solidFill>
                  <a:schemeClr val="dk2"/>
                </a:solidFill>
                <a:latin typeface="Calibri" panose="020F0502020204030204" pitchFamily="34" charset="0"/>
                <a:cs typeface="Calibri" panose="020F0502020204030204" pitchFamily="34" charset="0"/>
              </a:rPr>
              <a:t>The person who created or sent the information cannot afterwards deny that they had any involvement in its development or transmission.</a:t>
            </a:r>
            <a:endParaRPr lang="en-IN" sz="1600" dirty="0">
              <a:solidFill>
                <a:schemeClr val="dk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3BBAB583-21BC-5079-360B-56B69C3AC0FE}"/>
              </a:ext>
            </a:extLst>
          </p:cNvPr>
          <p:cNvSpPr txBox="1"/>
          <p:nvPr/>
        </p:nvSpPr>
        <p:spPr>
          <a:xfrm>
            <a:off x="6497894" y="4169228"/>
            <a:ext cx="2558143" cy="1631216"/>
          </a:xfrm>
          <a:prstGeom prst="rect">
            <a:avLst/>
          </a:prstGeom>
          <a:noFill/>
        </p:spPr>
        <p:txBody>
          <a:bodyPr wrap="square" rtlCol="0">
            <a:spAutoFit/>
          </a:bodyPr>
          <a:lstStyle/>
          <a:p>
            <a:pPr algn="ctr"/>
            <a:r>
              <a:rPr lang="en-IN" sz="1800" b="1" dirty="0">
                <a:solidFill>
                  <a:schemeClr val="dk2"/>
                </a:solidFill>
                <a:latin typeface="Calibri" panose="020F0502020204030204" pitchFamily="34" charset="0"/>
                <a:cs typeface="Calibri" panose="020F0502020204030204" pitchFamily="34" charset="0"/>
              </a:rPr>
              <a:t>Authentication</a:t>
            </a:r>
          </a:p>
          <a:p>
            <a:pPr algn="ctr"/>
            <a:endParaRPr lang="en-IN" sz="1800" b="1" dirty="0">
              <a:solidFill>
                <a:schemeClr val="dk2"/>
              </a:solidFill>
              <a:latin typeface="Calibri" panose="020F0502020204030204" pitchFamily="34" charset="0"/>
              <a:cs typeface="Calibri" panose="020F0502020204030204" pitchFamily="34" charset="0"/>
            </a:endParaRPr>
          </a:p>
          <a:p>
            <a:pPr algn="just"/>
            <a:r>
              <a:rPr lang="en-US" sz="1600" dirty="0">
                <a:solidFill>
                  <a:schemeClr val="dk2"/>
                </a:solidFill>
                <a:latin typeface="Calibri" panose="020F0502020204030204" pitchFamily="34" charset="0"/>
                <a:cs typeface="Calibri" panose="020F0502020204030204" pitchFamily="34" charset="0"/>
              </a:rPr>
              <a:t>Identify and authorize the sender as well as recipient before any information is sent or received.</a:t>
            </a:r>
            <a:endParaRPr lang="en-IN" sz="1600" dirty="0">
              <a:solidFill>
                <a:schemeClr val="dk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316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2"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B655B-3B29-AB73-6B97-B929CDBEFA8B}"/>
              </a:ext>
            </a:extLst>
          </p:cNvPr>
          <p:cNvSpPr txBox="1"/>
          <p:nvPr/>
        </p:nvSpPr>
        <p:spPr>
          <a:xfrm>
            <a:off x="2950029" y="435429"/>
            <a:ext cx="6814457" cy="461665"/>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sym typeface="Titillium Web"/>
              </a:rPr>
              <a:t>REFERENCES</a:t>
            </a:r>
          </a:p>
        </p:txBody>
      </p:sp>
      <p:sp>
        <p:nvSpPr>
          <p:cNvPr id="4" name="TextBox 3">
            <a:extLst>
              <a:ext uri="{FF2B5EF4-FFF2-40B4-BE49-F238E27FC236}">
                <a16:creationId xmlns:a16="http://schemas.microsoft.com/office/drawing/2014/main" id="{A7F85955-146D-0CD7-D704-6492017930F2}"/>
              </a:ext>
            </a:extLst>
          </p:cNvPr>
          <p:cNvSpPr txBox="1"/>
          <p:nvPr/>
        </p:nvSpPr>
        <p:spPr>
          <a:xfrm>
            <a:off x="957943" y="1589314"/>
            <a:ext cx="10025743" cy="2031325"/>
          </a:xfrm>
          <a:prstGeom prst="rect">
            <a:avLst/>
          </a:prstGeom>
          <a:noFill/>
        </p:spPr>
        <p:txBody>
          <a:bodyPr wrap="square" rtlCol="0">
            <a:spAutoFit/>
          </a:bodyPr>
          <a:lstStyle/>
          <a:p>
            <a:pPr marL="285750" indent="-285750">
              <a:buFont typeface="Courier New" panose="02070309020205020404" pitchFamily="49" charset="0"/>
              <a:buChar char="o"/>
            </a:pPr>
            <a:r>
              <a:rPr lang="en-IN" dirty="0">
                <a:latin typeface="Calibri" panose="020F0502020204030204" pitchFamily="34" charset="0"/>
                <a:cs typeface="Calibri" panose="020F0502020204030204" pitchFamily="34" charset="0"/>
                <a:hlinkClick r:id="rId2"/>
              </a:rPr>
              <a:t>https://proton.me/blog/what-is-end-to-end-encryption</a:t>
            </a:r>
            <a:endParaRPr lang="en-IN"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IN" dirty="0">
                <a:latin typeface="Calibri" panose="020F0502020204030204" pitchFamily="34" charset="0"/>
                <a:cs typeface="Calibri" panose="020F0502020204030204" pitchFamily="34" charset="0"/>
                <a:hlinkClick r:id="rId3"/>
              </a:rPr>
              <a:t>https://www.cloudflare.com/learning/ssl/transport-layer-security-tls/</a:t>
            </a:r>
            <a:endParaRPr lang="en-IN"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IN" dirty="0">
                <a:latin typeface="Calibri" panose="020F0502020204030204" pitchFamily="34" charset="0"/>
                <a:cs typeface="Calibri" panose="020F0502020204030204" pitchFamily="34" charset="0"/>
                <a:hlinkClick r:id="rId4"/>
              </a:rPr>
              <a:t>https://www.ssh.com/academy/ssh/sftp</a:t>
            </a:r>
            <a:endParaRPr lang="en-IN"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IN" dirty="0">
                <a:latin typeface="Calibri" panose="020F0502020204030204" pitchFamily="34" charset="0"/>
                <a:cs typeface="Calibri" panose="020F0502020204030204" pitchFamily="34" charset="0"/>
                <a:hlinkClick r:id="rId5"/>
              </a:rPr>
              <a:t>https://www.simplilearn.com/tutorials/cryptography-tutorial/aes-encryption</a:t>
            </a:r>
            <a:endParaRPr lang="en-IN"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IN" dirty="0">
                <a:latin typeface="Calibri" panose="020F0502020204030204" pitchFamily="34" charset="0"/>
                <a:cs typeface="Calibri" panose="020F0502020204030204" pitchFamily="34" charset="0"/>
                <a:hlinkClick r:id="rId6"/>
              </a:rPr>
              <a:t>https://www.ibm.com/docs/en/cics-ts/6.1?topic=cics-json-web-token-jwt</a:t>
            </a:r>
            <a:endParaRPr lang="en-IN"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IN" dirty="0">
                <a:latin typeface="Calibri" panose="020F0502020204030204" pitchFamily="34" charset="0"/>
                <a:cs typeface="Calibri" panose="020F0502020204030204" pitchFamily="34" charset="0"/>
              </a:rPr>
              <a:t>Lecture Notes</a:t>
            </a:r>
          </a:p>
          <a:p>
            <a:pPr marL="285750" indent="-285750">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94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61A03397-E869-69E2-2711-09063D1A4726}"/>
              </a:ext>
            </a:extLst>
          </p:cNvPr>
          <p:cNvSpPr>
            <a:spLocks noGrp="1"/>
          </p:cNvSpPr>
          <p:nvPr>
            <p:ph type="body" idx="1"/>
          </p:nvPr>
        </p:nvSpPr>
        <p:spPr>
          <a:xfrm>
            <a:off x="1337045" y="437828"/>
            <a:ext cx="9911200" cy="458000"/>
          </a:xfrm>
        </p:spPr>
        <p:txBody>
          <a:bodyPr/>
          <a:lstStyle/>
          <a:p>
            <a:pPr algn="ctr"/>
            <a:r>
              <a:rPr lang="en-US" sz="3600" b="1" dirty="0">
                <a:latin typeface="Calibri" panose="020F0502020204030204" pitchFamily="34" charset="0"/>
                <a:cs typeface="Calibri" panose="020F0502020204030204" pitchFamily="34" charset="0"/>
              </a:rPr>
              <a:t>PROJECT SUMMARY</a:t>
            </a:r>
          </a:p>
        </p:txBody>
      </p:sp>
      <p:sp>
        <p:nvSpPr>
          <p:cNvPr id="4" name="TextBox 3">
            <a:extLst>
              <a:ext uri="{FF2B5EF4-FFF2-40B4-BE49-F238E27FC236}">
                <a16:creationId xmlns:a16="http://schemas.microsoft.com/office/drawing/2014/main" id="{76A7073A-9ACE-A4D6-1AD3-65A3137B492F}"/>
              </a:ext>
            </a:extLst>
          </p:cNvPr>
          <p:cNvSpPr txBox="1"/>
          <p:nvPr/>
        </p:nvSpPr>
        <p:spPr>
          <a:xfrm>
            <a:off x="1081548" y="1465007"/>
            <a:ext cx="10028903" cy="3231654"/>
          </a:xfrm>
          <a:prstGeom prst="rect">
            <a:avLst/>
          </a:prstGeom>
          <a:noFill/>
        </p:spPr>
        <p:txBody>
          <a:bodyPr wrap="square" rtlCol="0">
            <a:spAutoFit/>
          </a:bodyPr>
          <a:lstStyle/>
          <a:p>
            <a:pPr algn="just"/>
            <a:r>
              <a:rPr lang="en-US" sz="1600" dirty="0">
                <a:solidFill>
                  <a:schemeClr val="dk2"/>
                </a:solidFill>
                <a:latin typeface="Calibri" panose="020F0502020204030204" pitchFamily="34" charset="0"/>
                <a:cs typeface="Calibri" panose="020F0502020204030204" pitchFamily="34" charset="0"/>
              </a:rPr>
              <a:t>This Web application was created with ASP.NET and contains user data that is protected with authorization. It displays a list of contacts that have been made by registered users.</a:t>
            </a:r>
          </a:p>
          <a:p>
            <a:pPr algn="just"/>
            <a:endParaRPr lang="en-IN" dirty="0">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a:p>
            <a:r>
              <a:rPr lang="en-IN" sz="1600" dirty="0">
                <a:solidFill>
                  <a:schemeClr val="dk2"/>
                </a:solidFill>
                <a:latin typeface="Calibri" panose="020F0502020204030204" pitchFamily="34" charset="0"/>
                <a:cs typeface="Calibri" panose="020F0502020204030204" pitchFamily="34" charset="0"/>
              </a:rPr>
              <a:t>Below are the three security groups:</a:t>
            </a:r>
          </a:p>
          <a:p>
            <a:endParaRPr lang="en-IN" sz="1600" dirty="0">
              <a:solidFill>
                <a:schemeClr val="dk2"/>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sz="1600" b="1" dirty="0">
                <a:solidFill>
                  <a:schemeClr val="dk2"/>
                </a:solidFill>
                <a:latin typeface="Calibri" panose="020F0502020204030204" pitchFamily="34" charset="0"/>
                <a:cs typeface="Calibri" panose="020F0502020204030204" pitchFamily="34" charset="0"/>
              </a:rPr>
              <a:t>Registered User </a:t>
            </a:r>
            <a:r>
              <a:rPr lang="en-IN" sz="1600" dirty="0">
                <a:solidFill>
                  <a:schemeClr val="dk2"/>
                </a:solidFill>
                <a:latin typeface="Calibri" panose="020F0502020204030204" pitchFamily="34" charset="0"/>
                <a:cs typeface="Calibri" panose="020F0502020204030204" pitchFamily="34" charset="0"/>
              </a:rPr>
              <a:t>: </a:t>
            </a:r>
            <a:r>
              <a:rPr lang="en-US" sz="1600" dirty="0">
                <a:solidFill>
                  <a:schemeClr val="dk2"/>
                </a:solidFill>
                <a:latin typeface="Calibri" panose="020F0502020204030204" pitchFamily="34" charset="0"/>
                <a:cs typeface="Calibri" panose="020F0502020204030204" pitchFamily="34" charset="0"/>
              </a:rPr>
              <a:t>can only alter or delete their own information, but they can view all the approved contacts.</a:t>
            </a:r>
          </a:p>
          <a:p>
            <a:endParaRPr lang="en-US" sz="1600" dirty="0">
              <a:solidFill>
                <a:schemeClr val="dk2"/>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sz="1600" b="1" dirty="0">
                <a:solidFill>
                  <a:schemeClr val="dk2"/>
                </a:solidFill>
                <a:latin typeface="Calibri" panose="020F0502020204030204" pitchFamily="34" charset="0"/>
                <a:cs typeface="Calibri" panose="020F0502020204030204" pitchFamily="34" charset="0"/>
              </a:rPr>
              <a:t>Managers </a:t>
            </a:r>
            <a:r>
              <a:rPr lang="en-IN" sz="1600" dirty="0">
                <a:solidFill>
                  <a:schemeClr val="dk2"/>
                </a:solidFill>
                <a:latin typeface="Calibri" panose="020F0502020204030204" pitchFamily="34" charset="0"/>
                <a:cs typeface="Calibri" panose="020F0502020204030204" pitchFamily="34" charset="0"/>
              </a:rPr>
              <a:t>: can approve or reject any contact data submitted to the website. Manager role can not edit or delete any user’s data       except of his own.</a:t>
            </a:r>
          </a:p>
          <a:p>
            <a:endParaRPr lang="en-IN" sz="1600" dirty="0">
              <a:solidFill>
                <a:schemeClr val="dk2"/>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sz="1600" b="1" dirty="0">
                <a:solidFill>
                  <a:schemeClr val="dk2"/>
                </a:solidFill>
                <a:latin typeface="Calibri" panose="020F0502020204030204" pitchFamily="34" charset="0"/>
                <a:cs typeface="Calibri" panose="020F0502020204030204" pitchFamily="34" charset="0"/>
              </a:rPr>
              <a:t>Administrator</a:t>
            </a:r>
            <a:r>
              <a:rPr lang="en-IN" sz="1600" dirty="0">
                <a:solidFill>
                  <a:schemeClr val="dk2"/>
                </a:solidFill>
                <a:latin typeface="Calibri" panose="020F0502020204030204" pitchFamily="34" charset="0"/>
                <a:cs typeface="Calibri" panose="020F0502020204030204" pitchFamily="34" charset="0"/>
              </a:rPr>
              <a:t> : can approve or reject any contacts information’s in addition admin has full authority to create, delete or modify any contact data.</a:t>
            </a:r>
          </a:p>
        </p:txBody>
      </p:sp>
    </p:spTree>
    <p:extLst>
      <p:ext uri="{BB962C8B-B14F-4D97-AF65-F5344CB8AC3E}">
        <p14:creationId xmlns:p14="http://schemas.microsoft.com/office/powerpoint/2010/main" val="401452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5239C9-9576-1EC4-6DE5-6D9DD1D75956}"/>
              </a:ext>
            </a:extLst>
          </p:cNvPr>
          <p:cNvSpPr txBox="1"/>
          <p:nvPr/>
        </p:nvSpPr>
        <p:spPr>
          <a:xfrm>
            <a:off x="1858297" y="2256003"/>
            <a:ext cx="8475406" cy="1323439"/>
          </a:xfrm>
          <a:prstGeom prst="rect">
            <a:avLst/>
          </a:prstGeom>
          <a:noFill/>
        </p:spPr>
        <p:txBody>
          <a:bodyPr wrap="square" rtlCol="0">
            <a:spAutoFit/>
          </a:bodyPr>
          <a:lstStyle/>
          <a:p>
            <a:pPr algn="ctr"/>
            <a:r>
              <a:rPr lang="en-IN" sz="8000" b="1" dirty="0">
                <a:solidFill>
                  <a:schemeClr val="accent1">
                    <a:lumMod val="50000"/>
                  </a:schemeClr>
                </a:solidFill>
                <a:latin typeface="Calibri" panose="020F0502020204030204" pitchFamily="34" charset="0"/>
                <a:cs typeface="Calibri" panose="020F0502020204030204" pitchFamily="34" charset="0"/>
                <a:sym typeface="Titillium Web"/>
              </a:rPr>
              <a:t>DEMONSTRATION</a:t>
            </a:r>
          </a:p>
        </p:txBody>
      </p:sp>
      <p:sp>
        <p:nvSpPr>
          <p:cNvPr id="4" name="TextBox 3">
            <a:extLst>
              <a:ext uri="{FF2B5EF4-FFF2-40B4-BE49-F238E27FC236}">
                <a16:creationId xmlns:a16="http://schemas.microsoft.com/office/drawing/2014/main" id="{43AECC96-F28C-61FF-1393-BC41FB3FE53F}"/>
              </a:ext>
            </a:extLst>
          </p:cNvPr>
          <p:cNvSpPr txBox="1"/>
          <p:nvPr/>
        </p:nvSpPr>
        <p:spPr>
          <a:xfrm>
            <a:off x="3588773" y="3625126"/>
            <a:ext cx="4847303" cy="369332"/>
          </a:xfrm>
          <a:prstGeom prst="rect">
            <a:avLst/>
          </a:prstGeom>
          <a:noFill/>
        </p:spPr>
        <p:txBody>
          <a:bodyPr wrap="square" rtlCol="0">
            <a:spAutoFit/>
          </a:bodyPr>
          <a:lstStyle/>
          <a:p>
            <a:pPr algn="ctr"/>
            <a:r>
              <a:rPr lang="en-IN" sz="1800" dirty="0">
                <a:solidFill>
                  <a:schemeClr val="bg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Home page - </a:t>
            </a:r>
            <a:r>
              <a:rPr lang="en-IN" sz="1800" dirty="0" err="1">
                <a:solidFill>
                  <a:schemeClr val="bg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ContactManager</a:t>
            </a:r>
            <a:endParaRPr lang="en-IN" sz="1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937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F420-8E0A-6AF9-D26A-0D1F865DD12E}"/>
              </a:ext>
            </a:extLst>
          </p:cNvPr>
          <p:cNvSpPr txBox="1"/>
          <p:nvPr/>
        </p:nvSpPr>
        <p:spPr>
          <a:xfrm>
            <a:off x="2723535" y="216309"/>
            <a:ext cx="6744929" cy="523220"/>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sym typeface="Titillium Web"/>
              </a:rPr>
              <a:t>REGISTER</a:t>
            </a:r>
            <a:r>
              <a:rPr lang="en-IN" sz="2800" b="1" dirty="0">
                <a:latin typeface="Calibri" panose="020F0502020204030204" pitchFamily="34" charset="0"/>
                <a:cs typeface="Calibri" panose="020F0502020204030204" pitchFamily="34" charset="0"/>
              </a:rPr>
              <a:t> </a:t>
            </a:r>
            <a:r>
              <a:rPr lang="en-IN" sz="2400" b="1" dirty="0">
                <a:solidFill>
                  <a:schemeClr val="dk2"/>
                </a:solidFill>
                <a:latin typeface="Calibri" panose="020F0502020204030204" pitchFamily="34" charset="0"/>
                <a:cs typeface="Calibri" panose="020F0502020204030204" pitchFamily="34" charset="0"/>
              </a:rPr>
              <a:t>USER</a:t>
            </a:r>
          </a:p>
        </p:txBody>
      </p:sp>
      <p:pic>
        <p:nvPicPr>
          <p:cNvPr id="4" name="Picture 3">
            <a:extLst>
              <a:ext uri="{FF2B5EF4-FFF2-40B4-BE49-F238E27FC236}">
                <a16:creationId xmlns:a16="http://schemas.microsoft.com/office/drawing/2014/main" id="{1105AD6C-CF3B-A2B1-8AB0-4691A6FB5101}"/>
              </a:ext>
            </a:extLst>
          </p:cNvPr>
          <p:cNvPicPr>
            <a:picLocks noChangeAspect="1"/>
          </p:cNvPicPr>
          <p:nvPr/>
        </p:nvPicPr>
        <p:blipFill>
          <a:blip r:embed="rId3"/>
          <a:stretch>
            <a:fillRect/>
          </a:stretch>
        </p:blipFill>
        <p:spPr>
          <a:xfrm>
            <a:off x="-1" y="995167"/>
            <a:ext cx="12192000" cy="4549729"/>
          </a:xfrm>
          <a:prstGeom prst="rect">
            <a:avLst/>
          </a:prstGeom>
        </p:spPr>
      </p:pic>
      <p:sp>
        <p:nvSpPr>
          <p:cNvPr id="5" name="TextBox 4">
            <a:extLst>
              <a:ext uri="{FF2B5EF4-FFF2-40B4-BE49-F238E27FC236}">
                <a16:creationId xmlns:a16="http://schemas.microsoft.com/office/drawing/2014/main" id="{0FF6BF41-89CD-0560-35EA-22A1FB2EFA02}"/>
              </a:ext>
            </a:extLst>
          </p:cNvPr>
          <p:cNvSpPr txBox="1"/>
          <p:nvPr/>
        </p:nvSpPr>
        <p:spPr>
          <a:xfrm>
            <a:off x="2403986" y="5524279"/>
            <a:ext cx="7384026" cy="338554"/>
          </a:xfrm>
          <a:prstGeom prst="rect">
            <a:avLst/>
          </a:prstGeom>
          <a:noFill/>
        </p:spPr>
        <p:txBody>
          <a:bodyPr wrap="square" rtlCol="0">
            <a:spAutoFit/>
          </a:bodyPr>
          <a:lstStyle/>
          <a:p>
            <a:r>
              <a:rPr lang="en-IN" sz="1600" dirty="0">
                <a:solidFill>
                  <a:schemeClr val="dk2"/>
                </a:solidFill>
                <a:latin typeface="Calibri" panose="020F0502020204030204" pitchFamily="34" charset="0"/>
                <a:cs typeface="Calibri" panose="020F0502020204030204" pitchFamily="34" charset="0"/>
              </a:rPr>
              <a:t>This page will allow new user to register in the application</a:t>
            </a:r>
          </a:p>
        </p:txBody>
      </p:sp>
    </p:spTree>
    <p:extLst>
      <p:ext uri="{BB962C8B-B14F-4D97-AF65-F5344CB8AC3E}">
        <p14:creationId xmlns:p14="http://schemas.microsoft.com/office/powerpoint/2010/main" val="4144640026"/>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F420-8E0A-6AF9-D26A-0D1F865DD12E}"/>
              </a:ext>
            </a:extLst>
          </p:cNvPr>
          <p:cNvSpPr txBox="1"/>
          <p:nvPr/>
        </p:nvSpPr>
        <p:spPr>
          <a:xfrm>
            <a:off x="2723535" y="216309"/>
            <a:ext cx="6744929" cy="461665"/>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rPr>
              <a:t>LOGIN</a:t>
            </a:r>
          </a:p>
        </p:txBody>
      </p:sp>
      <p:pic>
        <p:nvPicPr>
          <p:cNvPr id="6" name="Picture 5">
            <a:extLst>
              <a:ext uri="{FF2B5EF4-FFF2-40B4-BE49-F238E27FC236}">
                <a16:creationId xmlns:a16="http://schemas.microsoft.com/office/drawing/2014/main" id="{15C462AF-8E13-FC3F-A8E3-2311D3E7DA9C}"/>
              </a:ext>
            </a:extLst>
          </p:cNvPr>
          <p:cNvPicPr>
            <a:picLocks noChangeAspect="1"/>
          </p:cNvPicPr>
          <p:nvPr/>
        </p:nvPicPr>
        <p:blipFill>
          <a:blip r:embed="rId2"/>
          <a:stretch>
            <a:fillRect/>
          </a:stretch>
        </p:blipFill>
        <p:spPr>
          <a:xfrm>
            <a:off x="0" y="778120"/>
            <a:ext cx="12192000" cy="5340350"/>
          </a:xfrm>
          <a:prstGeom prst="rect">
            <a:avLst/>
          </a:prstGeom>
        </p:spPr>
      </p:pic>
    </p:spTree>
    <p:extLst>
      <p:ext uri="{BB962C8B-B14F-4D97-AF65-F5344CB8AC3E}">
        <p14:creationId xmlns:p14="http://schemas.microsoft.com/office/powerpoint/2010/main" val="53105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F420-8E0A-6AF9-D26A-0D1F865DD12E}"/>
              </a:ext>
            </a:extLst>
          </p:cNvPr>
          <p:cNvSpPr txBox="1"/>
          <p:nvPr/>
        </p:nvSpPr>
        <p:spPr>
          <a:xfrm>
            <a:off x="2723535" y="216309"/>
            <a:ext cx="6744929" cy="523220"/>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rPr>
              <a:t>CREATE</a:t>
            </a:r>
            <a:r>
              <a:rPr lang="en-IN" sz="2800" b="1" dirty="0">
                <a:latin typeface="Calibri" panose="020F0502020204030204" pitchFamily="34" charset="0"/>
                <a:cs typeface="Calibri" panose="020F0502020204030204" pitchFamily="34" charset="0"/>
              </a:rPr>
              <a:t> </a:t>
            </a:r>
            <a:r>
              <a:rPr lang="en-IN" sz="2400" b="1" dirty="0">
                <a:solidFill>
                  <a:schemeClr val="dk2"/>
                </a:solidFill>
                <a:latin typeface="Calibri" panose="020F0502020204030204" pitchFamily="34" charset="0"/>
                <a:cs typeface="Calibri" panose="020F0502020204030204" pitchFamily="34" charset="0"/>
              </a:rPr>
              <a:t>CONTACT</a:t>
            </a:r>
          </a:p>
        </p:txBody>
      </p:sp>
      <p:pic>
        <p:nvPicPr>
          <p:cNvPr id="4" name="Picture 3">
            <a:extLst>
              <a:ext uri="{FF2B5EF4-FFF2-40B4-BE49-F238E27FC236}">
                <a16:creationId xmlns:a16="http://schemas.microsoft.com/office/drawing/2014/main" id="{D791E833-45DB-60BF-6606-DF020D58C392}"/>
              </a:ext>
            </a:extLst>
          </p:cNvPr>
          <p:cNvPicPr>
            <a:picLocks noChangeAspect="1"/>
          </p:cNvPicPr>
          <p:nvPr/>
        </p:nvPicPr>
        <p:blipFill>
          <a:blip r:embed="rId2"/>
          <a:stretch>
            <a:fillRect/>
          </a:stretch>
        </p:blipFill>
        <p:spPr>
          <a:xfrm>
            <a:off x="0" y="836766"/>
            <a:ext cx="12192000" cy="5184468"/>
          </a:xfrm>
          <a:prstGeom prst="rect">
            <a:avLst/>
          </a:prstGeom>
        </p:spPr>
      </p:pic>
    </p:spTree>
    <p:extLst>
      <p:ext uri="{BB962C8B-B14F-4D97-AF65-F5344CB8AC3E}">
        <p14:creationId xmlns:p14="http://schemas.microsoft.com/office/powerpoint/2010/main" val="130857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F420-8E0A-6AF9-D26A-0D1F865DD12E}"/>
              </a:ext>
            </a:extLst>
          </p:cNvPr>
          <p:cNvSpPr txBox="1"/>
          <p:nvPr/>
        </p:nvSpPr>
        <p:spPr>
          <a:xfrm>
            <a:off x="2723535" y="216309"/>
            <a:ext cx="6744929" cy="523220"/>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rPr>
              <a:t>INDEX</a:t>
            </a:r>
            <a:r>
              <a:rPr lang="en-IN" sz="2800" b="1" dirty="0">
                <a:latin typeface="Calibri" panose="020F0502020204030204" pitchFamily="34" charset="0"/>
                <a:cs typeface="Calibri" panose="020F0502020204030204" pitchFamily="34" charset="0"/>
              </a:rPr>
              <a:t> </a:t>
            </a:r>
            <a:r>
              <a:rPr lang="en-IN" sz="2400" b="1" dirty="0">
                <a:solidFill>
                  <a:schemeClr val="dk2"/>
                </a:solidFill>
                <a:latin typeface="Calibri" panose="020F0502020204030204" pitchFamily="34" charset="0"/>
                <a:cs typeface="Calibri" panose="020F0502020204030204" pitchFamily="34" charset="0"/>
              </a:rPr>
              <a:t>PAGE</a:t>
            </a:r>
          </a:p>
        </p:txBody>
      </p:sp>
      <p:sp>
        <p:nvSpPr>
          <p:cNvPr id="5" name="TextBox 4">
            <a:extLst>
              <a:ext uri="{FF2B5EF4-FFF2-40B4-BE49-F238E27FC236}">
                <a16:creationId xmlns:a16="http://schemas.microsoft.com/office/drawing/2014/main" id="{0FF6BF41-89CD-0560-35EA-22A1FB2EFA02}"/>
              </a:ext>
            </a:extLst>
          </p:cNvPr>
          <p:cNvSpPr txBox="1"/>
          <p:nvPr/>
        </p:nvSpPr>
        <p:spPr>
          <a:xfrm>
            <a:off x="2403986" y="4926242"/>
            <a:ext cx="7384026" cy="584775"/>
          </a:xfrm>
          <a:prstGeom prst="rect">
            <a:avLst/>
          </a:prstGeom>
          <a:noFill/>
        </p:spPr>
        <p:txBody>
          <a:bodyPr wrap="square" rtlCol="0">
            <a:spAutoFit/>
          </a:bodyPr>
          <a:lstStyle/>
          <a:p>
            <a:r>
              <a:rPr lang="en-IN" sz="1600" dirty="0">
                <a:solidFill>
                  <a:schemeClr val="dk2"/>
                </a:solidFill>
                <a:latin typeface="Calibri" panose="020F0502020204030204" pitchFamily="34" charset="0"/>
                <a:cs typeface="Calibri" panose="020F0502020204030204" pitchFamily="34" charset="0"/>
              </a:rPr>
              <a:t>Registered User can only see approved data. Moreover, Edit and Delete Operations are only visible for their own data</a:t>
            </a:r>
          </a:p>
        </p:txBody>
      </p:sp>
      <p:pic>
        <p:nvPicPr>
          <p:cNvPr id="6" name="Picture 5">
            <a:extLst>
              <a:ext uri="{FF2B5EF4-FFF2-40B4-BE49-F238E27FC236}">
                <a16:creationId xmlns:a16="http://schemas.microsoft.com/office/drawing/2014/main" id="{34FA0AB7-AA05-A133-66FB-E72F468B2EE8}"/>
              </a:ext>
            </a:extLst>
          </p:cNvPr>
          <p:cNvPicPr>
            <a:picLocks noChangeAspect="1"/>
          </p:cNvPicPr>
          <p:nvPr/>
        </p:nvPicPr>
        <p:blipFill>
          <a:blip r:embed="rId2"/>
          <a:stretch>
            <a:fillRect/>
          </a:stretch>
        </p:blipFill>
        <p:spPr>
          <a:xfrm>
            <a:off x="0" y="739529"/>
            <a:ext cx="12192000" cy="3955881"/>
          </a:xfrm>
          <a:prstGeom prst="rect">
            <a:avLst/>
          </a:prstGeom>
        </p:spPr>
      </p:pic>
    </p:spTree>
    <p:extLst>
      <p:ext uri="{BB962C8B-B14F-4D97-AF65-F5344CB8AC3E}">
        <p14:creationId xmlns:p14="http://schemas.microsoft.com/office/powerpoint/2010/main" val="331786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F420-8E0A-6AF9-D26A-0D1F865DD12E}"/>
              </a:ext>
            </a:extLst>
          </p:cNvPr>
          <p:cNvSpPr txBox="1"/>
          <p:nvPr/>
        </p:nvSpPr>
        <p:spPr>
          <a:xfrm>
            <a:off x="2723535" y="216309"/>
            <a:ext cx="6744929" cy="461665"/>
          </a:xfrm>
          <a:prstGeom prst="rect">
            <a:avLst/>
          </a:prstGeom>
          <a:noFill/>
        </p:spPr>
        <p:txBody>
          <a:bodyPr wrap="square" rtlCol="0">
            <a:spAutoFit/>
          </a:bodyPr>
          <a:lstStyle/>
          <a:p>
            <a:pPr algn="ctr"/>
            <a:r>
              <a:rPr lang="en-IN" sz="2400" b="1" dirty="0">
                <a:solidFill>
                  <a:schemeClr val="dk2"/>
                </a:solidFill>
                <a:latin typeface="Calibri" panose="020F0502020204030204" pitchFamily="34" charset="0"/>
                <a:cs typeface="Calibri" panose="020F0502020204030204" pitchFamily="34" charset="0"/>
              </a:rPr>
              <a:t>MANAGER</a:t>
            </a:r>
          </a:p>
        </p:txBody>
      </p:sp>
      <p:pic>
        <p:nvPicPr>
          <p:cNvPr id="6" name="Picture 5">
            <a:extLst>
              <a:ext uri="{FF2B5EF4-FFF2-40B4-BE49-F238E27FC236}">
                <a16:creationId xmlns:a16="http://schemas.microsoft.com/office/drawing/2014/main" id="{10CC3003-F5C1-F879-433A-B161687E66DD}"/>
              </a:ext>
            </a:extLst>
          </p:cNvPr>
          <p:cNvPicPr>
            <a:picLocks noChangeAspect="1"/>
          </p:cNvPicPr>
          <p:nvPr/>
        </p:nvPicPr>
        <p:blipFill>
          <a:blip r:embed="rId2"/>
          <a:stretch>
            <a:fillRect/>
          </a:stretch>
        </p:blipFill>
        <p:spPr>
          <a:xfrm>
            <a:off x="0" y="739529"/>
            <a:ext cx="12192000" cy="4875525"/>
          </a:xfrm>
          <a:prstGeom prst="rect">
            <a:avLst/>
          </a:prstGeom>
        </p:spPr>
      </p:pic>
    </p:spTree>
    <p:extLst>
      <p:ext uri="{BB962C8B-B14F-4D97-AF65-F5344CB8AC3E}">
        <p14:creationId xmlns:p14="http://schemas.microsoft.com/office/powerpoint/2010/main" val="774587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3569</TotalTime>
  <Words>1464</Words>
  <Application>Microsoft Office PowerPoint</Application>
  <PresentationFormat>Widescreen</PresentationFormat>
  <Paragraphs>161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Montserrat Light</vt:lpstr>
      <vt:lpstr>Titillium Web</vt:lpstr>
      <vt:lpstr>Wingdings</vt:lpstr>
      <vt:lpstr>Donalbain template</vt:lpstr>
      <vt:lpstr>Final Group Project  -AUTHENTICATION AND AUTHORIZATION</vt:lpstr>
      <vt:lpstr>OUR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  SECURITY QUETIONS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upneja</dc:creator>
  <cp:lastModifiedBy>karan upneja</cp:lastModifiedBy>
  <cp:revision>107</cp:revision>
  <dcterms:created xsi:type="dcterms:W3CDTF">2022-08-04T21:10:38Z</dcterms:created>
  <dcterms:modified xsi:type="dcterms:W3CDTF">2022-08-08T03:35:25Z</dcterms:modified>
</cp:coreProperties>
</file>