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7"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0CF10-4907-4126-8178-83143A89B6F3}"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DD83-2F9E-48A3-B243-1909060B71B8}" type="slidenum">
              <a:rPr lang="en-US" smtClean="0"/>
              <a:t>‹#›</a:t>
            </a:fld>
            <a:endParaRPr lang="en-US"/>
          </a:p>
        </p:txBody>
      </p:sp>
    </p:spTree>
    <p:extLst>
      <p:ext uri="{BB962C8B-B14F-4D97-AF65-F5344CB8AC3E}">
        <p14:creationId xmlns:p14="http://schemas.microsoft.com/office/powerpoint/2010/main" val="205840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722227"/>
            <a:ext cx="8791575" cy="787735"/>
          </a:xfrm>
        </p:spPr>
        <p:txBody>
          <a:bodyPr/>
          <a:lstStyle/>
          <a:p>
            <a:r>
              <a:rPr lang="en-US" dirty="0"/>
              <a:t>challenge Exam 12.08</a:t>
            </a:r>
          </a:p>
        </p:txBody>
      </p:sp>
      <p:sp>
        <p:nvSpPr>
          <p:cNvPr id="3" name="Subtitle 2"/>
          <p:cNvSpPr>
            <a:spLocks noGrp="1"/>
          </p:cNvSpPr>
          <p:nvPr>
            <p:ph type="subTitle" idx="1"/>
          </p:nvPr>
        </p:nvSpPr>
        <p:spPr/>
        <p:txBody>
          <a:bodyPr/>
          <a:lstStyle/>
          <a:p>
            <a:r>
              <a:rPr lang="en-US" dirty="0"/>
              <a:t>By: Tyler Spurr</a:t>
            </a:r>
          </a:p>
        </p:txBody>
      </p:sp>
    </p:spTree>
    <p:extLst>
      <p:ext uri="{BB962C8B-B14F-4D97-AF65-F5344CB8AC3E}">
        <p14:creationId xmlns:p14="http://schemas.microsoft.com/office/powerpoint/2010/main" val="253902688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3" name="Content Placeholder 2"/>
          <p:cNvSpPr>
            <a:spLocks noGrp="1"/>
          </p:cNvSpPr>
          <p:nvPr>
            <p:ph sz="half" idx="1"/>
          </p:nvPr>
        </p:nvSpPr>
        <p:spPr/>
        <p:txBody>
          <a:bodyPr/>
          <a:lstStyle/>
          <a:p>
            <a:pPr marL="0" indent="0">
              <a:buNone/>
            </a:pPr>
            <a:r>
              <a:rPr lang="en-US" dirty="0"/>
              <a:t>The principle of divide and conquer can be thought of as:</a:t>
            </a:r>
          </a:p>
          <a:p>
            <a:pPr>
              <a:lnSpc>
                <a:spcPct val="100000"/>
              </a:lnSpc>
            </a:pPr>
            <a:r>
              <a:rPr lang="en-US" sz="1400" dirty="0"/>
              <a:t>Slow down</a:t>
            </a:r>
          </a:p>
          <a:p>
            <a:pPr>
              <a:lnSpc>
                <a:spcPct val="100000"/>
              </a:lnSpc>
            </a:pPr>
            <a:r>
              <a:rPr lang="en-US" sz="1400" dirty="0"/>
              <a:t>Look at the problem for pieces</a:t>
            </a:r>
          </a:p>
          <a:p>
            <a:pPr>
              <a:lnSpc>
                <a:spcPct val="100000"/>
              </a:lnSpc>
            </a:pPr>
            <a:r>
              <a:rPr lang="en-US" sz="1400" dirty="0"/>
              <a:t>Do one piece at a time</a:t>
            </a:r>
          </a:p>
          <a:p>
            <a:pPr>
              <a:lnSpc>
                <a:spcPct val="100000"/>
              </a:lnSpc>
            </a:pPr>
            <a:r>
              <a:rPr lang="en-US" sz="1400" dirty="0"/>
              <a:t>Let it all come together in the end.</a:t>
            </a:r>
          </a:p>
          <a:p>
            <a:pPr marL="0" indent="0">
              <a:lnSpc>
                <a:spcPct val="100000"/>
              </a:lnSpc>
              <a:buNone/>
            </a:pPr>
            <a:endParaRPr lang="en-US" dirty="0"/>
          </a:p>
        </p:txBody>
      </p:sp>
      <p:sp>
        <p:nvSpPr>
          <p:cNvPr id="4" name="Content Placeholder 3"/>
          <p:cNvSpPr>
            <a:spLocks noGrp="1"/>
          </p:cNvSpPr>
          <p:nvPr>
            <p:ph sz="half" idx="2"/>
          </p:nvPr>
        </p:nvSpPr>
        <p:spPr/>
        <p:txBody>
          <a:bodyPr/>
          <a:lstStyle/>
          <a:p>
            <a:pPr marL="0" indent="0">
              <a:buNone/>
            </a:pPr>
            <a:r>
              <a:rPr lang="en-US" dirty="0"/>
              <a:t>When first looking at a project that needs to be done. This should be the first method that you use. Noticing the small parts of the project and getting them out of the way will make the project seem less stressful and easier to comprehend.</a:t>
            </a:r>
          </a:p>
        </p:txBody>
      </p:sp>
      <p:sp>
        <p:nvSpPr>
          <p:cNvPr id="5" name="Rectangle 4"/>
          <p:cNvSpPr/>
          <p:nvPr/>
        </p:nvSpPr>
        <p:spPr>
          <a:xfrm>
            <a:off x="9682612" y="-151171"/>
            <a:ext cx="1517200" cy="2400657"/>
          </a:xfrm>
          <a:prstGeom prst="rect">
            <a:avLst/>
          </a:prstGeom>
          <a:noFill/>
        </p:spPr>
        <p:txBody>
          <a:bodyPr wrap="square" lIns="91440" tIns="45720" rIns="91440" bIns="45720">
            <a:spAutoFit/>
          </a:bodyPr>
          <a:lstStyle/>
          <a:p>
            <a:pPr algn="ctr"/>
            <a:r>
              <a:rPr lang="en-US" sz="15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endParaRPr lang="en-US" sz="15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026" name="Picture 2" descr="Image result for divide and conqu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610" y="4747631"/>
            <a:ext cx="2367776" cy="177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714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ox(out)">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sz="half" idx="1"/>
          </p:nvPr>
        </p:nvSpPr>
        <p:spPr/>
        <p:txBody>
          <a:bodyPr/>
          <a:lstStyle/>
          <a:p>
            <a:pPr marL="0" indent="0">
              <a:buNone/>
            </a:pPr>
            <a:r>
              <a:rPr lang="en-US" dirty="0"/>
              <a:t>The way that I simply remember recursion is by piecewise functions. There is no way that I would be able to get through this topic without picturing my problem as a piecewise function, since I have a good brain for math.</a:t>
            </a:r>
          </a:p>
        </p:txBody>
      </p:sp>
      <p:sp>
        <p:nvSpPr>
          <p:cNvPr id="4" name="Content Placeholder 3"/>
          <p:cNvSpPr>
            <a:spLocks noGrp="1"/>
          </p:cNvSpPr>
          <p:nvPr>
            <p:ph sz="half" idx="2"/>
          </p:nvPr>
        </p:nvSpPr>
        <p:spPr/>
        <p:txBody>
          <a:bodyPr/>
          <a:lstStyle/>
          <a:p>
            <a:pPr marL="0" indent="0">
              <a:buNone/>
            </a:pPr>
            <a:r>
              <a:rPr lang="en-US" dirty="0"/>
              <a:t>The problem I break down into its base cases, then after that I figure out what the </a:t>
            </a:r>
            <a:r>
              <a:rPr lang="en-US" dirty="0" err="1"/>
              <a:t>reacurring</a:t>
            </a:r>
            <a:r>
              <a:rPr lang="en-US" dirty="0"/>
              <a:t> formula needs to be. If it is washing cows to finding prime numbers.</a:t>
            </a:r>
          </a:p>
        </p:txBody>
      </p:sp>
      <p:pic>
        <p:nvPicPr>
          <p:cNvPr id="1026" name="Picture 2" descr="Image result for piecewise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864" y="618518"/>
            <a:ext cx="30956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59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0" y="758093"/>
            <a:ext cx="3016374" cy="916964"/>
          </a:xfrm>
        </p:spPr>
        <p:txBody>
          <a:bodyPr/>
          <a:lstStyle/>
          <a:p>
            <a:r>
              <a:rPr lang="en-US" dirty="0"/>
              <a:t>S-S-S Method</a:t>
            </a:r>
          </a:p>
        </p:txBody>
      </p:sp>
      <p:sp>
        <p:nvSpPr>
          <p:cNvPr id="6" name="Text Placeholder 5"/>
          <p:cNvSpPr>
            <a:spLocks noGrp="1"/>
          </p:cNvSpPr>
          <p:nvPr>
            <p:ph type="body" idx="1"/>
          </p:nvPr>
        </p:nvSpPr>
        <p:spPr>
          <a:xfrm>
            <a:off x="1141410" y="1439619"/>
            <a:ext cx="1380996" cy="470875"/>
          </a:xfrm>
        </p:spPr>
        <p:txBody>
          <a:bodyPr/>
          <a:lstStyle/>
          <a:p>
            <a:r>
              <a:rPr lang="en-US" dirty="0"/>
              <a:t>Simplify</a:t>
            </a:r>
          </a:p>
        </p:txBody>
      </p:sp>
      <p:sp>
        <p:nvSpPr>
          <p:cNvPr id="7" name="Content Placeholder 6"/>
          <p:cNvSpPr>
            <a:spLocks noGrp="1"/>
          </p:cNvSpPr>
          <p:nvPr>
            <p:ph sz="half" idx="2"/>
          </p:nvPr>
        </p:nvSpPr>
        <p:spPr>
          <a:xfrm>
            <a:off x="1141410" y="2180493"/>
            <a:ext cx="4878391" cy="3610706"/>
          </a:xfrm>
        </p:spPr>
        <p:txBody>
          <a:bodyPr/>
          <a:lstStyle/>
          <a:p>
            <a:pPr marL="0" indent="0">
              <a:buNone/>
            </a:pPr>
            <a:r>
              <a:rPr lang="en-US" dirty="0"/>
              <a:t>In the simplify step, we run the program through its calculations. If the base case is not reached within the first run through the program will run through the methods until it finally reaches its base case.</a:t>
            </a:r>
          </a:p>
        </p:txBody>
      </p:sp>
      <p:sp>
        <p:nvSpPr>
          <p:cNvPr id="9" name="Content Placeholder 8"/>
          <p:cNvSpPr>
            <a:spLocks noGrp="1"/>
          </p:cNvSpPr>
          <p:nvPr>
            <p:ph sz="quarter" idx="4"/>
          </p:nvPr>
        </p:nvSpPr>
        <p:spPr>
          <a:xfrm>
            <a:off x="6172200" y="2180493"/>
            <a:ext cx="4875210" cy="3610705"/>
          </a:xfrm>
        </p:spPr>
        <p:txBody>
          <a:bodyPr>
            <a:normAutofit/>
          </a:bodyPr>
          <a:lstStyle/>
          <a:p>
            <a:pPr marL="0" indent="0">
              <a:buNone/>
            </a:pPr>
            <a:r>
              <a:rPr lang="en-US" sz="1600" dirty="0"/>
              <a:t>The program runs through quick calculations, since prime numbers are only divisible by themselves and one. Saying prime numbers are only found multiplying the number by itself or one. So the program runs through a loop. The loop round number is the integer in which we are determining if it is a prime number or not. The calculations run the modulus command. So if the loop number is divisible by anything  besides itself it will return 0, causing the program to skip that number and realize that it is not a prime number.</a:t>
            </a:r>
          </a:p>
        </p:txBody>
      </p:sp>
      <p:sp>
        <p:nvSpPr>
          <p:cNvPr id="2" name="Rectangle 1"/>
          <p:cNvSpPr/>
          <p:nvPr/>
        </p:nvSpPr>
        <p:spPr>
          <a:xfrm rot="583152">
            <a:off x="5029676" y="610029"/>
            <a:ext cx="5253361"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number % I == 0</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1816465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09" y="758093"/>
            <a:ext cx="4821729" cy="916964"/>
          </a:xfrm>
        </p:spPr>
        <p:txBody>
          <a:bodyPr/>
          <a:lstStyle/>
          <a:p>
            <a:r>
              <a:rPr lang="en-US" dirty="0"/>
              <a:t>S-S-S Method </a:t>
            </a:r>
            <a:r>
              <a:rPr lang="en-US" dirty="0" err="1"/>
              <a:t>cont</a:t>
            </a:r>
            <a:r>
              <a:rPr lang="en-US" dirty="0"/>
              <a:t>…</a:t>
            </a:r>
          </a:p>
        </p:txBody>
      </p:sp>
      <p:sp>
        <p:nvSpPr>
          <p:cNvPr id="6" name="Text Placeholder 5"/>
          <p:cNvSpPr>
            <a:spLocks noGrp="1"/>
          </p:cNvSpPr>
          <p:nvPr>
            <p:ph type="body" idx="1"/>
          </p:nvPr>
        </p:nvSpPr>
        <p:spPr>
          <a:xfrm>
            <a:off x="1141410" y="1439619"/>
            <a:ext cx="1380996" cy="470875"/>
          </a:xfrm>
        </p:spPr>
        <p:txBody>
          <a:bodyPr>
            <a:normAutofit fontScale="85000" lnSpcReduction="10000"/>
          </a:bodyPr>
          <a:lstStyle/>
          <a:p>
            <a:r>
              <a:rPr lang="en-US" dirty="0"/>
              <a:t>Substitute</a:t>
            </a:r>
          </a:p>
        </p:txBody>
      </p:sp>
      <p:sp>
        <p:nvSpPr>
          <p:cNvPr id="7" name="Content Placeholder 6"/>
          <p:cNvSpPr>
            <a:spLocks noGrp="1"/>
          </p:cNvSpPr>
          <p:nvPr>
            <p:ph sz="half" idx="2"/>
          </p:nvPr>
        </p:nvSpPr>
        <p:spPr>
          <a:xfrm>
            <a:off x="1141410" y="2180493"/>
            <a:ext cx="4878391" cy="3610706"/>
          </a:xfrm>
        </p:spPr>
        <p:txBody>
          <a:bodyPr/>
          <a:lstStyle/>
          <a:p>
            <a:pPr marL="0" indent="0">
              <a:buNone/>
            </a:pPr>
            <a:r>
              <a:rPr lang="en-US" dirty="0"/>
              <a:t>When substituting we are putting the base case into the unsolved expression.</a:t>
            </a:r>
          </a:p>
        </p:txBody>
      </p:sp>
      <p:sp>
        <p:nvSpPr>
          <p:cNvPr id="9" name="Content Placeholder 8"/>
          <p:cNvSpPr>
            <a:spLocks noGrp="1"/>
          </p:cNvSpPr>
          <p:nvPr>
            <p:ph sz="quarter" idx="4"/>
          </p:nvPr>
        </p:nvSpPr>
        <p:spPr>
          <a:xfrm>
            <a:off x="6172200" y="2180493"/>
            <a:ext cx="4875210" cy="3610705"/>
          </a:xfrm>
        </p:spPr>
        <p:txBody>
          <a:bodyPr>
            <a:normAutofit/>
          </a:bodyPr>
          <a:lstStyle/>
          <a:p>
            <a:pPr marL="0" indent="0">
              <a:buNone/>
            </a:pPr>
            <a:r>
              <a:rPr lang="en-US" sz="2000" dirty="0"/>
              <a:t>When the code finally gets down to the integer equaling 1. The program then outputs the loop round number because then that number is a prime number. It doesn’t run through the program again because anything divided by one will return the same number, in this case making it prime.</a:t>
            </a:r>
          </a:p>
        </p:txBody>
      </p:sp>
      <p:sp>
        <p:nvSpPr>
          <p:cNvPr id="2" name="Rectangle 1"/>
          <p:cNvSpPr/>
          <p:nvPr/>
        </p:nvSpPr>
        <p:spPr>
          <a:xfrm rot="20691234">
            <a:off x="1186204" y="4313544"/>
            <a:ext cx="4365875"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f(BASE) = Fun!</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653105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0" y="758093"/>
            <a:ext cx="7596190" cy="916964"/>
          </a:xfrm>
        </p:spPr>
        <p:txBody>
          <a:bodyPr/>
          <a:lstStyle/>
          <a:p>
            <a:r>
              <a:rPr lang="en-US" dirty="0"/>
              <a:t>S-S-S Method </a:t>
            </a:r>
            <a:r>
              <a:rPr lang="en-US" dirty="0" err="1"/>
              <a:t>cont</a:t>
            </a:r>
            <a:r>
              <a:rPr lang="en-US" dirty="0"/>
              <a:t>…</a:t>
            </a:r>
          </a:p>
        </p:txBody>
      </p:sp>
      <p:sp>
        <p:nvSpPr>
          <p:cNvPr id="6" name="Text Placeholder 5"/>
          <p:cNvSpPr>
            <a:spLocks noGrp="1"/>
          </p:cNvSpPr>
          <p:nvPr>
            <p:ph type="body" idx="1"/>
          </p:nvPr>
        </p:nvSpPr>
        <p:spPr>
          <a:xfrm>
            <a:off x="1141410" y="1439619"/>
            <a:ext cx="1380996" cy="470875"/>
          </a:xfrm>
        </p:spPr>
        <p:txBody>
          <a:bodyPr>
            <a:normAutofit/>
          </a:bodyPr>
          <a:lstStyle/>
          <a:p>
            <a:r>
              <a:rPr lang="en-US" dirty="0"/>
              <a:t>Solve</a:t>
            </a:r>
          </a:p>
        </p:txBody>
      </p:sp>
      <p:sp>
        <p:nvSpPr>
          <p:cNvPr id="7" name="Content Placeholder 6"/>
          <p:cNvSpPr>
            <a:spLocks noGrp="1"/>
          </p:cNvSpPr>
          <p:nvPr>
            <p:ph sz="half" idx="2"/>
          </p:nvPr>
        </p:nvSpPr>
        <p:spPr>
          <a:xfrm>
            <a:off x="1141410" y="2180493"/>
            <a:ext cx="4878391" cy="3610706"/>
          </a:xfrm>
        </p:spPr>
        <p:txBody>
          <a:bodyPr/>
          <a:lstStyle/>
          <a:p>
            <a:pPr marL="0" indent="0">
              <a:buNone/>
            </a:pPr>
            <a:r>
              <a:rPr lang="en-US" dirty="0"/>
              <a:t>In the solve method we will want to plug in the final answer into the remaining expressions. After that you will have </a:t>
            </a:r>
            <a:r>
              <a:rPr lang="en-US" dirty="0" err="1"/>
              <a:t>oyur</a:t>
            </a:r>
            <a:r>
              <a:rPr lang="en-US" dirty="0"/>
              <a:t> final answer.</a:t>
            </a:r>
          </a:p>
        </p:txBody>
      </p:sp>
      <p:sp>
        <p:nvSpPr>
          <p:cNvPr id="9" name="Content Placeholder 8"/>
          <p:cNvSpPr>
            <a:spLocks noGrp="1"/>
          </p:cNvSpPr>
          <p:nvPr>
            <p:ph sz="quarter" idx="4"/>
          </p:nvPr>
        </p:nvSpPr>
        <p:spPr>
          <a:xfrm>
            <a:off x="6172200" y="2180493"/>
            <a:ext cx="4875210" cy="3610705"/>
          </a:xfrm>
        </p:spPr>
        <p:txBody>
          <a:bodyPr>
            <a:normAutofit fontScale="92500"/>
          </a:bodyPr>
          <a:lstStyle/>
          <a:p>
            <a:pPr marL="0" indent="0">
              <a:buNone/>
            </a:pPr>
            <a:r>
              <a:rPr lang="en-US" dirty="0"/>
              <a:t>My program is a little different from what we have been doing. I put the print statement in the recursive statement, because if I was to print out the method then I would be getting a lot of zeros with my prime numbers. So in my case the user just sees the output of all the prime numbers under their initial point.</a:t>
            </a:r>
          </a:p>
        </p:txBody>
      </p:sp>
      <p:sp>
        <p:nvSpPr>
          <p:cNvPr id="2" name="Rectangle 1"/>
          <p:cNvSpPr/>
          <p:nvPr/>
        </p:nvSpPr>
        <p:spPr>
          <a:xfrm rot="204556">
            <a:off x="1288826" y="4259240"/>
            <a:ext cx="4759223"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Are you having a PRIME time?</a:t>
            </a:r>
          </a:p>
        </p:txBody>
      </p:sp>
    </p:spTree>
    <p:extLst>
      <p:ext uri="{BB962C8B-B14F-4D97-AF65-F5344CB8AC3E}">
        <p14:creationId xmlns:p14="http://schemas.microsoft.com/office/powerpoint/2010/main" val="810994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47</TotalTime>
  <Words>506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challenge Exam 12.08</vt:lpstr>
      <vt:lpstr>Divide and Conquer</vt:lpstr>
      <vt:lpstr>Recursion</vt:lpstr>
      <vt:lpstr>S-S-S Method</vt:lpstr>
      <vt:lpstr>S-S-S Method cont…</vt:lpstr>
      <vt:lpstr>S-S-S Method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 Exam 12.08</dc:title>
  <dc:creator>Tyler Spurr</dc:creator>
  <cp:lastModifiedBy>Tyler Spurr</cp:lastModifiedBy>
  <cp:revision>8</cp:revision>
  <dcterms:created xsi:type="dcterms:W3CDTF">2017-01-31T19:04:19Z</dcterms:created>
  <dcterms:modified xsi:type="dcterms:W3CDTF">2017-02-01T18:52:53Z</dcterms:modified>
</cp:coreProperties>
</file>