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16256000" cy="10972800"/>
  <p:notesSz cx="6858000" cy="9144000"/>
  <p:defaultTextStyle>
    <a:defPPr>
      <a:defRPr lang="en-US"/>
    </a:defPPr>
    <a:lvl1pPr marL="0" algn="l" defTabSz="1053389" rtl="0" eaLnBrk="1" latinLnBrk="0" hangingPunct="1">
      <a:defRPr sz="2074" kern="1200">
        <a:solidFill>
          <a:schemeClr val="tx1"/>
        </a:solidFill>
        <a:latin typeface="+mn-lt"/>
        <a:ea typeface="+mn-ea"/>
        <a:cs typeface="+mn-cs"/>
      </a:defRPr>
    </a:lvl1pPr>
    <a:lvl2pPr marL="526694" algn="l" defTabSz="1053389" rtl="0" eaLnBrk="1" latinLnBrk="0" hangingPunct="1">
      <a:defRPr sz="2074" kern="1200">
        <a:solidFill>
          <a:schemeClr val="tx1"/>
        </a:solidFill>
        <a:latin typeface="+mn-lt"/>
        <a:ea typeface="+mn-ea"/>
        <a:cs typeface="+mn-cs"/>
      </a:defRPr>
    </a:lvl2pPr>
    <a:lvl3pPr marL="1053389" algn="l" defTabSz="1053389" rtl="0" eaLnBrk="1" latinLnBrk="0" hangingPunct="1">
      <a:defRPr sz="2074" kern="1200">
        <a:solidFill>
          <a:schemeClr val="tx1"/>
        </a:solidFill>
        <a:latin typeface="+mn-lt"/>
        <a:ea typeface="+mn-ea"/>
        <a:cs typeface="+mn-cs"/>
      </a:defRPr>
    </a:lvl3pPr>
    <a:lvl4pPr marL="1580083" algn="l" defTabSz="1053389" rtl="0" eaLnBrk="1" latinLnBrk="0" hangingPunct="1">
      <a:defRPr sz="2074" kern="1200">
        <a:solidFill>
          <a:schemeClr val="tx1"/>
        </a:solidFill>
        <a:latin typeface="+mn-lt"/>
        <a:ea typeface="+mn-ea"/>
        <a:cs typeface="+mn-cs"/>
      </a:defRPr>
    </a:lvl4pPr>
    <a:lvl5pPr marL="2106778" algn="l" defTabSz="1053389" rtl="0" eaLnBrk="1" latinLnBrk="0" hangingPunct="1">
      <a:defRPr sz="2074" kern="1200">
        <a:solidFill>
          <a:schemeClr val="tx1"/>
        </a:solidFill>
        <a:latin typeface="+mn-lt"/>
        <a:ea typeface="+mn-ea"/>
        <a:cs typeface="+mn-cs"/>
      </a:defRPr>
    </a:lvl5pPr>
    <a:lvl6pPr marL="2633472" algn="l" defTabSz="1053389" rtl="0" eaLnBrk="1" latinLnBrk="0" hangingPunct="1">
      <a:defRPr sz="2074" kern="1200">
        <a:solidFill>
          <a:schemeClr val="tx1"/>
        </a:solidFill>
        <a:latin typeface="+mn-lt"/>
        <a:ea typeface="+mn-ea"/>
        <a:cs typeface="+mn-cs"/>
      </a:defRPr>
    </a:lvl6pPr>
    <a:lvl7pPr marL="3160166" algn="l" defTabSz="1053389" rtl="0" eaLnBrk="1" latinLnBrk="0" hangingPunct="1">
      <a:defRPr sz="2074" kern="1200">
        <a:solidFill>
          <a:schemeClr val="tx1"/>
        </a:solidFill>
        <a:latin typeface="+mn-lt"/>
        <a:ea typeface="+mn-ea"/>
        <a:cs typeface="+mn-cs"/>
      </a:defRPr>
    </a:lvl7pPr>
    <a:lvl8pPr marL="3686861" algn="l" defTabSz="1053389" rtl="0" eaLnBrk="1" latinLnBrk="0" hangingPunct="1">
      <a:defRPr sz="2074" kern="1200">
        <a:solidFill>
          <a:schemeClr val="tx1"/>
        </a:solidFill>
        <a:latin typeface="+mn-lt"/>
        <a:ea typeface="+mn-ea"/>
        <a:cs typeface="+mn-cs"/>
      </a:defRPr>
    </a:lvl8pPr>
    <a:lvl9pPr marL="4213555" algn="l" defTabSz="1053389" rtl="0" eaLnBrk="1" latinLnBrk="0" hangingPunct="1">
      <a:defRPr sz="207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nkat Anchoori" initials="VA" lastIdx="1" clrIdx="0">
    <p:extLst>
      <p:ext uri="{19B8F6BF-5375-455C-9EA6-DF929625EA0E}">
        <p15:presenceInfo xmlns:p15="http://schemas.microsoft.com/office/powerpoint/2012/main" userId="Venkat Anchoo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snapToGrid="0">
      <p:cViewPr varScale="1">
        <p:scale>
          <a:sx n="44" d="100"/>
          <a:sy n="44" d="100"/>
        </p:scale>
        <p:origin x="115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D1DC5C-3A89-48AC-8886-09DAF37C3C95}" type="doc">
      <dgm:prSet loTypeId="urn:microsoft.com/office/officeart/2005/8/layout/hProcess4" loCatId="process" qsTypeId="urn:microsoft.com/office/officeart/2005/8/quickstyle/3d1" qsCatId="3D" csTypeId="urn:microsoft.com/office/officeart/2005/8/colors/colorful5" csCatId="colorful" phldr="1"/>
      <dgm:spPr/>
      <dgm:t>
        <a:bodyPr/>
        <a:lstStyle/>
        <a:p>
          <a:endParaRPr lang="en-US"/>
        </a:p>
      </dgm:t>
    </dgm:pt>
    <dgm:pt modelId="{C43BCCCD-711B-471B-95E4-56BC9F4B6378}">
      <dgm:prSet phldrT="[Text]" custT="1"/>
      <dgm:spPr/>
      <dgm:t>
        <a:bodyPr/>
        <a:lstStyle/>
        <a:p>
          <a:pPr algn="l"/>
          <a:r>
            <a:rPr lang="en-US" sz="1800">
              <a:latin typeface="+mn-lt"/>
            </a:rPr>
            <a:t>Sense Water Level</a:t>
          </a:r>
        </a:p>
      </dgm:t>
    </dgm:pt>
    <dgm:pt modelId="{91E89D63-8E78-4A81-A404-749731B19316}" type="parTrans" cxnId="{521950EA-5C50-462B-A6ED-04FCCEAF200F}">
      <dgm:prSet/>
      <dgm:spPr/>
      <dgm:t>
        <a:bodyPr/>
        <a:lstStyle/>
        <a:p>
          <a:pPr algn="l"/>
          <a:endParaRPr lang="en-US" sz="1800">
            <a:latin typeface="+mn-lt"/>
          </a:endParaRPr>
        </a:p>
      </dgm:t>
    </dgm:pt>
    <dgm:pt modelId="{7DFBB346-1B54-4CCA-83A5-87353414E41B}" type="sibTrans" cxnId="{521950EA-5C50-462B-A6ED-04FCCEAF200F}">
      <dgm:prSet/>
      <dgm:spPr/>
      <dgm:t>
        <a:bodyPr/>
        <a:lstStyle/>
        <a:p>
          <a:pPr algn="l"/>
          <a:endParaRPr lang="en-US" sz="1800">
            <a:latin typeface="+mn-lt"/>
          </a:endParaRPr>
        </a:p>
      </dgm:t>
    </dgm:pt>
    <dgm:pt modelId="{236969E2-B64B-4973-A49E-8DACFA59E1F9}">
      <dgm:prSet phldrT="[Text]" custT="1"/>
      <dgm:spPr/>
      <dgm:t>
        <a:bodyPr/>
        <a:lstStyle/>
        <a:p>
          <a:pPr algn="l"/>
          <a:r>
            <a:rPr lang="en-US" sz="1800" b="1" dirty="0">
              <a:latin typeface="+mn-lt"/>
            </a:rPr>
            <a:t>At Tank</a:t>
          </a:r>
        </a:p>
        <a:p>
          <a:pPr algn="l"/>
          <a:r>
            <a:rPr lang="en-US" sz="1800" dirty="0">
              <a:latin typeface="+mn-lt"/>
            </a:rPr>
            <a:t>-Float/level Sensor</a:t>
          </a:r>
        </a:p>
        <a:p>
          <a:pPr algn="l"/>
          <a:r>
            <a:rPr lang="en-US" sz="1800" dirty="0">
              <a:latin typeface="+mn-lt"/>
            </a:rPr>
            <a:t>-Measure Water Level</a:t>
          </a:r>
        </a:p>
        <a:p>
          <a:pPr algn="l"/>
          <a:r>
            <a:rPr lang="en-US" sz="1800" dirty="0">
              <a:latin typeface="+mn-lt"/>
            </a:rPr>
            <a:t>-Send data to </a:t>
          </a:r>
          <a:r>
            <a:rPr lang="en-US" sz="1800" dirty="0">
              <a:latin typeface="+mn-lt"/>
              <a:cs typeface="Times New Roman" panose="02020603050405020304" pitchFamily="18" charset="0"/>
            </a:rPr>
            <a:t>µC</a:t>
          </a:r>
          <a:endParaRPr lang="en-US" sz="1800" dirty="0">
            <a:latin typeface="+mn-lt"/>
          </a:endParaRPr>
        </a:p>
      </dgm:t>
    </dgm:pt>
    <dgm:pt modelId="{71FE0D1E-DBAA-4F20-BDD6-894281C4C55B}" type="parTrans" cxnId="{EE0EF1D2-2CA5-46E3-98C0-18963F7FFFEB}">
      <dgm:prSet/>
      <dgm:spPr/>
      <dgm:t>
        <a:bodyPr/>
        <a:lstStyle/>
        <a:p>
          <a:pPr algn="l"/>
          <a:endParaRPr lang="en-US" sz="1800">
            <a:latin typeface="+mn-lt"/>
          </a:endParaRPr>
        </a:p>
      </dgm:t>
    </dgm:pt>
    <dgm:pt modelId="{42DFE126-FF22-4088-B497-462FAA017F28}" type="sibTrans" cxnId="{EE0EF1D2-2CA5-46E3-98C0-18963F7FFFEB}">
      <dgm:prSet/>
      <dgm:spPr/>
      <dgm:t>
        <a:bodyPr/>
        <a:lstStyle/>
        <a:p>
          <a:pPr algn="l"/>
          <a:endParaRPr lang="en-US" sz="1800">
            <a:latin typeface="+mn-lt"/>
          </a:endParaRPr>
        </a:p>
      </dgm:t>
    </dgm:pt>
    <dgm:pt modelId="{079C2B76-59C2-4FFE-9A5D-95F468AA42DD}">
      <dgm:prSet phldrT="[Text]" custT="1"/>
      <dgm:spPr/>
      <dgm:t>
        <a:bodyPr/>
        <a:lstStyle/>
        <a:p>
          <a:pPr algn="l"/>
          <a:r>
            <a:rPr lang="en-US" sz="1800">
              <a:latin typeface="+mn-lt"/>
              <a:cs typeface="Times New Roman" panose="02020603050405020304" pitchFamily="18" charset="0"/>
            </a:rPr>
            <a:t>µC/Processor</a:t>
          </a:r>
          <a:endParaRPr lang="en-US" sz="1800">
            <a:latin typeface="+mn-lt"/>
          </a:endParaRPr>
        </a:p>
      </dgm:t>
    </dgm:pt>
    <dgm:pt modelId="{45CEC20C-EE10-4F20-B239-8AEA356A989C}" type="parTrans" cxnId="{F3D7B0D1-08D8-4BD8-ACC4-204B784C8D8B}">
      <dgm:prSet/>
      <dgm:spPr/>
      <dgm:t>
        <a:bodyPr/>
        <a:lstStyle/>
        <a:p>
          <a:pPr algn="l"/>
          <a:endParaRPr lang="en-US" sz="1800">
            <a:latin typeface="+mn-lt"/>
          </a:endParaRPr>
        </a:p>
      </dgm:t>
    </dgm:pt>
    <dgm:pt modelId="{4628B9DC-3E9D-4DC5-A570-BFA513667291}" type="sibTrans" cxnId="{F3D7B0D1-08D8-4BD8-ACC4-204B784C8D8B}">
      <dgm:prSet/>
      <dgm:spPr/>
      <dgm:t>
        <a:bodyPr/>
        <a:lstStyle/>
        <a:p>
          <a:pPr algn="l"/>
          <a:endParaRPr lang="en-US" sz="1800">
            <a:latin typeface="+mn-lt"/>
          </a:endParaRPr>
        </a:p>
      </dgm:t>
    </dgm:pt>
    <dgm:pt modelId="{E540C68E-223A-4852-9493-682774CEDBFC}">
      <dgm:prSet phldrT="[Text]" custT="1"/>
      <dgm:spPr/>
      <dgm:t>
        <a:bodyPr/>
        <a:lstStyle/>
        <a:p>
          <a:pPr algn="l"/>
          <a:r>
            <a:rPr lang="en-US" sz="1800" b="1" dirty="0">
              <a:latin typeface="+mn-lt"/>
            </a:rPr>
            <a:t>Microcontroller</a:t>
          </a:r>
        </a:p>
        <a:p>
          <a:pPr algn="l"/>
          <a:r>
            <a:rPr lang="en-US" sz="1800" dirty="0">
              <a:latin typeface="+mn-lt"/>
            </a:rPr>
            <a:t>-Read sensor data</a:t>
          </a:r>
        </a:p>
        <a:p>
          <a:pPr algn="l"/>
          <a:r>
            <a:rPr lang="en-US" sz="1800" dirty="0">
              <a:latin typeface="+mn-lt"/>
            </a:rPr>
            <a:t>-Process raw data</a:t>
          </a:r>
        </a:p>
        <a:p>
          <a:pPr algn="l"/>
          <a:r>
            <a:rPr lang="en-US" sz="1800" dirty="0">
              <a:latin typeface="+mn-lt"/>
            </a:rPr>
            <a:t>-Generate analytics</a:t>
          </a:r>
        </a:p>
        <a:p>
          <a:pPr algn="l"/>
          <a:r>
            <a:rPr lang="en-US" sz="1800" dirty="0">
              <a:latin typeface="+mn-lt"/>
            </a:rPr>
            <a:t>-Broadcast data to cloud</a:t>
          </a:r>
        </a:p>
        <a:p>
          <a:pPr algn="l"/>
          <a:r>
            <a:rPr lang="en-US" sz="1800" dirty="0">
              <a:latin typeface="+mn-lt"/>
            </a:rPr>
            <a:t>- Generate Trip/shutoff signals for motors/valves</a:t>
          </a:r>
        </a:p>
      </dgm:t>
    </dgm:pt>
    <dgm:pt modelId="{99189918-EFFE-473F-A897-2B6A33270A94}" type="parTrans" cxnId="{D6CB9041-99B0-421C-BF44-E6C5122E7E11}">
      <dgm:prSet/>
      <dgm:spPr/>
      <dgm:t>
        <a:bodyPr/>
        <a:lstStyle/>
        <a:p>
          <a:pPr algn="l"/>
          <a:endParaRPr lang="en-US" sz="1800">
            <a:latin typeface="+mn-lt"/>
          </a:endParaRPr>
        </a:p>
      </dgm:t>
    </dgm:pt>
    <dgm:pt modelId="{A68959CC-B3D6-4D7C-9297-4A845C4DD178}" type="sibTrans" cxnId="{D6CB9041-99B0-421C-BF44-E6C5122E7E11}">
      <dgm:prSet/>
      <dgm:spPr/>
      <dgm:t>
        <a:bodyPr/>
        <a:lstStyle/>
        <a:p>
          <a:pPr algn="l"/>
          <a:endParaRPr lang="en-US" sz="1800">
            <a:latin typeface="+mn-lt"/>
          </a:endParaRPr>
        </a:p>
      </dgm:t>
    </dgm:pt>
    <dgm:pt modelId="{B4A99AF1-84C4-48B3-A9AC-3FF0BB4551ED}">
      <dgm:prSet phldrT="[Text]" custT="1"/>
      <dgm:spPr/>
      <dgm:t>
        <a:bodyPr/>
        <a:lstStyle/>
        <a:p>
          <a:pPr algn="l"/>
          <a:r>
            <a:rPr lang="en-US" sz="1800" b="1">
              <a:latin typeface="+mn-lt"/>
            </a:rPr>
            <a:t>Electric Panel</a:t>
          </a:r>
        </a:p>
        <a:p>
          <a:pPr algn="l"/>
          <a:r>
            <a:rPr lang="en-US" sz="1800">
              <a:latin typeface="+mn-lt"/>
            </a:rPr>
            <a:t>-Relay controlled motor starter</a:t>
          </a:r>
        </a:p>
        <a:p>
          <a:pPr algn="l"/>
          <a:r>
            <a:rPr lang="en-US" sz="1800">
              <a:latin typeface="+mn-lt"/>
            </a:rPr>
            <a:t>-Detect air-lock</a:t>
          </a:r>
        </a:p>
        <a:p>
          <a:pPr algn="l"/>
          <a:r>
            <a:rPr lang="en-US" sz="1800">
              <a:latin typeface="+mn-lt"/>
            </a:rPr>
            <a:t>-Availability of water in sump</a:t>
          </a:r>
        </a:p>
      </dgm:t>
    </dgm:pt>
    <dgm:pt modelId="{20E5A5A1-0999-4AA6-BB9C-66BDBE9FE220}" type="parTrans" cxnId="{89958E98-17AA-4EB7-83AB-7A936F1E9F88}">
      <dgm:prSet/>
      <dgm:spPr/>
      <dgm:t>
        <a:bodyPr/>
        <a:lstStyle/>
        <a:p>
          <a:pPr algn="l"/>
          <a:endParaRPr lang="en-US" sz="1800">
            <a:latin typeface="+mn-lt"/>
          </a:endParaRPr>
        </a:p>
      </dgm:t>
    </dgm:pt>
    <dgm:pt modelId="{965E4635-E19C-4B4E-8B71-E7D61270A889}" type="sibTrans" cxnId="{89958E98-17AA-4EB7-83AB-7A936F1E9F88}">
      <dgm:prSet/>
      <dgm:spPr/>
      <dgm:t>
        <a:bodyPr/>
        <a:lstStyle/>
        <a:p>
          <a:pPr algn="l"/>
          <a:endParaRPr lang="en-US" sz="1800">
            <a:latin typeface="+mn-lt"/>
          </a:endParaRPr>
        </a:p>
      </dgm:t>
    </dgm:pt>
    <dgm:pt modelId="{E42F5E53-A188-4B7C-9AC5-C09E531049F5}">
      <dgm:prSet phldrT="[Text]" custT="1"/>
      <dgm:spPr/>
      <dgm:t>
        <a:bodyPr/>
        <a:lstStyle/>
        <a:p>
          <a:pPr algn="l"/>
          <a:r>
            <a:rPr lang="en-US" sz="1800">
              <a:latin typeface="+mn-lt"/>
            </a:rPr>
            <a:t>  Motor/Pump/Sump</a:t>
          </a:r>
        </a:p>
      </dgm:t>
    </dgm:pt>
    <dgm:pt modelId="{E9C80400-0614-4D31-A2AB-7F04A36FCE3E}" type="sibTrans" cxnId="{23929632-E3F8-4BF7-86F8-0C2A045F0495}">
      <dgm:prSet/>
      <dgm:spPr/>
      <dgm:t>
        <a:bodyPr/>
        <a:lstStyle/>
        <a:p>
          <a:pPr algn="l"/>
          <a:endParaRPr lang="en-US" sz="1800">
            <a:latin typeface="+mn-lt"/>
          </a:endParaRPr>
        </a:p>
      </dgm:t>
    </dgm:pt>
    <dgm:pt modelId="{FB0EA6BC-805E-4CCE-B7C1-A7617B0E5937}" type="parTrans" cxnId="{23929632-E3F8-4BF7-86F8-0C2A045F0495}">
      <dgm:prSet/>
      <dgm:spPr/>
      <dgm:t>
        <a:bodyPr/>
        <a:lstStyle/>
        <a:p>
          <a:pPr algn="l"/>
          <a:endParaRPr lang="en-US" sz="1800">
            <a:latin typeface="+mn-lt"/>
          </a:endParaRPr>
        </a:p>
      </dgm:t>
    </dgm:pt>
    <dgm:pt modelId="{96458DD0-D285-4DE3-8BD1-166D714BED13}">
      <dgm:prSet phldrT="[Text]" custT="1"/>
      <dgm:spPr/>
      <dgm:t>
        <a:bodyPr/>
        <a:lstStyle/>
        <a:p>
          <a:pPr algn="l"/>
          <a:r>
            <a:rPr lang="en-US" sz="1800" b="1">
              <a:latin typeface="+mn-lt"/>
            </a:rPr>
            <a:t>ThingSpeak</a:t>
          </a:r>
        </a:p>
        <a:p>
          <a:pPr algn="l"/>
          <a:r>
            <a:rPr lang="en-US" sz="1800">
              <a:latin typeface="+mn-lt"/>
            </a:rPr>
            <a:t>-Receive data from Processor/</a:t>
          </a:r>
          <a:r>
            <a:rPr lang="en-US" sz="1800">
              <a:latin typeface="+mn-lt"/>
              <a:cs typeface="Times New Roman" panose="02020603050405020304" pitchFamily="18" charset="0"/>
            </a:rPr>
            <a:t>µC</a:t>
          </a:r>
          <a:endParaRPr lang="en-US" sz="1800">
            <a:latin typeface="+mn-lt"/>
          </a:endParaRPr>
        </a:p>
        <a:p>
          <a:pPr algn="l"/>
          <a:r>
            <a:rPr lang="en-US" sz="1800">
              <a:latin typeface="+mn-lt"/>
            </a:rPr>
            <a:t>-Generate Plots</a:t>
          </a:r>
        </a:p>
        <a:p>
          <a:pPr algn="l"/>
          <a:r>
            <a:rPr lang="en-US" sz="1800">
              <a:latin typeface="+mn-lt"/>
            </a:rPr>
            <a:t>-Derive further analytics</a:t>
          </a:r>
        </a:p>
        <a:p>
          <a:pPr algn="l"/>
          <a:r>
            <a:rPr lang="en-US" sz="1800">
              <a:latin typeface="+mn-lt"/>
            </a:rPr>
            <a:t>-Alert user with notification in case of anamolies</a:t>
          </a:r>
        </a:p>
        <a:p>
          <a:pPr algn="l"/>
          <a:endParaRPr lang="en-US" sz="1800">
            <a:latin typeface="+mn-lt"/>
          </a:endParaRPr>
        </a:p>
      </dgm:t>
    </dgm:pt>
    <dgm:pt modelId="{16A04241-BBF2-4B21-A703-1AADA6B1355B}" type="sibTrans" cxnId="{31EE0EFD-C658-4107-AE11-F0D19347B862}">
      <dgm:prSet/>
      <dgm:spPr/>
      <dgm:t>
        <a:bodyPr/>
        <a:lstStyle/>
        <a:p>
          <a:pPr algn="l"/>
          <a:endParaRPr lang="en-US" sz="1800">
            <a:latin typeface="+mn-lt"/>
          </a:endParaRPr>
        </a:p>
      </dgm:t>
    </dgm:pt>
    <dgm:pt modelId="{BE4015C6-013F-4B93-9F61-073B79812C3B}" type="parTrans" cxnId="{31EE0EFD-C658-4107-AE11-F0D19347B862}">
      <dgm:prSet/>
      <dgm:spPr/>
      <dgm:t>
        <a:bodyPr/>
        <a:lstStyle/>
        <a:p>
          <a:pPr algn="l"/>
          <a:endParaRPr lang="en-US" sz="1800">
            <a:latin typeface="+mn-lt"/>
          </a:endParaRPr>
        </a:p>
      </dgm:t>
    </dgm:pt>
    <dgm:pt modelId="{A3AF586B-26AD-4706-911A-71926FC55F85}">
      <dgm:prSet phldrT="[Text]" custT="1"/>
      <dgm:spPr/>
      <dgm:t>
        <a:bodyPr/>
        <a:lstStyle/>
        <a:p>
          <a:pPr algn="l"/>
          <a:r>
            <a:rPr lang="en-US" sz="1800">
              <a:latin typeface="+mn-lt"/>
            </a:rPr>
            <a:t>Cloud</a:t>
          </a:r>
        </a:p>
      </dgm:t>
    </dgm:pt>
    <dgm:pt modelId="{8304C309-8AFC-48A7-9A80-EA67D1D43734}" type="sibTrans" cxnId="{8E16F19F-E457-471B-90C7-14E5B8DE8EF3}">
      <dgm:prSet/>
      <dgm:spPr/>
      <dgm:t>
        <a:bodyPr/>
        <a:lstStyle/>
        <a:p>
          <a:pPr algn="l"/>
          <a:endParaRPr lang="en-US" sz="1800">
            <a:latin typeface="+mn-lt"/>
          </a:endParaRPr>
        </a:p>
      </dgm:t>
    </dgm:pt>
    <dgm:pt modelId="{CC17DB64-7817-4962-B71B-05B053F6D9E3}" type="parTrans" cxnId="{8E16F19F-E457-471B-90C7-14E5B8DE8EF3}">
      <dgm:prSet/>
      <dgm:spPr/>
      <dgm:t>
        <a:bodyPr/>
        <a:lstStyle/>
        <a:p>
          <a:pPr algn="l"/>
          <a:endParaRPr lang="en-US" sz="1800">
            <a:latin typeface="+mn-lt"/>
          </a:endParaRPr>
        </a:p>
      </dgm:t>
    </dgm:pt>
    <dgm:pt modelId="{64107521-1309-4BF0-94D8-BBD3DAC1CA52}" type="pres">
      <dgm:prSet presAssocID="{9FD1DC5C-3A89-48AC-8886-09DAF37C3C95}" presName="Name0" presStyleCnt="0">
        <dgm:presLayoutVars>
          <dgm:dir/>
          <dgm:animLvl val="lvl"/>
          <dgm:resizeHandles val="exact"/>
        </dgm:presLayoutVars>
      </dgm:prSet>
      <dgm:spPr/>
      <dgm:t>
        <a:bodyPr/>
        <a:lstStyle/>
        <a:p>
          <a:endParaRPr lang="en-US"/>
        </a:p>
      </dgm:t>
    </dgm:pt>
    <dgm:pt modelId="{F7D5D312-8649-46D2-929E-3BED715CD9AE}" type="pres">
      <dgm:prSet presAssocID="{9FD1DC5C-3A89-48AC-8886-09DAF37C3C95}" presName="tSp" presStyleCnt="0"/>
      <dgm:spPr/>
      <dgm:t>
        <a:bodyPr/>
        <a:lstStyle/>
        <a:p>
          <a:endParaRPr lang="en-US"/>
        </a:p>
      </dgm:t>
    </dgm:pt>
    <dgm:pt modelId="{6C0D7EBF-BC7E-4E18-9AFA-51EAA0E453D6}" type="pres">
      <dgm:prSet presAssocID="{9FD1DC5C-3A89-48AC-8886-09DAF37C3C95}" presName="bSp" presStyleCnt="0"/>
      <dgm:spPr/>
      <dgm:t>
        <a:bodyPr/>
        <a:lstStyle/>
        <a:p>
          <a:endParaRPr lang="en-US"/>
        </a:p>
      </dgm:t>
    </dgm:pt>
    <dgm:pt modelId="{23852E9C-9EF9-4048-B694-501803E92803}" type="pres">
      <dgm:prSet presAssocID="{9FD1DC5C-3A89-48AC-8886-09DAF37C3C95}" presName="process" presStyleCnt="0"/>
      <dgm:spPr/>
      <dgm:t>
        <a:bodyPr/>
        <a:lstStyle/>
        <a:p>
          <a:endParaRPr lang="en-US"/>
        </a:p>
      </dgm:t>
    </dgm:pt>
    <dgm:pt modelId="{86CCE64D-7D8B-4FB6-B670-B3CAC001BCCF}" type="pres">
      <dgm:prSet presAssocID="{C43BCCCD-711B-471B-95E4-56BC9F4B6378}" presName="composite1" presStyleCnt="0"/>
      <dgm:spPr/>
      <dgm:t>
        <a:bodyPr/>
        <a:lstStyle/>
        <a:p>
          <a:endParaRPr lang="en-US"/>
        </a:p>
      </dgm:t>
    </dgm:pt>
    <dgm:pt modelId="{C0174A2A-7B7E-41A0-A0E9-28CC42F4BC80}" type="pres">
      <dgm:prSet presAssocID="{C43BCCCD-711B-471B-95E4-56BC9F4B6378}" presName="dummyNode1" presStyleLbl="node1" presStyleIdx="0" presStyleCnt="4"/>
      <dgm:spPr/>
      <dgm:t>
        <a:bodyPr/>
        <a:lstStyle/>
        <a:p>
          <a:endParaRPr lang="en-US"/>
        </a:p>
      </dgm:t>
    </dgm:pt>
    <dgm:pt modelId="{1918256E-BDF5-4439-B871-4F617CF57C65}" type="pres">
      <dgm:prSet presAssocID="{C43BCCCD-711B-471B-95E4-56BC9F4B6378}" presName="childNode1" presStyleLbl="bgAcc1" presStyleIdx="0" presStyleCnt="4">
        <dgm:presLayoutVars>
          <dgm:bulletEnabled val="1"/>
        </dgm:presLayoutVars>
      </dgm:prSet>
      <dgm:spPr/>
      <dgm:t>
        <a:bodyPr/>
        <a:lstStyle/>
        <a:p>
          <a:endParaRPr lang="en-US"/>
        </a:p>
      </dgm:t>
    </dgm:pt>
    <dgm:pt modelId="{13A0595D-BDCC-4385-AE6F-6B172E5319CC}" type="pres">
      <dgm:prSet presAssocID="{C43BCCCD-711B-471B-95E4-56BC9F4B6378}" presName="childNode1tx" presStyleLbl="bgAcc1" presStyleIdx="0" presStyleCnt="4">
        <dgm:presLayoutVars>
          <dgm:bulletEnabled val="1"/>
        </dgm:presLayoutVars>
      </dgm:prSet>
      <dgm:spPr/>
      <dgm:t>
        <a:bodyPr/>
        <a:lstStyle/>
        <a:p>
          <a:endParaRPr lang="en-US"/>
        </a:p>
      </dgm:t>
    </dgm:pt>
    <dgm:pt modelId="{610C022E-7148-4B31-881E-4F81C31A958D}" type="pres">
      <dgm:prSet presAssocID="{C43BCCCD-711B-471B-95E4-56BC9F4B6378}" presName="parentNode1" presStyleLbl="node1" presStyleIdx="0" presStyleCnt="4">
        <dgm:presLayoutVars>
          <dgm:chMax val="1"/>
          <dgm:bulletEnabled val="1"/>
        </dgm:presLayoutVars>
      </dgm:prSet>
      <dgm:spPr/>
      <dgm:t>
        <a:bodyPr/>
        <a:lstStyle/>
        <a:p>
          <a:endParaRPr lang="en-US"/>
        </a:p>
      </dgm:t>
    </dgm:pt>
    <dgm:pt modelId="{8B2342C6-AF58-4DB6-8E64-F64BB48EC9B2}" type="pres">
      <dgm:prSet presAssocID="{C43BCCCD-711B-471B-95E4-56BC9F4B6378}" presName="connSite1" presStyleCnt="0"/>
      <dgm:spPr/>
      <dgm:t>
        <a:bodyPr/>
        <a:lstStyle/>
        <a:p>
          <a:endParaRPr lang="en-US"/>
        </a:p>
      </dgm:t>
    </dgm:pt>
    <dgm:pt modelId="{E7387A3E-0827-46D8-8E47-176FF8E2E0CB}" type="pres">
      <dgm:prSet presAssocID="{7DFBB346-1B54-4CCA-83A5-87353414E41B}" presName="Name9" presStyleLbl="sibTrans2D1" presStyleIdx="0" presStyleCnt="3"/>
      <dgm:spPr/>
      <dgm:t>
        <a:bodyPr/>
        <a:lstStyle/>
        <a:p>
          <a:endParaRPr lang="en-US"/>
        </a:p>
      </dgm:t>
    </dgm:pt>
    <dgm:pt modelId="{F5125197-8393-4869-A882-85D208AC9702}" type="pres">
      <dgm:prSet presAssocID="{079C2B76-59C2-4FFE-9A5D-95F468AA42DD}" presName="composite2" presStyleCnt="0"/>
      <dgm:spPr/>
      <dgm:t>
        <a:bodyPr/>
        <a:lstStyle/>
        <a:p>
          <a:endParaRPr lang="en-US"/>
        </a:p>
      </dgm:t>
    </dgm:pt>
    <dgm:pt modelId="{3BA3DF12-EC63-4378-89ED-72C35430191E}" type="pres">
      <dgm:prSet presAssocID="{079C2B76-59C2-4FFE-9A5D-95F468AA42DD}" presName="dummyNode2" presStyleLbl="node1" presStyleIdx="0" presStyleCnt="4"/>
      <dgm:spPr/>
      <dgm:t>
        <a:bodyPr/>
        <a:lstStyle/>
        <a:p>
          <a:endParaRPr lang="en-US"/>
        </a:p>
      </dgm:t>
    </dgm:pt>
    <dgm:pt modelId="{C81924A0-72ED-4250-ADE9-36DD54A54065}" type="pres">
      <dgm:prSet presAssocID="{079C2B76-59C2-4FFE-9A5D-95F468AA42DD}" presName="childNode2" presStyleLbl="bgAcc1" presStyleIdx="1" presStyleCnt="4">
        <dgm:presLayoutVars>
          <dgm:bulletEnabled val="1"/>
        </dgm:presLayoutVars>
      </dgm:prSet>
      <dgm:spPr/>
      <dgm:t>
        <a:bodyPr/>
        <a:lstStyle/>
        <a:p>
          <a:endParaRPr lang="en-US"/>
        </a:p>
      </dgm:t>
    </dgm:pt>
    <dgm:pt modelId="{E1C900D1-3ED6-4613-A13A-051407486179}" type="pres">
      <dgm:prSet presAssocID="{079C2B76-59C2-4FFE-9A5D-95F468AA42DD}" presName="childNode2tx" presStyleLbl="bgAcc1" presStyleIdx="1" presStyleCnt="4">
        <dgm:presLayoutVars>
          <dgm:bulletEnabled val="1"/>
        </dgm:presLayoutVars>
      </dgm:prSet>
      <dgm:spPr/>
      <dgm:t>
        <a:bodyPr/>
        <a:lstStyle/>
        <a:p>
          <a:endParaRPr lang="en-US"/>
        </a:p>
      </dgm:t>
    </dgm:pt>
    <dgm:pt modelId="{7F55998B-CEFB-4717-BCE2-D279B0509617}" type="pres">
      <dgm:prSet presAssocID="{079C2B76-59C2-4FFE-9A5D-95F468AA42DD}" presName="parentNode2" presStyleLbl="node1" presStyleIdx="1" presStyleCnt="4">
        <dgm:presLayoutVars>
          <dgm:chMax val="0"/>
          <dgm:bulletEnabled val="1"/>
        </dgm:presLayoutVars>
      </dgm:prSet>
      <dgm:spPr/>
      <dgm:t>
        <a:bodyPr/>
        <a:lstStyle/>
        <a:p>
          <a:endParaRPr lang="en-US"/>
        </a:p>
      </dgm:t>
    </dgm:pt>
    <dgm:pt modelId="{34E1AB3C-EEF5-4686-B978-5D4F303BF3A4}" type="pres">
      <dgm:prSet presAssocID="{079C2B76-59C2-4FFE-9A5D-95F468AA42DD}" presName="connSite2" presStyleCnt="0"/>
      <dgm:spPr/>
      <dgm:t>
        <a:bodyPr/>
        <a:lstStyle/>
        <a:p>
          <a:endParaRPr lang="en-US"/>
        </a:p>
      </dgm:t>
    </dgm:pt>
    <dgm:pt modelId="{1D6B94F9-C5DC-4129-B1D4-BC73FD444D43}" type="pres">
      <dgm:prSet presAssocID="{4628B9DC-3E9D-4DC5-A570-BFA513667291}" presName="Name18" presStyleLbl="sibTrans2D1" presStyleIdx="1" presStyleCnt="3"/>
      <dgm:spPr/>
      <dgm:t>
        <a:bodyPr/>
        <a:lstStyle/>
        <a:p>
          <a:endParaRPr lang="en-US"/>
        </a:p>
      </dgm:t>
    </dgm:pt>
    <dgm:pt modelId="{D34F39E5-050E-45CF-BE65-DBCC612B6167}" type="pres">
      <dgm:prSet presAssocID="{A3AF586B-26AD-4706-911A-71926FC55F85}" presName="composite1" presStyleCnt="0"/>
      <dgm:spPr/>
      <dgm:t>
        <a:bodyPr/>
        <a:lstStyle/>
        <a:p>
          <a:endParaRPr lang="en-US"/>
        </a:p>
      </dgm:t>
    </dgm:pt>
    <dgm:pt modelId="{739640A2-05E3-4FA3-8EFE-DAF91073EA00}" type="pres">
      <dgm:prSet presAssocID="{A3AF586B-26AD-4706-911A-71926FC55F85}" presName="dummyNode1" presStyleLbl="node1" presStyleIdx="1" presStyleCnt="4"/>
      <dgm:spPr/>
      <dgm:t>
        <a:bodyPr/>
        <a:lstStyle/>
        <a:p>
          <a:endParaRPr lang="en-US"/>
        </a:p>
      </dgm:t>
    </dgm:pt>
    <dgm:pt modelId="{5AE530D2-024D-4D68-BCF8-5428D8961E26}" type="pres">
      <dgm:prSet presAssocID="{A3AF586B-26AD-4706-911A-71926FC55F85}" presName="childNode1" presStyleLbl="bgAcc1" presStyleIdx="2" presStyleCnt="4">
        <dgm:presLayoutVars>
          <dgm:bulletEnabled val="1"/>
        </dgm:presLayoutVars>
      </dgm:prSet>
      <dgm:spPr/>
      <dgm:t>
        <a:bodyPr/>
        <a:lstStyle/>
        <a:p>
          <a:endParaRPr lang="en-US"/>
        </a:p>
      </dgm:t>
    </dgm:pt>
    <dgm:pt modelId="{B2B1BCF9-8D0A-4102-9171-788E7E0E31FE}" type="pres">
      <dgm:prSet presAssocID="{A3AF586B-26AD-4706-911A-71926FC55F85}" presName="childNode1tx" presStyleLbl="bgAcc1" presStyleIdx="2" presStyleCnt="4">
        <dgm:presLayoutVars>
          <dgm:bulletEnabled val="1"/>
        </dgm:presLayoutVars>
      </dgm:prSet>
      <dgm:spPr/>
      <dgm:t>
        <a:bodyPr/>
        <a:lstStyle/>
        <a:p>
          <a:endParaRPr lang="en-US"/>
        </a:p>
      </dgm:t>
    </dgm:pt>
    <dgm:pt modelId="{6FBD1008-E5FA-4149-834D-3F3724EF9AA1}" type="pres">
      <dgm:prSet presAssocID="{A3AF586B-26AD-4706-911A-71926FC55F85}" presName="parentNode1" presStyleLbl="node1" presStyleIdx="2" presStyleCnt="4">
        <dgm:presLayoutVars>
          <dgm:chMax val="1"/>
          <dgm:bulletEnabled val="1"/>
        </dgm:presLayoutVars>
      </dgm:prSet>
      <dgm:spPr/>
      <dgm:t>
        <a:bodyPr/>
        <a:lstStyle/>
        <a:p>
          <a:endParaRPr lang="en-US"/>
        </a:p>
      </dgm:t>
    </dgm:pt>
    <dgm:pt modelId="{DD1E1D4D-35FF-4AED-8231-3302AA4CFE81}" type="pres">
      <dgm:prSet presAssocID="{A3AF586B-26AD-4706-911A-71926FC55F85}" presName="connSite1" presStyleCnt="0"/>
      <dgm:spPr/>
      <dgm:t>
        <a:bodyPr/>
        <a:lstStyle/>
        <a:p>
          <a:endParaRPr lang="en-US"/>
        </a:p>
      </dgm:t>
    </dgm:pt>
    <dgm:pt modelId="{633A6396-6982-416A-A0AC-53BA89B0E951}" type="pres">
      <dgm:prSet presAssocID="{8304C309-8AFC-48A7-9A80-EA67D1D43734}" presName="Name9" presStyleLbl="sibTrans2D1" presStyleIdx="2" presStyleCnt="3"/>
      <dgm:spPr/>
      <dgm:t>
        <a:bodyPr/>
        <a:lstStyle/>
        <a:p>
          <a:endParaRPr lang="en-US"/>
        </a:p>
      </dgm:t>
    </dgm:pt>
    <dgm:pt modelId="{8170BDEC-3F9D-4D90-9EFA-A5142A76B6A9}" type="pres">
      <dgm:prSet presAssocID="{E42F5E53-A188-4B7C-9AC5-C09E531049F5}" presName="composite2" presStyleCnt="0"/>
      <dgm:spPr/>
      <dgm:t>
        <a:bodyPr/>
        <a:lstStyle/>
        <a:p>
          <a:endParaRPr lang="en-US"/>
        </a:p>
      </dgm:t>
    </dgm:pt>
    <dgm:pt modelId="{6AE465CC-A359-4092-9BDB-52E0309A70A8}" type="pres">
      <dgm:prSet presAssocID="{E42F5E53-A188-4B7C-9AC5-C09E531049F5}" presName="dummyNode2" presStyleLbl="node1" presStyleIdx="2" presStyleCnt="4"/>
      <dgm:spPr/>
      <dgm:t>
        <a:bodyPr/>
        <a:lstStyle/>
        <a:p>
          <a:endParaRPr lang="en-US"/>
        </a:p>
      </dgm:t>
    </dgm:pt>
    <dgm:pt modelId="{060722B8-C6EA-4A27-8EB6-8B371AD86CA1}" type="pres">
      <dgm:prSet presAssocID="{E42F5E53-A188-4B7C-9AC5-C09E531049F5}" presName="childNode2" presStyleLbl="bgAcc1" presStyleIdx="3" presStyleCnt="4">
        <dgm:presLayoutVars>
          <dgm:bulletEnabled val="1"/>
        </dgm:presLayoutVars>
      </dgm:prSet>
      <dgm:spPr/>
      <dgm:t>
        <a:bodyPr/>
        <a:lstStyle/>
        <a:p>
          <a:endParaRPr lang="en-US"/>
        </a:p>
      </dgm:t>
    </dgm:pt>
    <dgm:pt modelId="{DB7B7189-B1AE-4762-82E8-A5E32483B1EA}" type="pres">
      <dgm:prSet presAssocID="{E42F5E53-A188-4B7C-9AC5-C09E531049F5}" presName="childNode2tx" presStyleLbl="bgAcc1" presStyleIdx="3" presStyleCnt="4">
        <dgm:presLayoutVars>
          <dgm:bulletEnabled val="1"/>
        </dgm:presLayoutVars>
      </dgm:prSet>
      <dgm:spPr/>
      <dgm:t>
        <a:bodyPr/>
        <a:lstStyle/>
        <a:p>
          <a:endParaRPr lang="en-US"/>
        </a:p>
      </dgm:t>
    </dgm:pt>
    <dgm:pt modelId="{FB6EADE1-1BAB-4389-88A0-E8A572438184}" type="pres">
      <dgm:prSet presAssocID="{E42F5E53-A188-4B7C-9AC5-C09E531049F5}" presName="parentNode2" presStyleLbl="node1" presStyleIdx="3" presStyleCnt="4">
        <dgm:presLayoutVars>
          <dgm:chMax val="0"/>
          <dgm:bulletEnabled val="1"/>
        </dgm:presLayoutVars>
      </dgm:prSet>
      <dgm:spPr/>
      <dgm:t>
        <a:bodyPr/>
        <a:lstStyle/>
        <a:p>
          <a:endParaRPr lang="en-US"/>
        </a:p>
      </dgm:t>
    </dgm:pt>
    <dgm:pt modelId="{5E3F6147-B586-4B9B-919F-BCEF2FC337B2}" type="pres">
      <dgm:prSet presAssocID="{E42F5E53-A188-4B7C-9AC5-C09E531049F5}" presName="connSite2" presStyleCnt="0"/>
      <dgm:spPr/>
      <dgm:t>
        <a:bodyPr/>
        <a:lstStyle/>
        <a:p>
          <a:endParaRPr lang="en-US"/>
        </a:p>
      </dgm:t>
    </dgm:pt>
  </dgm:ptLst>
  <dgm:cxnLst>
    <dgm:cxn modelId="{8E16F19F-E457-471B-90C7-14E5B8DE8EF3}" srcId="{9FD1DC5C-3A89-48AC-8886-09DAF37C3C95}" destId="{A3AF586B-26AD-4706-911A-71926FC55F85}" srcOrd="2" destOrd="0" parTransId="{CC17DB64-7817-4962-B71B-05B053F6D9E3}" sibTransId="{8304C309-8AFC-48A7-9A80-EA67D1D43734}"/>
    <dgm:cxn modelId="{30803A13-B88B-4D29-A836-E66433E453A0}" type="presOf" srcId="{079C2B76-59C2-4FFE-9A5D-95F468AA42DD}" destId="{7F55998B-CEFB-4717-BCE2-D279B0509617}" srcOrd="0" destOrd="0" presId="urn:microsoft.com/office/officeart/2005/8/layout/hProcess4"/>
    <dgm:cxn modelId="{1355A332-AA77-4113-8D52-D5F8BB0B64E4}" type="presOf" srcId="{4628B9DC-3E9D-4DC5-A570-BFA513667291}" destId="{1D6B94F9-C5DC-4129-B1D4-BC73FD444D43}" srcOrd="0" destOrd="0" presId="urn:microsoft.com/office/officeart/2005/8/layout/hProcess4"/>
    <dgm:cxn modelId="{23929632-E3F8-4BF7-86F8-0C2A045F0495}" srcId="{9FD1DC5C-3A89-48AC-8886-09DAF37C3C95}" destId="{E42F5E53-A188-4B7C-9AC5-C09E531049F5}" srcOrd="3" destOrd="0" parTransId="{FB0EA6BC-805E-4CCE-B7C1-A7617B0E5937}" sibTransId="{E9C80400-0614-4D31-A2AB-7F04A36FCE3E}"/>
    <dgm:cxn modelId="{D6CB9041-99B0-421C-BF44-E6C5122E7E11}" srcId="{079C2B76-59C2-4FFE-9A5D-95F468AA42DD}" destId="{E540C68E-223A-4852-9493-682774CEDBFC}" srcOrd="0" destOrd="0" parTransId="{99189918-EFFE-473F-A897-2B6A33270A94}" sibTransId="{A68959CC-B3D6-4D7C-9297-4A845C4DD178}"/>
    <dgm:cxn modelId="{3281D331-A4A2-498D-9C14-5BD7C6413A10}" type="presOf" srcId="{96458DD0-D285-4DE3-8BD1-166D714BED13}" destId="{5AE530D2-024D-4D68-BCF8-5428D8961E26}" srcOrd="0" destOrd="0" presId="urn:microsoft.com/office/officeart/2005/8/layout/hProcess4"/>
    <dgm:cxn modelId="{A5FB8B22-A947-4988-ADEF-B7A264336B77}" type="presOf" srcId="{E42F5E53-A188-4B7C-9AC5-C09E531049F5}" destId="{FB6EADE1-1BAB-4389-88A0-E8A572438184}" srcOrd="0" destOrd="0" presId="urn:microsoft.com/office/officeart/2005/8/layout/hProcess4"/>
    <dgm:cxn modelId="{521950EA-5C50-462B-A6ED-04FCCEAF200F}" srcId="{9FD1DC5C-3A89-48AC-8886-09DAF37C3C95}" destId="{C43BCCCD-711B-471B-95E4-56BC9F4B6378}" srcOrd="0" destOrd="0" parTransId="{91E89D63-8E78-4A81-A404-749731B19316}" sibTransId="{7DFBB346-1B54-4CCA-83A5-87353414E41B}"/>
    <dgm:cxn modelId="{49983090-277C-492C-90F5-B8CCE72EF077}" type="presOf" srcId="{7DFBB346-1B54-4CCA-83A5-87353414E41B}" destId="{E7387A3E-0827-46D8-8E47-176FF8E2E0CB}" srcOrd="0" destOrd="0" presId="urn:microsoft.com/office/officeart/2005/8/layout/hProcess4"/>
    <dgm:cxn modelId="{31EE0EFD-C658-4107-AE11-F0D19347B862}" srcId="{A3AF586B-26AD-4706-911A-71926FC55F85}" destId="{96458DD0-D285-4DE3-8BD1-166D714BED13}" srcOrd="0" destOrd="0" parTransId="{BE4015C6-013F-4B93-9F61-073B79812C3B}" sibTransId="{16A04241-BBF2-4B21-A703-1AADA6B1355B}"/>
    <dgm:cxn modelId="{2E0317CB-7A30-4A2C-8C05-EAA19DD9506B}" type="presOf" srcId="{C43BCCCD-711B-471B-95E4-56BC9F4B6378}" destId="{610C022E-7148-4B31-881E-4F81C31A958D}" srcOrd="0" destOrd="0" presId="urn:microsoft.com/office/officeart/2005/8/layout/hProcess4"/>
    <dgm:cxn modelId="{CD6C1BAF-16E3-44B7-BBFA-D781C84F04A9}" type="presOf" srcId="{A3AF586B-26AD-4706-911A-71926FC55F85}" destId="{6FBD1008-E5FA-4149-834D-3F3724EF9AA1}" srcOrd="0" destOrd="0" presId="urn:microsoft.com/office/officeart/2005/8/layout/hProcess4"/>
    <dgm:cxn modelId="{172BF27A-5500-4F56-960A-D4A7C8EC85E0}" type="presOf" srcId="{236969E2-B64B-4973-A49E-8DACFA59E1F9}" destId="{1918256E-BDF5-4439-B871-4F617CF57C65}" srcOrd="0" destOrd="0" presId="urn:microsoft.com/office/officeart/2005/8/layout/hProcess4"/>
    <dgm:cxn modelId="{C590D3C9-4CDF-411F-95B0-2D97F403F51E}" type="presOf" srcId="{E540C68E-223A-4852-9493-682774CEDBFC}" destId="{E1C900D1-3ED6-4613-A13A-051407486179}" srcOrd="1" destOrd="0" presId="urn:microsoft.com/office/officeart/2005/8/layout/hProcess4"/>
    <dgm:cxn modelId="{F3D7B0D1-08D8-4BD8-ACC4-204B784C8D8B}" srcId="{9FD1DC5C-3A89-48AC-8886-09DAF37C3C95}" destId="{079C2B76-59C2-4FFE-9A5D-95F468AA42DD}" srcOrd="1" destOrd="0" parTransId="{45CEC20C-EE10-4F20-B239-8AEA356A989C}" sibTransId="{4628B9DC-3E9D-4DC5-A570-BFA513667291}"/>
    <dgm:cxn modelId="{2767B187-6AA6-4218-A3EB-17079EB2FA19}" type="presOf" srcId="{B4A99AF1-84C4-48B3-A9AC-3FF0BB4551ED}" destId="{060722B8-C6EA-4A27-8EB6-8B371AD86CA1}" srcOrd="0" destOrd="0" presId="urn:microsoft.com/office/officeart/2005/8/layout/hProcess4"/>
    <dgm:cxn modelId="{2556AEB7-3A9A-462F-A98A-2DAABDD25C97}" type="presOf" srcId="{236969E2-B64B-4973-A49E-8DACFA59E1F9}" destId="{13A0595D-BDCC-4385-AE6F-6B172E5319CC}" srcOrd="1" destOrd="0" presId="urn:microsoft.com/office/officeart/2005/8/layout/hProcess4"/>
    <dgm:cxn modelId="{74079053-D035-43C1-BBBD-025AD6D87620}" type="presOf" srcId="{E540C68E-223A-4852-9493-682774CEDBFC}" destId="{C81924A0-72ED-4250-ADE9-36DD54A54065}" srcOrd="0" destOrd="0" presId="urn:microsoft.com/office/officeart/2005/8/layout/hProcess4"/>
    <dgm:cxn modelId="{EE0EF1D2-2CA5-46E3-98C0-18963F7FFFEB}" srcId="{C43BCCCD-711B-471B-95E4-56BC9F4B6378}" destId="{236969E2-B64B-4973-A49E-8DACFA59E1F9}" srcOrd="0" destOrd="0" parTransId="{71FE0D1E-DBAA-4F20-BDD6-894281C4C55B}" sibTransId="{42DFE126-FF22-4088-B497-462FAA017F28}"/>
    <dgm:cxn modelId="{CFACED94-774F-4E16-BB9C-888566779B09}" type="presOf" srcId="{B4A99AF1-84C4-48B3-A9AC-3FF0BB4551ED}" destId="{DB7B7189-B1AE-4762-82E8-A5E32483B1EA}" srcOrd="1" destOrd="0" presId="urn:microsoft.com/office/officeart/2005/8/layout/hProcess4"/>
    <dgm:cxn modelId="{B90F2611-775E-4C1D-89A4-CA4AD21B7AAA}" type="presOf" srcId="{96458DD0-D285-4DE3-8BD1-166D714BED13}" destId="{B2B1BCF9-8D0A-4102-9171-788E7E0E31FE}" srcOrd="1" destOrd="0" presId="urn:microsoft.com/office/officeart/2005/8/layout/hProcess4"/>
    <dgm:cxn modelId="{FB0F3BE2-8905-42E1-A6BB-B0A016F45715}" type="presOf" srcId="{8304C309-8AFC-48A7-9A80-EA67D1D43734}" destId="{633A6396-6982-416A-A0AC-53BA89B0E951}" srcOrd="0" destOrd="0" presId="urn:microsoft.com/office/officeart/2005/8/layout/hProcess4"/>
    <dgm:cxn modelId="{89958E98-17AA-4EB7-83AB-7A936F1E9F88}" srcId="{E42F5E53-A188-4B7C-9AC5-C09E531049F5}" destId="{B4A99AF1-84C4-48B3-A9AC-3FF0BB4551ED}" srcOrd="0" destOrd="0" parTransId="{20E5A5A1-0999-4AA6-BB9C-66BDBE9FE220}" sibTransId="{965E4635-E19C-4B4E-8B71-E7D61270A889}"/>
    <dgm:cxn modelId="{A5FAEAE5-25B6-45F4-AC50-492184062BA3}" type="presOf" srcId="{9FD1DC5C-3A89-48AC-8886-09DAF37C3C95}" destId="{64107521-1309-4BF0-94D8-BBD3DAC1CA52}" srcOrd="0" destOrd="0" presId="urn:microsoft.com/office/officeart/2005/8/layout/hProcess4"/>
    <dgm:cxn modelId="{FD2A2E5A-20CA-4A8E-B66B-F9962616E0C4}" type="presParOf" srcId="{64107521-1309-4BF0-94D8-BBD3DAC1CA52}" destId="{F7D5D312-8649-46D2-929E-3BED715CD9AE}" srcOrd="0" destOrd="0" presId="urn:microsoft.com/office/officeart/2005/8/layout/hProcess4"/>
    <dgm:cxn modelId="{EA2BF495-66FF-430A-BAFD-B68CC3B4744E}" type="presParOf" srcId="{64107521-1309-4BF0-94D8-BBD3DAC1CA52}" destId="{6C0D7EBF-BC7E-4E18-9AFA-51EAA0E453D6}" srcOrd="1" destOrd="0" presId="urn:microsoft.com/office/officeart/2005/8/layout/hProcess4"/>
    <dgm:cxn modelId="{59FFBD2D-2CB5-4840-900D-AD81FEA57283}" type="presParOf" srcId="{64107521-1309-4BF0-94D8-BBD3DAC1CA52}" destId="{23852E9C-9EF9-4048-B694-501803E92803}" srcOrd="2" destOrd="0" presId="urn:microsoft.com/office/officeart/2005/8/layout/hProcess4"/>
    <dgm:cxn modelId="{89F7B897-CF14-49E4-AA31-D8BDEF001839}" type="presParOf" srcId="{23852E9C-9EF9-4048-B694-501803E92803}" destId="{86CCE64D-7D8B-4FB6-B670-B3CAC001BCCF}" srcOrd="0" destOrd="0" presId="urn:microsoft.com/office/officeart/2005/8/layout/hProcess4"/>
    <dgm:cxn modelId="{90D1CF1E-A607-47D6-A181-CC072DC4CB2B}" type="presParOf" srcId="{86CCE64D-7D8B-4FB6-B670-B3CAC001BCCF}" destId="{C0174A2A-7B7E-41A0-A0E9-28CC42F4BC80}" srcOrd="0" destOrd="0" presId="urn:microsoft.com/office/officeart/2005/8/layout/hProcess4"/>
    <dgm:cxn modelId="{6A840420-2B53-4DC2-8D37-33B0F573A302}" type="presParOf" srcId="{86CCE64D-7D8B-4FB6-B670-B3CAC001BCCF}" destId="{1918256E-BDF5-4439-B871-4F617CF57C65}" srcOrd="1" destOrd="0" presId="urn:microsoft.com/office/officeart/2005/8/layout/hProcess4"/>
    <dgm:cxn modelId="{441463E8-6A8D-4DA4-8BA5-D935AE581687}" type="presParOf" srcId="{86CCE64D-7D8B-4FB6-B670-B3CAC001BCCF}" destId="{13A0595D-BDCC-4385-AE6F-6B172E5319CC}" srcOrd="2" destOrd="0" presId="urn:microsoft.com/office/officeart/2005/8/layout/hProcess4"/>
    <dgm:cxn modelId="{9333EE46-4873-4264-B22F-CC1F8076A5C7}" type="presParOf" srcId="{86CCE64D-7D8B-4FB6-B670-B3CAC001BCCF}" destId="{610C022E-7148-4B31-881E-4F81C31A958D}" srcOrd="3" destOrd="0" presId="urn:microsoft.com/office/officeart/2005/8/layout/hProcess4"/>
    <dgm:cxn modelId="{7A788493-711C-4C37-A7F1-2E4B9D47FEA8}" type="presParOf" srcId="{86CCE64D-7D8B-4FB6-B670-B3CAC001BCCF}" destId="{8B2342C6-AF58-4DB6-8E64-F64BB48EC9B2}" srcOrd="4" destOrd="0" presId="urn:microsoft.com/office/officeart/2005/8/layout/hProcess4"/>
    <dgm:cxn modelId="{1231D13A-BE15-4047-BA91-683AB8E3D2EE}" type="presParOf" srcId="{23852E9C-9EF9-4048-B694-501803E92803}" destId="{E7387A3E-0827-46D8-8E47-176FF8E2E0CB}" srcOrd="1" destOrd="0" presId="urn:microsoft.com/office/officeart/2005/8/layout/hProcess4"/>
    <dgm:cxn modelId="{0985AD62-1E25-40C5-8A8F-69EC1C2C0B6B}" type="presParOf" srcId="{23852E9C-9EF9-4048-B694-501803E92803}" destId="{F5125197-8393-4869-A882-85D208AC9702}" srcOrd="2" destOrd="0" presId="urn:microsoft.com/office/officeart/2005/8/layout/hProcess4"/>
    <dgm:cxn modelId="{52C0D221-0312-4F20-A66C-E54B95745D1B}" type="presParOf" srcId="{F5125197-8393-4869-A882-85D208AC9702}" destId="{3BA3DF12-EC63-4378-89ED-72C35430191E}" srcOrd="0" destOrd="0" presId="urn:microsoft.com/office/officeart/2005/8/layout/hProcess4"/>
    <dgm:cxn modelId="{A6028767-CEC7-4504-92B2-E7F064B4D57E}" type="presParOf" srcId="{F5125197-8393-4869-A882-85D208AC9702}" destId="{C81924A0-72ED-4250-ADE9-36DD54A54065}" srcOrd="1" destOrd="0" presId="urn:microsoft.com/office/officeart/2005/8/layout/hProcess4"/>
    <dgm:cxn modelId="{791412F8-771C-4351-BD07-52AAB3343EE1}" type="presParOf" srcId="{F5125197-8393-4869-A882-85D208AC9702}" destId="{E1C900D1-3ED6-4613-A13A-051407486179}" srcOrd="2" destOrd="0" presId="urn:microsoft.com/office/officeart/2005/8/layout/hProcess4"/>
    <dgm:cxn modelId="{78EF4C29-0649-4454-A0BE-9BCCD84509CE}" type="presParOf" srcId="{F5125197-8393-4869-A882-85D208AC9702}" destId="{7F55998B-CEFB-4717-BCE2-D279B0509617}" srcOrd="3" destOrd="0" presId="urn:microsoft.com/office/officeart/2005/8/layout/hProcess4"/>
    <dgm:cxn modelId="{EBEEDBFD-5A48-47C6-BB65-050A655F1FAB}" type="presParOf" srcId="{F5125197-8393-4869-A882-85D208AC9702}" destId="{34E1AB3C-EEF5-4686-B978-5D4F303BF3A4}" srcOrd="4" destOrd="0" presId="urn:microsoft.com/office/officeart/2005/8/layout/hProcess4"/>
    <dgm:cxn modelId="{4D381A18-2AD2-4788-A0B6-2C7B3B6B4AFA}" type="presParOf" srcId="{23852E9C-9EF9-4048-B694-501803E92803}" destId="{1D6B94F9-C5DC-4129-B1D4-BC73FD444D43}" srcOrd="3" destOrd="0" presId="urn:microsoft.com/office/officeart/2005/8/layout/hProcess4"/>
    <dgm:cxn modelId="{8EACBF3D-69DE-48D5-B026-8B6877F749FE}" type="presParOf" srcId="{23852E9C-9EF9-4048-B694-501803E92803}" destId="{D34F39E5-050E-45CF-BE65-DBCC612B6167}" srcOrd="4" destOrd="0" presId="urn:microsoft.com/office/officeart/2005/8/layout/hProcess4"/>
    <dgm:cxn modelId="{28149B70-741F-425D-9573-B731DF70E73A}" type="presParOf" srcId="{D34F39E5-050E-45CF-BE65-DBCC612B6167}" destId="{739640A2-05E3-4FA3-8EFE-DAF91073EA00}" srcOrd="0" destOrd="0" presId="urn:microsoft.com/office/officeart/2005/8/layout/hProcess4"/>
    <dgm:cxn modelId="{18179323-F61F-4791-B533-73A49087DF27}" type="presParOf" srcId="{D34F39E5-050E-45CF-BE65-DBCC612B6167}" destId="{5AE530D2-024D-4D68-BCF8-5428D8961E26}" srcOrd="1" destOrd="0" presId="urn:microsoft.com/office/officeart/2005/8/layout/hProcess4"/>
    <dgm:cxn modelId="{5D9EE89D-7BC8-47E2-8757-5A76690D484B}" type="presParOf" srcId="{D34F39E5-050E-45CF-BE65-DBCC612B6167}" destId="{B2B1BCF9-8D0A-4102-9171-788E7E0E31FE}" srcOrd="2" destOrd="0" presId="urn:microsoft.com/office/officeart/2005/8/layout/hProcess4"/>
    <dgm:cxn modelId="{AEA60D54-DFC2-4276-AA43-1F286BDDBD31}" type="presParOf" srcId="{D34F39E5-050E-45CF-BE65-DBCC612B6167}" destId="{6FBD1008-E5FA-4149-834D-3F3724EF9AA1}" srcOrd="3" destOrd="0" presId="urn:microsoft.com/office/officeart/2005/8/layout/hProcess4"/>
    <dgm:cxn modelId="{8B44AF97-59A9-4544-8128-C501A383D8F3}" type="presParOf" srcId="{D34F39E5-050E-45CF-BE65-DBCC612B6167}" destId="{DD1E1D4D-35FF-4AED-8231-3302AA4CFE81}" srcOrd="4" destOrd="0" presId="urn:microsoft.com/office/officeart/2005/8/layout/hProcess4"/>
    <dgm:cxn modelId="{42401698-105E-4DE2-A8B8-26FB83EA2BEB}" type="presParOf" srcId="{23852E9C-9EF9-4048-B694-501803E92803}" destId="{633A6396-6982-416A-A0AC-53BA89B0E951}" srcOrd="5" destOrd="0" presId="urn:microsoft.com/office/officeart/2005/8/layout/hProcess4"/>
    <dgm:cxn modelId="{16140CC7-5510-4D76-9350-600215C6C524}" type="presParOf" srcId="{23852E9C-9EF9-4048-B694-501803E92803}" destId="{8170BDEC-3F9D-4D90-9EFA-A5142A76B6A9}" srcOrd="6" destOrd="0" presId="urn:microsoft.com/office/officeart/2005/8/layout/hProcess4"/>
    <dgm:cxn modelId="{96466BF6-10FA-40F3-88A5-3977CB61E62B}" type="presParOf" srcId="{8170BDEC-3F9D-4D90-9EFA-A5142A76B6A9}" destId="{6AE465CC-A359-4092-9BDB-52E0309A70A8}" srcOrd="0" destOrd="0" presId="urn:microsoft.com/office/officeart/2005/8/layout/hProcess4"/>
    <dgm:cxn modelId="{8D4FE58D-CFAD-499C-B44D-AF1CDBB6B2E3}" type="presParOf" srcId="{8170BDEC-3F9D-4D90-9EFA-A5142A76B6A9}" destId="{060722B8-C6EA-4A27-8EB6-8B371AD86CA1}" srcOrd="1" destOrd="0" presId="urn:microsoft.com/office/officeart/2005/8/layout/hProcess4"/>
    <dgm:cxn modelId="{CC18BC8F-EC64-415A-BFB4-00A92D55B443}" type="presParOf" srcId="{8170BDEC-3F9D-4D90-9EFA-A5142A76B6A9}" destId="{DB7B7189-B1AE-4762-82E8-A5E32483B1EA}" srcOrd="2" destOrd="0" presId="urn:microsoft.com/office/officeart/2005/8/layout/hProcess4"/>
    <dgm:cxn modelId="{910BF6EC-3626-46D5-A5F4-A837D14F13FC}" type="presParOf" srcId="{8170BDEC-3F9D-4D90-9EFA-A5142A76B6A9}" destId="{FB6EADE1-1BAB-4389-88A0-E8A572438184}" srcOrd="3" destOrd="0" presId="urn:microsoft.com/office/officeart/2005/8/layout/hProcess4"/>
    <dgm:cxn modelId="{527E19D2-3203-447B-9CB4-2F0E81B2C3F2}" type="presParOf" srcId="{8170BDEC-3F9D-4D90-9EFA-A5142A76B6A9}" destId="{5E3F6147-B586-4B9B-919F-BCEF2FC337B2}"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8256E-BDF5-4439-B871-4F617CF57C65}">
      <dsp:nvSpPr>
        <dsp:cNvPr id="0" name=""/>
        <dsp:cNvSpPr/>
      </dsp:nvSpPr>
      <dsp:spPr>
        <a:xfrm>
          <a:off x="2799" y="4207828"/>
          <a:ext cx="3311031" cy="2730908"/>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latin typeface="+mn-lt"/>
            </a:rPr>
            <a:t>At Tank</a:t>
          </a:r>
        </a:p>
        <a:p>
          <a:pPr marL="171450" lvl="1" indent="-171450" algn="l" defTabSz="800100">
            <a:lnSpc>
              <a:spcPct val="90000"/>
            </a:lnSpc>
            <a:spcBef>
              <a:spcPct val="0"/>
            </a:spcBef>
            <a:spcAft>
              <a:spcPct val="15000"/>
            </a:spcAft>
            <a:buChar char="••"/>
          </a:pPr>
          <a:r>
            <a:rPr lang="en-US" sz="1800" kern="1200" dirty="0">
              <a:latin typeface="+mn-lt"/>
            </a:rPr>
            <a:t>-Float/level Sensor</a:t>
          </a:r>
        </a:p>
        <a:p>
          <a:pPr marL="171450" lvl="1" indent="-171450" algn="l" defTabSz="800100">
            <a:lnSpc>
              <a:spcPct val="90000"/>
            </a:lnSpc>
            <a:spcBef>
              <a:spcPct val="0"/>
            </a:spcBef>
            <a:spcAft>
              <a:spcPct val="15000"/>
            </a:spcAft>
            <a:buChar char="••"/>
          </a:pPr>
          <a:r>
            <a:rPr lang="en-US" sz="1800" kern="1200" dirty="0">
              <a:latin typeface="+mn-lt"/>
            </a:rPr>
            <a:t>-Measure Water Level</a:t>
          </a:r>
        </a:p>
        <a:p>
          <a:pPr marL="171450" lvl="1" indent="-171450" algn="l" defTabSz="800100">
            <a:lnSpc>
              <a:spcPct val="90000"/>
            </a:lnSpc>
            <a:spcBef>
              <a:spcPct val="0"/>
            </a:spcBef>
            <a:spcAft>
              <a:spcPct val="15000"/>
            </a:spcAft>
            <a:buChar char="••"/>
          </a:pPr>
          <a:r>
            <a:rPr lang="en-US" sz="1800" kern="1200" dirty="0">
              <a:latin typeface="+mn-lt"/>
            </a:rPr>
            <a:t>-Send data to </a:t>
          </a:r>
          <a:r>
            <a:rPr lang="en-US" sz="1800" kern="1200" dirty="0">
              <a:latin typeface="+mn-lt"/>
              <a:cs typeface="Times New Roman" panose="02020603050405020304" pitchFamily="18" charset="0"/>
            </a:rPr>
            <a:t>µC</a:t>
          </a:r>
          <a:endParaRPr lang="en-US" sz="1800" kern="1200" dirty="0">
            <a:latin typeface="+mn-lt"/>
          </a:endParaRPr>
        </a:p>
      </dsp:txBody>
      <dsp:txXfrm>
        <a:off x="65645" y="4270674"/>
        <a:ext cx="3185339" cy="2020021"/>
      </dsp:txXfrm>
    </dsp:sp>
    <dsp:sp modelId="{E7387A3E-0827-46D8-8E47-176FF8E2E0CB}">
      <dsp:nvSpPr>
        <dsp:cNvPr id="0" name=""/>
        <dsp:cNvSpPr/>
      </dsp:nvSpPr>
      <dsp:spPr>
        <a:xfrm>
          <a:off x="1909070" y="5021868"/>
          <a:ext cx="3409735" cy="3409735"/>
        </a:xfrm>
        <a:prstGeom prst="leftCircularArrow">
          <a:avLst>
            <a:gd name="adj1" fmla="val 2450"/>
            <a:gd name="adj2" fmla="val 296635"/>
            <a:gd name="adj3" fmla="val 2072146"/>
            <a:gd name="adj4" fmla="val 9024489"/>
            <a:gd name="adj5" fmla="val 2859"/>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610C022E-7148-4B31-881E-4F81C31A958D}">
      <dsp:nvSpPr>
        <dsp:cNvPr id="0" name=""/>
        <dsp:cNvSpPr/>
      </dsp:nvSpPr>
      <dsp:spPr>
        <a:xfrm>
          <a:off x="738584" y="6353542"/>
          <a:ext cx="2943139" cy="117038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sz="1800" kern="1200">
              <a:latin typeface="+mn-lt"/>
            </a:rPr>
            <a:t>Sense Water Level</a:t>
          </a:r>
        </a:p>
      </dsp:txBody>
      <dsp:txXfrm>
        <a:off x="772864" y="6387822"/>
        <a:ext cx="2874579" cy="1101829"/>
      </dsp:txXfrm>
    </dsp:sp>
    <dsp:sp modelId="{C81924A0-72ED-4250-ADE9-36DD54A54065}">
      <dsp:nvSpPr>
        <dsp:cNvPr id="0" name=""/>
        <dsp:cNvSpPr/>
      </dsp:nvSpPr>
      <dsp:spPr>
        <a:xfrm>
          <a:off x="4079596" y="4207828"/>
          <a:ext cx="3311031" cy="2730908"/>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2451115"/>
              <a:satOff val="-3409"/>
              <a:lumOff val="-1307"/>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latin typeface="+mn-lt"/>
            </a:rPr>
            <a:t>Microcontroller</a:t>
          </a:r>
        </a:p>
        <a:p>
          <a:pPr marL="171450" lvl="1" indent="-171450" algn="l" defTabSz="800100">
            <a:lnSpc>
              <a:spcPct val="90000"/>
            </a:lnSpc>
            <a:spcBef>
              <a:spcPct val="0"/>
            </a:spcBef>
            <a:spcAft>
              <a:spcPct val="15000"/>
            </a:spcAft>
            <a:buChar char="••"/>
          </a:pPr>
          <a:r>
            <a:rPr lang="en-US" sz="1800" kern="1200" dirty="0">
              <a:latin typeface="+mn-lt"/>
            </a:rPr>
            <a:t>-Read sensor data</a:t>
          </a:r>
        </a:p>
        <a:p>
          <a:pPr marL="171450" lvl="1" indent="-171450" algn="l" defTabSz="800100">
            <a:lnSpc>
              <a:spcPct val="90000"/>
            </a:lnSpc>
            <a:spcBef>
              <a:spcPct val="0"/>
            </a:spcBef>
            <a:spcAft>
              <a:spcPct val="15000"/>
            </a:spcAft>
            <a:buChar char="••"/>
          </a:pPr>
          <a:r>
            <a:rPr lang="en-US" sz="1800" kern="1200" dirty="0">
              <a:latin typeface="+mn-lt"/>
            </a:rPr>
            <a:t>-Process raw data</a:t>
          </a:r>
        </a:p>
        <a:p>
          <a:pPr marL="171450" lvl="1" indent="-171450" algn="l" defTabSz="800100">
            <a:lnSpc>
              <a:spcPct val="90000"/>
            </a:lnSpc>
            <a:spcBef>
              <a:spcPct val="0"/>
            </a:spcBef>
            <a:spcAft>
              <a:spcPct val="15000"/>
            </a:spcAft>
            <a:buChar char="••"/>
          </a:pPr>
          <a:r>
            <a:rPr lang="en-US" sz="1800" kern="1200" dirty="0">
              <a:latin typeface="+mn-lt"/>
            </a:rPr>
            <a:t>-Generate analytics</a:t>
          </a:r>
        </a:p>
        <a:p>
          <a:pPr marL="171450" lvl="1" indent="-171450" algn="l" defTabSz="800100">
            <a:lnSpc>
              <a:spcPct val="90000"/>
            </a:lnSpc>
            <a:spcBef>
              <a:spcPct val="0"/>
            </a:spcBef>
            <a:spcAft>
              <a:spcPct val="15000"/>
            </a:spcAft>
            <a:buChar char="••"/>
          </a:pPr>
          <a:r>
            <a:rPr lang="en-US" sz="1800" kern="1200" dirty="0">
              <a:latin typeface="+mn-lt"/>
            </a:rPr>
            <a:t>-Broadcast data to cloud</a:t>
          </a:r>
        </a:p>
        <a:p>
          <a:pPr marL="171450" lvl="1" indent="-171450" algn="l" defTabSz="800100">
            <a:lnSpc>
              <a:spcPct val="90000"/>
            </a:lnSpc>
            <a:spcBef>
              <a:spcPct val="0"/>
            </a:spcBef>
            <a:spcAft>
              <a:spcPct val="15000"/>
            </a:spcAft>
            <a:buChar char="••"/>
          </a:pPr>
          <a:r>
            <a:rPr lang="en-US" sz="1800" kern="1200" dirty="0">
              <a:latin typeface="+mn-lt"/>
            </a:rPr>
            <a:t>- Generate Trip/shutoff signals for motors/valves</a:t>
          </a:r>
        </a:p>
      </dsp:txBody>
      <dsp:txXfrm>
        <a:off x="4142442" y="4855869"/>
        <a:ext cx="3185339" cy="2020021"/>
      </dsp:txXfrm>
    </dsp:sp>
    <dsp:sp modelId="{1D6B94F9-C5DC-4129-B1D4-BC73FD444D43}">
      <dsp:nvSpPr>
        <dsp:cNvPr id="0" name=""/>
        <dsp:cNvSpPr/>
      </dsp:nvSpPr>
      <dsp:spPr>
        <a:xfrm>
          <a:off x="5958275" y="2607885"/>
          <a:ext cx="3832811" cy="3832811"/>
        </a:xfrm>
        <a:prstGeom prst="circularArrow">
          <a:avLst>
            <a:gd name="adj1" fmla="val 2180"/>
            <a:gd name="adj2" fmla="val 262251"/>
            <a:gd name="adj3" fmla="val 19562238"/>
            <a:gd name="adj4" fmla="val 12575511"/>
            <a:gd name="adj5" fmla="val 2543"/>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F55998B-CEFB-4717-BCE2-D279B0509617}">
      <dsp:nvSpPr>
        <dsp:cNvPr id="0" name=""/>
        <dsp:cNvSpPr/>
      </dsp:nvSpPr>
      <dsp:spPr>
        <a:xfrm>
          <a:off x="4815381" y="3622633"/>
          <a:ext cx="2943139" cy="1170389"/>
        </a:xfrm>
        <a:prstGeom prst="roundRect">
          <a:avLst>
            <a:gd name="adj" fmla="val 10000"/>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sz="1800" kern="1200">
              <a:latin typeface="+mn-lt"/>
              <a:cs typeface="Times New Roman" panose="02020603050405020304" pitchFamily="18" charset="0"/>
            </a:rPr>
            <a:t>µC/Processor</a:t>
          </a:r>
          <a:endParaRPr lang="en-US" sz="1800" kern="1200">
            <a:latin typeface="+mn-lt"/>
          </a:endParaRPr>
        </a:p>
      </dsp:txBody>
      <dsp:txXfrm>
        <a:off x="4849661" y="3656913"/>
        <a:ext cx="2874579" cy="1101829"/>
      </dsp:txXfrm>
    </dsp:sp>
    <dsp:sp modelId="{5AE530D2-024D-4D68-BCF8-5428D8961E26}">
      <dsp:nvSpPr>
        <dsp:cNvPr id="0" name=""/>
        <dsp:cNvSpPr/>
      </dsp:nvSpPr>
      <dsp:spPr>
        <a:xfrm>
          <a:off x="8156393" y="4207828"/>
          <a:ext cx="3311031" cy="2730908"/>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4902230"/>
              <a:satOff val="-6819"/>
              <a:lumOff val="-261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en-US" sz="1800" b="1" kern="1200">
              <a:latin typeface="+mn-lt"/>
            </a:rPr>
            <a:t>ThingSpeak</a:t>
          </a:r>
        </a:p>
        <a:p>
          <a:pPr marL="171450" lvl="1" indent="-171450" algn="l" defTabSz="800100">
            <a:lnSpc>
              <a:spcPct val="90000"/>
            </a:lnSpc>
            <a:spcBef>
              <a:spcPct val="0"/>
            </a:spcBef>
            <a:spcAft>
              <a:spcPct val="15000"/>
            </a:spcAft>
            <a:buChar char="••"/>
          </a:pPr>
          <a:r>
            <a:rPr lang="en-US" sz="1800" kern="1200">
              <a:latin typeface="+mn-lt"/>
            </a:rPr>
            <a:t>-Receive data from Processor/</a:t>
          </a:r>
          <a:r>
            <a:rPr lang="en-US" sz="1800" kern="1200">
              <a:latin typeface="+mn-lt"/>
              <a:cs typeface="Times New Roman" panose="02020603050405020304" pitchFamily="18" charset="0"/>
            </a:rPr>
            <a:t>µC</a:t>
          </a:r>
          <a:endParaRPr lang="en-US" sz="1800" kern="1200">
            <a:latin typeface="+mn-lt"/>
          </a:endParaRPr>
        </a:p>
        <a:p>
          <a:pPr marL="171450" lvl="1" indent="-171450" algn="l" defTabSz="800100">
            <a:lnSpc>
              <a:spcPct val="90000"/>
            </a:lnSpc>
            <a:spcBef>
              <a:spcPct val="0"/>
            </a:spcBef>
            <a:spcAft>
              <a:spcPct val="15000"/>
            </a:spcAft>
            <a:buChar char="••"/>
          </a:pPr>
          <a:r>
            <a:rPr lang="en-US" sz="1800" kern="1200">
              <a:latin typeface="+mn-lt"/>
            </a:rPr>
            <a:t>-Generate Plots</a:t>
          </a:r>
        </a:p>
        <a:p>
          <a:pPr marL="171450" lvl="1" indent="-171450" algn="l" defTabSz="800100">
            <a:lnSpc>
              <a:spcPct val="90000"/>
            </a:lnSpc>
            <a:spcBef>
              <a:spcPct val="0"/>
            </a:spcBef>
            <a:spcAft>
              <a:spcPct val="15000"/>
            </a:spcAft>
            <a:buChar char="••"/>
          </a:pPr>
          <a:r>
            <a:rPr lang="en-US" sz="1800" kern="1200">
              <a:latin typeface="+mn-lt"/>
            </a:rPr>
            <a:t>-Derive further analytics</a:t>
          </a:r>
        </a:p>
        <a:p>
          <a:pPr marL="171450" lvl="1" indent="-171450" algn="l" defTabSz="800100">
            <a:lnSpc>
              <a:spcPct val="90000"/>
            </a:lnSpc>
            <a:spcBef>
              <a:spcPct val="0"/>
            </a:spcBef>
            <a:spcAft>
              <a:spcPct val="15000"/>
            </a:spcAft>
            <a:buChar char="••"/>
          </a:pPr>
          <a:r>
            <a:rPr lang="en-US" sz="1800" kern="1200">
              <a:latin typeface="+mn-lt"/>
            </a:rPr>
            <a:t>-Alert user with notification in case of anamolies</a:t>
          </a:r>
        </a:p>
        <a:p>
          <a:pPr marL="171450" lvl="1" indent="-171450" algn="l" defTabSz="800100">
            <a:lnSpc>
              <a:spcPct val="90000"/>
            </a:lnSpc>
            <a:spcBef>
              <a:spcPct val="0"/>
            </a:spcBef>
            <a:spcAft>
              <a:spcPct val="15000"/>
            </a:spcAft>
            <a:buChar char="••"/>
          </a:pPr>
          <a:endParaRPr lang="en-US" sz="1800" kern="1200">
            <a:latin typeface="+mn-lt"/>
          </a:endParaRPr>
        </a:p>
      </dsp:txBody>
      <dsp:txXfrm>
        <a:off x="8219239" y="4270674"/>
        <a:ext cx="3185339" cy="2020021"/>
      </dsp:txXfrm>
    </dsp:sp>
    <dsp:sp modelId="{633A6396-6982-416A-A0AC-53BA89B0E951}">
      <dsp:nvSpPr>
        <dsp:cNvPr id="0" name=""/>
        <dsp:cNvSpPr/>
      </dsp:nvSpPr>
      <dsp:spPr>
        <a:xfrm>
          <a:off x="10062664" y="5021868"/>
          <a:ext cx="3409735" cy="3409735"/>
        </a:xfrm>
        <a:prstGeom prst="leftCircularArrow">
          <a:avLst>
            <a:gd name="adj1" fmla="val 2450"/>
            <a:gd name="adj2" fmla="val 296635"/>
            <a:gd name="adj3" fmla="val 2072146"/>
            <a:gd name="adj4" fmla="val 9024489"/>
            <a:gd name="adj5" fmla="val 2859"/>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6FBD1008-E5FA-4149-834D-3F3724EF9AA1}">
      <dsp:nvSpPr>
        <dsp:cNvPr id="0" name=""/>
        <dsp:cNvSpPr/>
      </dsp:nvSpPr>
      <dsp:spPr>
        <a:xfrm>
          <a:off x="8892178" y="6353542"/>
          <a:ext cx="2943139" cy="1170389"/>
        </a:xfrm>
        <a:prstGeom prst="roundRect">
          <a:avLst>
            <a:gd name="adj" fmla="val 10000"/>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sz="1800" kern="1200">
              <a:latin typeface="+mn-lt"/>
            </a:rPr>
            <a:t>Cloud</a:t>
          </a:r>
        </a:p>
      </dsp:txBody>
      <dsp:txXfrm>
        <a:off x="8926458" y="6387822"/>
        <a:ext cx="2874579" cy="1101829"/>
      </dsp:txXfrm>
    </dsp:sp>
    <dsp:sp modelId="{060722B8-C6EA-4A27-8EB6-8B371AD86CA1}">
      <dsp:nvSpPr>
        <dsp:cNvPr id="0" name=""/>
        <dsp:cNvSpPr/>
      </dsp:nvSpPr>
      <dsp:spPr>
        <a:xfrm>
          <a:off x="12233190" y="4207828"/>
          <a:ext cx="3311031" cy="2730908"/>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7353344"/>
              <a:satOff val="-10228"/>
              <a:lumOff val="-392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en-US" sz="1800" b="1" kern="1200">
              <a:latin typeface="+mn-lt"/>
            </a:rPr>
            <a:t>Electric Panel</a:t>
          </a:r>
        </a:p>
        <a:p>
          <a:pPr marL="171450" lvl="1" indent="-171450" algn="l" defTabSz="800100">
            <a:lnSpc>
              <a:spcPct val="90000"/>
            </a:lnSpc>
            <a:spcBef>
              <a:spcPct val="0"/>
            </a:spcBef>
            <a:spcAft>
              <a:spcPct val="15000"/>
            </a:spcAft>
            <a:buChar char="••"/>
          </a:pPr>
          <a:r>
            <a:rPr lang="en-US" sz="1800" kern="1200">
              <a:latin typeface="+mn-lt"/>
            </a:rPr>
            <a:t>-Relay controlled motor starter</a:t>
          </a:r>
        </a:p>
        <a:p>
          <a:pPr marL="171450" lvl="1" indent="-171450" algn="l" defTabSz="800100">
            <a:lnSpc>
              <a:spcPct val="90000"/>
            </a:lnSpc>
            <a:spcBef>
              <a:spcPct val="0"/>
            </a:spcBef>
            <a:spcAft>
              <a:spcPct val="15000"/>
            </a:spcAft>
            <a:buChar char="••"/>
          </a:pPr>
          <a:r>
            <a:rPr lang="en-US" sz="1800" kern="1200">
              <a:latin typeface="+mn-lt"/>
            </a:rPr>
            <a:t>-Detect air-lock</a:t>
          </a:r>
        </a:p>
        <a:p>
          <a:pPr marL="171450" lvl="1" indent="-171450" algn="l" defTabSz="800100">
            <a:lnSpc>
              <a:spcPct val="90000"/>
            </a:lnSpc>
            <a:spcBef>
              <a:spcPct val="0"/>
            </a:spcBef>
            <a:spcAft>
              <a:spcPct val="15000"/>
            </a:spcAft>
            <a:buChar char="••"/>
          </a:pPr>
          <a:r>
            <a:rPr lang="en-US" sz="1800" kern="1200">
              <a:latin typeface="+mn-lt"/>
            </a:rPr>
            <a:t>-Availability of water in sump</a:t>
          </a:r>
        </a:p>
      </dsp:txBody>
      <dsp:txXfrm>
        <a:off x="12296036" y="4855869"/>
        <a:ext cx="3185339" cy="2020021"/>
      </dsp:txXfrm>
    </dsp:sp>
    <dsp:sp modelId="{FB6EADE1-1BAB-4389-88A0-E8A572438184}">
      <dsp:nvSpPr>
        <dsp:cNvPr id="0" name=""/>
        <dsp:cNvSpPr/>
      </dsp:nvSpPr>
      <dsp:spPr>
        <a:xfrm>
          <a:off x="12968975" y="3622633"/>
          <a:ext cx="2943139" cy="1170389"/>
        </a:xfrm>
        <a:prstGeom prst="roundRect">
          <a:avLst>
            <a:gd name="adj" fmla="val 1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sz="1800" kern="1200">
              <a:latin typeface="+mn-lt"/>
            </a:rPr>
            <a:t>  Motor/Pump/Sump</a:t>
          </a:r>
        </a:p>
      </dsp:txBody>
      <dsp:txXfrm>
        <a:off x="13003255" y="3656913"/>
        <a:ext cx="2874579" cy="11018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795781"/>
            <a:ext cx="13817600" cy="3820160"/>
          </a:xfrm>
        </p:spPr>
        <p:txBody>
          <a:bodyPr anchor="b"/>
          <a:lstStyle>
            <a:lvl1pPr algn="ctr">
              <a:defRPr sz="9600"/>
            </a:lvl1pPr>
          </a:lstStyle>
          <a:p>
            <a:r>
              <a:rPr lang="en-US" smtClean="0"/>
              <a:t>Click to edit Master title style</a:t>
            </a:r>
            <a:endParaRPr lang="en-US" dirty="0"/>
          </a:p>
        </p:txBody>
      </p:sp>
      <p:sp>
        <p:nvSpPr>
          <p:cNvPr id="3" name="Subtitle 2"/>
          <p:cNvSpPr>
            <a:spLocks noGrp="1"/>
          </p:cNvSpPr>
          <p:nvPr>
            <p:ph type="subTitle" idx="1"/>
          </p:nvPr>
        </p:nvSpPr>
        <p:spPr>
          <a:xfrm>
            <a:off x="2032000" y="5763261"/>
            <a:ext cx="12192000" cy="2649219"/>
          </a:xfrm>
        </p:spPr>
        <p:txBody>
          <a:bodyPr/>
          <a:lstStyle>
            <a:lvl1pPr marL="0" indent="0" algn="ctr">
              <a:buNone/>
              <a:defRPr sz="3840"/>
            </a:lvl1pPr>
            <a:lvl2pPr marL="731520" indent="0" algn="ctr">
              <a:buNone/>
              <a:defRPr sz="3200"/>
            </a:lvl2pPr>
            <a:lvl3pPr marL="1463040" indent="0" algn="ctr">
              <a:buNone/>
              <a:defRPr sz="2880"/>
            </a:lvl3pPr>
            <a:lvl4pPr marL="2194560" indent="0" algn="ctr">
              <a:buNone/>
              <a:defRPr sz="2560"/>
            </a:lvl4pPr>
            <a:lvl5pPr marL="2926080" indent="0" algn="ctr">
              <a:buNone/>
              <a:defRPr sz="2560"/>
            </a:lvl5pPr>
            <a:lvl6pPr marL="3657600" indent="0" algn="ctr">
              <a:buNone/>
              <a:defRPr sz="2560"/>
            </a:lvl6pPr>
            <a:lvl7pPr marL="4389120" indent="0" algn="ctr">
              <a:buNone/>
              <a:defRPr sz="2560"/>
            </a:lvl7pPr>
            <a:lvl8pPr marL="5120640" indent="0" algn="ctr">
              <a:buNone/>
              <a:defRPr sz="2560"/>
            </a:lvl8pPr>
            <a:lvl9pPr marL="5852160" indent="0" algn="ctr">
              <a:buNone/>
              <a:defRPr sz="25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71D4F8-BE3D-4A6A-80E1-BA59135CC5CA}" type="datetimeFigureOut">
              <a:rPr lang="en-US" smtClean="0"/>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08633-55DD-42B9-ACCF-B3569359133C}" type="slidenum">
              <a:rPr lang="en-US" smtClean="0"/>
              <a:t>‹#›</a:t>
            </a:fld>
            <a:endParaRPr lang="en-US"/>
          </a:p>
        </p:txBody>
      </p:sp>
    </p:spTree>
    <p:extLst>
      <p:ext uri="{BB962C8B-B14F-4D97-AF65-F5344CB8AC3E}">
        <p14:creationId xmlns:p14="http://schemas.microsoft.com/office/powerpoint/2010/main" val="389242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71D4F8-BE3D-4A6A-80E1-BA59135CC5CA}" type="datetimeFigureOut">
              <a:rPr lang="en-US" smtClean="0"/>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08633-55DD-42B9-ACCF-B3569359133C}" type="slidenum">
              <a:rPr lang="en-US" smtClean="0"/>
              <a:t>‹#›</a:t>
            </a:fld>
            <a:endParaRPr lang="en-US"/>
          </a:p>
        </p:txBody>
      </p:sp>
    </p:spTree>
    <p:extLst>
      <p:ext uri="{BB962C8B-B14F-4D97-AF65-F5344CB8AC3E}">
        <p14:creationId xmlns:p14="http://schemas.microsoft.com/office/powerpoint/2010/main" val="267085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33201" y="584200"/>
            <a:ext cx="3505200" cy="929894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7601" y="584200"/>
            <a:ext cx="10312400" cy="92989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71D4F8-BE3D-4A6A-80E1-BA59135CC5CA}" type="datetimeFigureOut">
              <a:rPr lang="en-US" smtClean="0"/>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08633-55DD-42B9-ACCF-B3569359133C}" type="slidenum">
              <a:rPr lang="en-US" smtClean="0"/>
              <a:t>‹#›</a:t>
            </a:fld>
            <a:endParaRPr lang="en-US"/>
          </a:p>
        </p:txBody>
      </p:sp>
    </p:spTree>
    <p:extLst>
      <p:ext uri="{BB962C8B-B14F-4D97-AF65-F5344CB8AC3E}">
        <p14:creationId xmlns:p14="http://schemas.microsoft.com/office/powerpoint/2010/main" val="136546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71D4F8-BE3D-4A6A-80E1-BA59135CC5CA}" type="datetimeFigureOut">
              <a:rPr lang="en-US" smtClean="0"/>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08633-55DD-42B9-ACCF-B3569359133C}" type="slidenum">
              <a:rPr lang="en-US" smtClean="0"/>
              <a:t>‹#›</a:t>
            </a:fld>
            <a:endParaRPr lang="en-US"/>
          </a:p>
        </p:txBody>
      </p:sp>
    </p:spTree>
    <p:extLst>
      <p:ext uri="{BB962C8B-B14F-4D97-AF65-F5344CB8AC3E}">
        <p14:creationId xmlns:p14="http://schemas.microsoft.com/office/powerpoint/2010/main" val="146993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9134" y="2735583"/>
            <a:ext cx="14020800" cy="4564379"/>
          </a:xfrm>
        </p:spPr>
        <p:txBody>
          <a:bodyPr anchor="b"/>
          <a:lstStyle>
            <a:lvl1pPr>
              <a:defRPr sz="9600"/>
            </a:lvl1pPr>
          </a:lstStyle>
          <a:p>
            <a:r>
              <a:rPr lang="en-US" smtClean="0"/>
              <a:t>Click to edit Master title style</a:t>
            </a:r>
            <a:endParaRPr lang="en-US" dirty="0"/>
          </a:p>
        </p:txBody>
      </p:sp>
      <p:sp>
        <p:nvSpPr>
          <p:cNvPr id="3" name="Text Placeholder 2"/>
          <p:cNvSpPr>
            <a:spLocks noGrp="1"/>
          </p:cNvSpPr>
          <p:nvPr>
            <p:ph type="body" idx="1"/>
          </p:nvPr>
        </p:nvSpPr>
        <p:spPr>
          <a:xfrm>
            <a:off x="1109134" y="7343143"/>
            <a:ext cx="14020800" cy="2400299"/>
          </a:xfrm>
        </p:spPr>
        <p:txBody>
          <a:bodyPr/>
          <a:lstStyle>
            <a:lvl1pPr marL="0" indent="0">
              <a:buNone/>
              <a:defRPr sz="3840">
                <a:solidFill>
                  <a:schemeClr val="tx1"/>
                </a:solidFill>
              </a:defRPr>
            </a:lvl1pPr>
            <a:lvl2pPr marL="731520" indent="0">
              <a:buNone/>
              <a:defRPr sz="3200">
                <a:solidFill>
                  <a:schemeClr val="tx1">
                    <a:tint val="75000"/>
                  </a:schemeClr>
                </a:solidFill>
              </a:defRPr>
            </a:lvl2pPr>
            <a:lvl3pPr marL="1463040" indent="0">
              <a:buNone/>
              <a:defRPr sz="2880">
                <a:solidFill>
                  <a:schemeClr val="tx1">
                    <a:tint val="75000"/>
                  </a:schemeClr>
                </a:solidFill>
              </a:defRPr>
            </a:lvl3pPr>
            <a:lvl4pPr marL="2194560" indent="0">
              <a:buNone/>
              <a:defRPr sz="2560">
                <a:solidFill>
                  <a:schemeClr val="tx1">
                    <a:tint val="75000"/>
                  </a:schemeClr>
                </a:solidFill>
              </a:defRPr>
            </a:lvl4pPr>
            <a:lvl5pPr marL="2926080" indent="0">
              <a:buNone/>
              <a:defRPr sz="2560">
                <a:solidFill>
                  <a:schemeClr val="tx1">
                    <a:tint val="75000"/>
                  </a:schemeClr>
                </a:solidFill>
              </a:defRPr>
            </a:lvl5pPr>
            <a:lvl6pPr marL="3657600" indent="0">
              <a:buNone/>
              <a:defRPr sz="2560">
                <a:solidFill>
                  <a:schemeClr val="tx1">
                    <a:tint val="75000"/>
                  </a:schemeClr>
                </a:solidFill>
              </a:defRPr>
            </a:lvl6pPr>
            <a:lvl7pPr marL="4389120" indent="0">
              <a:buNone/>
              <a:defRPr sz="2560">
                <a:solidFill>
                  <a:schemeClr val="tx1">
                    <a:tint val="75000"/>
                  </a:schemeClr>
                </a:solidFill>
              </a:defRPr>
            </a:lvl7pPr>
            <a:lvl8pPr marL="5120640" indent="0">
              <a:buNone/>
              <a:defRPr sz="2560">
                <a:solidFill>
                  <a:schemeClr val="tx1">
                    <a:tint val="75000"/>
                  </a:schemeClr>
                </a:solidFill>
              </a:defRPr>
            </a:lvl8pPr>
            <a:lvl9pPr marL="5852160" indent="0">
              <a:buNone/>
              <a:defRPr sz="25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1D4F8-BE3D-4A6A-80E1-BA59135CC5CA}" type="datetimeFigureOut">
              <a:rPr lang="en-US" smtClean="0"/>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08633-55DD-42B9-ACCF-B3569359133C}" type="slidenum">
              <a:rPr lang="en-US" smtClean="0"/>
              <a:t>‹#›</a:t>
            </a:fld>
            <a:endParaRPr lang="en-US"/>
          </a:p>
        </p:txBody>
      </p:sp>
    </p:spTree>
    <p:extLst>
      <p:ext uri="{BB962C8B-B14F-4D97-AF65-F5344CB8AC3E}">
        <p14:creationId xmlns:p14="http://schemas.microsoft.com/office/powerpoint/2010/main" val="279855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17600" y="2921000"/>
            <a:ext cx="6908800" cy="69621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29600" y="2921000"/>
            <a:ext cx="6908800" cy="69621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71D4F8-BE3D-4A6A-80E1-BA59135CC5CA}" type="datetimeFigureOut">
              <a:rPr lang="en-US" smtClean="0"/>
              <a:t>12/29/2017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D08633-55DD-42B9-ACCF-B3569359133C}" type="slidenum">
              <a:rPr lang="en-US" smtClean="0"/>
              <a:t>‹#›</a:t>
            </a:fld>
            <a:endParaRPr lang="en-US"/>
          </a:p>
        </p:txBody>
      </p:sp>
    </p:spTree>
    <p:extLst>
      <p:ext uri="{BB962C8B-B14F-4D97-AF65-F5344CB8AC3E}">
        <p14:creationId xmlns:p14="http://schemas.microsoft.com/office/powerpoint/2010/main" val="278583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19717" y="584202"/>
            <a:ext cx="14020800" cy="212090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19719" y="2689861"/>
            <a:ext cx="6877049" cy="1318259"/>
          </a:xfrm>
        </p:spPr>
        <p:txBody>
          <a:bodyPr anchor="b"/>
          <a:lstStyle>
            <a:lvl1pPr marL="0" indent="0">
              <a:buNone/>
              <a:defRPr sz="3840" b="1"/>
            </a:lvl1pPr>
            <a:lvl2pPr marL="731520" indent="0">
              <a:buNone/>
              <a:defRPr sz="3200" b="1"/>
            </a:lvl2pPr>
            <a:lvl3pPr marL="1463040" indent="0">
              <a:buNone/>
              <a:defRPr sz="2880" b="1"/>
            </a:lvl3pPr>
            <a:lvl4pPr marL="2194560" indent="0">
              <a:buNone/>
              <a:defRPr sz="2560" b="1"/>
            </a:lvl4pPr>
            <a:lvl5pPr marL="2926080" indent="0">
              <a:buNone/>
              <a:defRPr sz="2560" b="1"/>
            </a:lvl5pPr>
            <a:lvl6pPr marL="3657600" indent="0">
              <a:buNone/>
              <a:defRPr sz="2560" b="1"/>
            </a:lvl6pPr>
            <a:lvl7pPr marL="4389120" indent="0">
              <a:buNone/>
              <a:defRPr sz="2560" b="1"/>
            </a:lvl7pPr>
            <a:lvl8pPr marL="5120640" indent="0">
              <a:buNone/>
              <a:defRPr sz="2560" b="1"/>
            </a:lvl8pPr>
            <a:lvl9pPr marL="5852160" indent="0">
              <a:buNone/>
              <a:defRPr sz="2560" b="1"/>
            </a:lvl9pPr>
          </a:lstStyle>
          <a:p>
            <a:pPr lvl="0"/>
            <a:r>
              <a:rPr lang="en-US" smtClean="0"/>
              <a:t>Click to edit Master text styles</a:t>
            </a:r>
          </a:p>
        </p:txBody>
      </p:sp>
      <p:sp>
        <p:nvSpPr>
          <p:cNvPr id="4" name="Content Placeholder 3"/>
          <p:cNvSpPr>
            <a:spLocks noGrp="1"/>
          </p:cNvSpPr>
          <p:nvPr>
            <p:ph sz="half" idx="2"/>
          </p:nvPr>
        </p:nvSpPr>
        <p:spPr>
          <a:xfrm>
            <a:off x="1119719" y="4008120"/>
            <a:ext cx="6877049" cy="58953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29601" y="2689861"/>
            <a:ext cx="6910917" cy="1318259"/>
          </a:xfrm>
        </p:spPr>
        <p:txBody>
          <a:bodyPr anchor="b"/>
          <a:lstStyle>
            <a:lvl1pPr marL="0" indent="0">
              <a:buNone/>
              <a:defRPr sz="3840" b="1"/>
            </a:lvl1pPr>
            <a:lvl2pPr marL="731520" indent="0">
              <a:buNone/>
              <a:defRPr sz="3200" b="1"/>
            </a:lvl2pPr>
            <a:lvl3pPr marL="1463040" indent="0">
              <a:buNone/>
              <a:defRPr sz="2880" b="1"/>
            </a:lvl3pPr>
            <a:lvl4pPr marL="2194560" indent="0">
              <a:buNone/>
              <a:defRPr sz="2560" b="1"/>
            </a:lvl4pPr>
            <a:lvl5pPr marL="2926080" indent="0">
              <a:buNone/>
              <a:defRPr sz="2560" b="1"/>
            </a:lvl5pPr>
            <a:lvl6pPr marL="3657600" indent="0">
              <a:buNone/>
              <a:defRPr sz="2560" b="1"/>
            </a:lvl6pPr>
            <a:lvl7pPr marL="4389120" indent="0">
              <a:buNone/>
              <a:defRPr sz="2560" b="1"/>
            </a:lvl7pPr>
            <a:lvl8pPr marL="5120640" indent="0">
              <a:buNone/>
              <a:defRPr sz="2560" b="1"/>
            </a:lvl8pPr>
            <a:lvl9pPr marL="5852160" indent="0">
              <a:buNone/>
              <a:defRPr sz="2560" b="1"/>
            </a:lvl9pPr>
          </a:lstStyle>
          <a:p>
            <a:pPr lvl="0"/>
            <a:r>
              <a:rPr lang="en-US" smtClean="0"/>
              <a:t>Click to edit Master text styles</a:t>
            </a:r>
          </a:p>
        </p:txBody>
      </p:sp>
      <p:sp>
        <p:nvSpPr>
          <p:cNvPr id="6" name="Content Placeholder 5"/>
          <p:cNvSpPr>
            <a:spLocks noGrp="1"/>
          </p:cNvSpPr>
          <p:nvPr>
            <p:ph sz="quarter" idx="4"/>
          </p:nvPr>
        </p:nvSpPr>
        <p:spPr>
          <a:xfrm>
            <a:off x="8229601" y="4008120"/>
            <a:ext cx="6910917" cy="58953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71D4F8-BE3D-4A6A-80E1-BA59135CC5CA}" type="datetimeFigureOut">
              <a:rPr lang="en-US" smtClean="0"/>
              <a:t>12/29/2017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D08633-55DD-42B9-ACCF-B3569359133C}" type="slidenum">
              <a:rPr lang="en-US" smtClean="0"/>
              <a:t>‹#›</a:t>
            </a:fld>
            <a:endParaRPr lang="en-US"/>
          </a:p>
        </p:txBody>
      </p:sp>
    </p:spTree>
    <p:extLst>
      <p:ext uri="{BB962C8B-B14F-4D97-AF65-F5344CB8AC3E}">
        <p14:creationId xmlns:p14="http://schemas.microsoft.com/office/powerpoint/2010/main" val="3885343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71D4F8-BE3D-4A6A-80E1-BA59135CC5CA}" type="datetimeFigureOut">
              <a:rPr lang="en-US" smtClean="0"/>
              <a:t>12/29/2017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D08633-55DD-42B9-ACCF-B3569359133C}" type="slidenum">
              <a:rPr lang="en-US" smtClean="0"/>
              <a:t>‹#›</a:t>
            </a:fld>
            <a:endParaRPr lang="en-US"/>
          </a:p>
        </p:txBody>
      </p:sp>
    </p:spTree>
    <p:extLst>
      <p:ext uri="{BB962C8B-B14F-4D97-AF65-F5344CB8AC3E}">
        <p14:creationId xmlns:p14="http://schemas.microsoft.com/office/powerpoint/2010/main" val="3265832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1D4F8-BE3D-4A6A-80E1-BA59135CC5CA}" type="datetimeFigureOut">
              <a:rPr lang="en-US" smtClean="0"/>
              <a:t>12/29/2017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D08633-55DD-42B9-ACCF-B3569359133C}" type="slidenum">
              <a:rPr lang="en-US" smtClean="0"/>
              <a:t>‹#›</a:t>
            </a:fld>
            <a:endParaRPr lang="en-US"/>
          </a:p>
        </p:txBody>
      </p:sp>
    </p:spTree>
    <p:extLst>
      <p:ext uri="{BB962C8B-B14F-4D97-AF65-F5344CB8AC3E}">
        <p14:creationId xmlns:p14="http://schemas.microsoft.com/office/powerpoint/2010/main" val="2709081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7" y="731520"/>
            <a:ext cx="5242983" cy="2560320"/>
          </a:xfrm>
        </p:spPr>
        <p:txBody>
          <a:bodyPr anchor="b"/>
          <a:lstStyle>
            <a:lvl1pPr>
              <a:defRPr sz="5120"/>
            </a:lvl1pPr>
          </a:lstStyle>
          <a:p>
            <a:r>
              <a:rPr lang="en-US" smtClean="0"/>
              <a:t>Click to edit Master title style</a:t>
            </a:r>
            <a:endParaRPr lang="en-US" dirty="0"/>
          </a:p>
        </p:txBody>
      </p:sp>
      <p:sp>
        <p:nvSpPr>
          <p:cNvPr id="3" name="Content Placeholder 2"/>
          <p:cNvSpPr>
            <a:spLocks noGrp="1"/>
          </p:cNvSpPr>
          <p:nvPr>
            <p:ph idx="1"/>
          </p:nvPr>
        </p:nvSpPr>
        <p:spPr>
          <a:xfrm>
            <a:off x="6910917" y="1579882"/>
            <a:ext cx="8229600" cy="7797800"/>
          </a:xfrm>
        </p:spPr>
        <p:txBody>
          <a:bodyPr/>
          <a:lstStyle>
            <a:lvl1pPr>
              <a:defRPr sz="5120"/>
            </a:lvl1pPr>
            <a:lvl2pPr>
              <a:defRPr sz="4480"/>
            </a:lvl2pPr>
            <a:lvl3pPr>
              <a:defRPr sz="384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9717" y="3291840"/>
            <a:ext cx="5242983" cy="6098541"/>
          </a:xfrm>
        </p:spPr>
        <p:txBody>
          <a:bodyPr/>
          <a:lstStyle>
            <a:lvl1pPr marL="0" indent="0">
              <a:buNone/>
              <a:defRPr sz="2560"/>
            </a:lvl1pPr>
            <a:lvl2pPr marL="731520" indent="0">
              <a:buNone/>
              <a:defRPr sz="2240"/>
            </a:lvl2pPr>
            <a:lvl3pPr marL="1463040" indent="0">
              <a:buNone/>
              <a:defRPr sz="1920"/>
            </a:lvl3pPr>
            <a:lvl4pPr marL="2194560" indent="0">
              <a:buNone/>
              <a:defRPr sz="1600"/>
            </a:lvl4pPr>
            <a:lvl5pPr marL="2926080" indent="0">
              <a:buNone/>
              <a:defRPr sz="1600"/>
            </a:lvl5pPr>
            <a:lvl6pPr marL="3657600" indent="0">
              <a:buNone/>
              <a:defRPr sz="1600"/>
            </a:lvl6pPr>
            <a:lvl7pPr marL="4389120" indent="0">
              <a:buNone/>
              <a:defRPr sz="1600"/>
            </a:lvl7pPr>
            <a:lvl8pPr marL="5120640" indent="0">
              <a:buNone/>
              <a:defRPr sz="1600"/>
            </a:lvl8pPr>
            <a:lvl9pPr marL="5852160" indent="0">
              <a:buNone/>
              <a:defRPr sz="1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1D4F8-BE3D-4A6A-80E1-BA59135CC5CA}" type="datetimeFigureOut">
              <a:rPr lang="en-US" smtClean="0"/>
              <a:t>12/29/2017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D08633-55DD-42B9-ACCF-B3569359133C}" type="slidenum">
              <a:rPr lang="en-US" smtClean="0"/>
              <a:t>‹#›</a:t>
            </a:fld>
            <a:endParaRPr lang="en-US"/>
          </a:p>
        </p:txBody>
      </p:sp>
    </p:spTree>
    <p:extLst>
      <p:ext uri="{BB962C8B-B14F-4D97-AF65-F5344CB8AC3E}">
        <p14:creationId xmlns:p14="http://schemas.microsoft.com/office/powerpoint/2010/main" val="410010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7" y="731520"/>
            <a:ext cx="5242983" cy="2560320"/>
          </a:xfrm>
        </p:spPr>
        <p:txBody>
          <a:bodyPr anchor="b"/>
          <a:lstStyle>
            <a:lvl1pPr>
              <a:defRPr sz="51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10917" y="1579882"/>
            <a:ext cx="8229600" cy="7797800"/>
          </a:xfrm>
        </p:spPr>
        <p:txBody>
          <a:bodyPr anchor="t"/>
          <a:lstStyle>
            <a:lvl1pPr marL="0" indent="0">
              <a:buNone/>
              <a:defRPr sz="5120"/>
            </a:lvl1pPr>
            <a:lvl2pPr marL="731520" indent="0">
              <a:buNone/>
              <a:defRPr sz="4480"/>
            </a:lvl2pPr>
            <a:lvl3pPr marL="1463040" indent="0">
              <a:buNone/>
              <a:defRPr sz="384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r>
              <a:rPr lang="en-US" smtClean="0"/>
              <a:t>Click icon to add picture</a:t>
            </a:r>
            <a:endParaRPr lang="en-US" dirty="0"/>
          </a:p>
        </p:txBody>
      </p:sp>
      <p:sp>
        <p:nvSpPr>
          <p:cNvPr id="4" name="Text Placeholder 3"/>
          <p:cNvSpPr>
            <a:spLocks noGrp="1"/>
          </p:cNvSpPr>
          <p:nvPr>
            <p:ph type="body" sz="half" idx="2"/>
          </p:nvPr>
        </p:nvSpPr>
        <p:spPr>
          <a:xfrm>
            <a:off x="1119717" y="3291840"/>
            <a:ext cx="5242983" cy="6098541"/>
          </a:xfrm>
        </p:spPr>
        <p:txBody>
          <a:bodyPr/>
          <a:lstStyle>
            <a:lvl1pPr marL="0" indent="0">
              <a:buNone/>
              <a:defRPr sz="2560"/>
            </a:lvl1pPr>
            <a:lvl2pPr marL="731520" indent="0">
              <a:buNone/>
              <a:defRPr sz="2240"/>
            </a:lvl2pPr>
            <a:lvl3pPr marL="1463040" indent="0">
              <a:buNone/>
              <a:defRPr sz="1920"/>
            </a:lvl3pPr>
            <a:lvl4pPr marL="2194560" indent="0">
              <a:buNone/>
              <a:defRPr sz="1600"/>
            </a:lvl4pPr>
            <a:lvl5pPr marL="2926080" indent="0">
              <a:buNone/>
              <a:defRPr sz="1600"/>
            </a:lvl5pPr>
            <a:lvl6pPr marL="3657600" indent="0">
              <a:buNone/>
              <a:defRPr sz="1600"/>
            </a:lvl6pPr>
            <a:lvl7pPr marL="4389120" indent="0">
              <a:buNone/>
              <a:defRPr sz="1600"/>
            </a:lvl7pPr>
            <a:lvl8pPr marL="5120640" indent="0">
              <a:buNone/>
              <a:defRPr sz="1600"/>
            </a:lvl8pPr>
            <a:lvl9pPr marL="5852160" indent="0">
              <a:buNone/>
              <a:defRPr sz="1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1D4F8-BE3D-4A6A-80E1-BA59135CC5CA}" type="datetimeFigureOut">
              <a:rPr lang="en-US" smtClean="0"/>
              <a:t>12/29/2017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D08633-55DD-42B9-ACCF-B3569359133C}" type="slidenum">
              <a:rPr lang="en-US" smtClean="0"/>
              <a:t>‹#›</a:t>
            </a:fld>
            <a:endParaRPr lang="en-US"/>
          </a:p>
        </p:txBody>
      </p:sp>
    </p:spTree>
    <p:extLst>
      <p:ext uri="{BB962C8B-B14F-4D97-AF65-F5344CB8AC3E}">
        <p14:creationId xmlns:p14="http://schemas.microsoft.com/office/powerpoint/2010/main" val="2852195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584202"/>
            <a:ext cx="14020800" cy="212090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17600" y="2921000"/>
            <a:ext cx="14020800" cy="696214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17600" y="10170162"/>
            <a:ext cx="3657600" cy="584200"/>
          </a:xfrm>
          <a:prstGeom prst="rect">
            <a:avLst/>
          </a:prstGeom>
        </p:spPr>
        <p:txBody>
          <a:bodyPr vert="horz" lIns="91440" tIns="45720" rIns="91440" bIns="45720" rtlCol="0" anchor="ctr"/>
          <a:lstStyle>
            <a:lvl1pPr algn="l">
              <a:defRPr sz="1920">
                <a:solidFill>
                  <a:schemeClr val="tx1">
                    <a:tint val="75000"/>
                  </a:schemeClr>
                </a:solidFill>
              </a:defRPr>
            </a:lvl1pPr>
          </a:lstStyle>
          <a:p>
            <a:fld id="{9771D4F8-BE3D-4A6A-80E1-BA59135CC5CA}" type="datetimeFigureOut">
              <a:rPr lang="en-US" smtClean="0"/>
              <a:t>12/29/2017</a:t>
            </a:fld>
            <a:endParaRPr lang="en-US"/>
          </a:p>
        </p:txBody>
      </p:sp>
      <p:sp>
        <p:nvSpPr>
          <p:cNvPr id="5" name="Footer Placeholder 4"/>
          <p:cNvSpPr>
            <a:spLocks noGrp="1"/>
          </p:cNvSpPr>
          <p:nvPr>
            <p:ph type="ftr" sz="quarter" idx="3"/>
          </p:nvPr>
        </p:nvSpPr>
        <p:spPr>
          <a:xfrm>
            <a:off x="5384800" y="10170162"/>
            <a:ext cx="5486400" cy="584200"/>
          </a:xfrm>
          <a:prstGeom prst="rect">
            <a:avLst/>
          </a:prstGeom>
        </p:spPr>
        <p:txBody>
          <a:bodyPr vert="horz" lIns="91440" tIns="45720" rIns="91440" bIns="45720" rtlCol="0" anchor="ctr"/>
          <a:lstStyle>
            <a:lvl1pPr algn="ctr">
              <a:defRPr sz="19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480800" y="10170162"/>
            <a:ext cx="3657600" cy="584200"/>
          </a:xfrm>
          <a:prstGeom prst="rect">
            <a:avLst/>
          </a:prstGeom>
        </p:spPr>
        <p:txBody>
          <a:bodyPr vert="horz" lIns="91440" tIns="45720" rIns="91440" bIns="45720" rtlCol="0" anchor="ctr"/>
          <a:lstStyle>
            <a:lvl1pPr algn="r">
              <a:defRPr sz="1920">
                <a:solidFill>
                  <a:schemeClr val="tx1">
                    <a:tint val="75000"/>
                  </a:schemeClr>
                </a:solidFill>
              </a:defRPr>
            </a:lvl1pPr>
          </a:lstStyle>
          <a:p>
            <a:fld id="{EED08633-55DD-42B9-ACCF-B3569359133C}" type="slidenum">
              <a:rPr lang="en-US" smtClean="0"/>
              <a:t>‹#›</a:t>
            </a:fld>
            <a:endParaRPr lang="en-US"/>
          </a:p>
        </p:txBody>
      </p:sp>
    </p:spTree>
    <p:extLst>
      <p:ext uri="{BB962C8B-B14F-4D97-AF65-F5344CB8AC3E}">
        <p14:creationId xmlns:p14="http://schemas.microsoft.com/office/powerpoint/2010/main" val="11305829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463040" rtl="0" eaLnBrk="1" latinLnBrk="0" hangingPunct="1">
        <a:lnSpc>
          <a:spcPct val="90000"/>
        </a:lnSpc>
        <a:spcBef>
          <a:spcPct val="0"/>
        </a:spcBef>
        <a:buNone/>
        <a:defRPr sz="7040" kern="1200">
          <a:solidFill>
            <a:schemeClr val="tx1"/>
          </a:solidFill>
          <a:latin typeface="+mj-lt"/>
          <a:ea typeface="+mj-ea"/>
          <a:cs typeface="+mj-cs"/>
        </a:defRPr>
      </a:lvl1pPr>
    </p:titleStyle>
    <p:bodyStyle>
      <a:lvl1pPr marL="365760" indent="-365760" algn="l" defTabSz="1463040" rtl="0" eaLnBrk="1" latinLnBrk="0" hangingPunct="1">
        <a:lnSpc>
          <a:spcPct val="90000"/>
        </a:lnSpc>
        <a:spcBef>
          <a:spcPts val="1600"/>
        </a:spcBef>
        <a:buFont typeface="Arial" panose="020B0604020202020204" pitchFamily="34" charset="0"/>
        <a:buChar char="•"/>
        <a:defRPr sz="4480" kern="1200">
          <a:solidFill>
            <a:schemeClr val="tx1"/>
          </a:solidFill>
          <a:latin typeface="+mn-lt"/>
          <a:ea typeface="+mn-ea"/>
          <a:cs typeface="+mn-cs"/>
        </a:defRPr>
      </a:lvl1pPr>
      <a:lvl2pPr marL="1097280" indent="-365760" algn="l" defTabSz="1463040" rtl="0" eaLnBrk="1" latinLnBrk="0" hangingPunct="1">
        <a:lnSpc>
          <a:spcPct val="90000"/>
        </a:lnSpc>
        <a:spcBef>
          <a:spcPts val="800"/>
        </a:spcBef>
        <a:buFont typeface="Arial" panose="020B0604020202020204" pitchFamily="34" charset="0"/>
        <a:buChar char="•"/>
        <a:defRPr sz="3840" kern="1200">
          <a:solidFill>
            <a:schemeClr val="tx1"/>
          </a:solidFill>
          <a:latin typeface="+mn-lt"/>
          <a:ea typeface="+mn-ea"/>
          <a:cs typeface="+mn-cs"/>
        </a:defRPr>
      </a:lvl2pPr>
      <a:lvl3pPr marL="1828800" indent="-365760" algn="l" defTabSz="1463040" rtl="0" eaLnBrk="1" latinLnBrk="0" hangingPunct="1">
        <a:lnSpc>
          <a:spcPct val="90000"/>
        </a:lnSpc>
        <a:spcBef>
          <a:spcPts val="800"/>
        </a:spcBef>
        <a:buFont typeface="Arial" panose="020B0604020202020204" pitchFamily="34" charset="0"/>
        <a:buChar char="•"/>
        <a:defRPr sz="3200" kern="1200">
          <a:solidFill>
            <a:schemeClr val="tx1"/>
          </a:solidFill>
          <a:latin typeface="+mn-lt"/>
          <a:ea typeface="+mn-ea"/>
          <a:cs typeface="+mn-cs"/>
        </a:defRPr>
      </a:lvl3pPr>
      <a:lvl4pPr marL="256032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4pPr>
      <a:lvl5pPr marL="329184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5pPr>
      <a:lvl6pPr marL="402336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6pPr>
      <a:lvl7pPr marL="475488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7pPr>
      <a:lvl8pPr marL="548640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8pPr>
      <a:lvl9pPr marL="621792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9pPr>
    </p:bodyStyle>
    <p:other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0721" y="-546366"/>
            <a:ext cx="14891891" cy="3529457"/>
          </a:xfrm>
        </p:spPr>
        <p:txBody>
          <a:bodyPr>
            <a:normAutofit/>
          </a:bodyPr>
          <a:lstStyle/>
          <a:p>
            <a:pPr marL="0" marR="0">
              <a:lnSpc>
                <a:spcPct val="115000"/>
              </a:lnSpc>
              <a:spcBef>
                <a:spcPts val="0"/>
              </a:spcBef>
              <a:spcAft>
                <a:spcPts val="1000"/>
              </a:spcAft>
            </a:pPr>
            <a:r>
              <a:rPr lang="en-US" sz="3024" dirty="0" smtClean="0">
                <a:latin typeface="+mn-lt"/>
              </a:rPr>
              <a:t/>
            </a:r>
            <a:br>
              <a:rPr lang="en-US" sz="3024" dirty="0" smtClean="0">
                <a:latin typeface="+mn-lt"/>
              </a:rPr>
            </a:br>
            <a:r>
              <a:rPr lang="en-US" sz="3024" b="1" dirty="0" smtClean="0">
                <a:latin typeface="+mn-lt"/>
              </a:rPr>
              <a:t>Ministry Category : </a:t>
            </a:r>
            <a:r>
              <a:rPr lang="en-US" sz="2800" dirty="0">
                <a:latin typeface="+mn-lt"/>
              </a:rPr>
              <a:t>Government of Maharashtra</a:t>
            </a:r>
            <a:r>
              <a:rPr lang="en-US" sz="2800" dirty="0" smtClean="0">
                <a:latin typeface="+mn-lt"/>
              </a:rPr>
              <a:t/>
            </a:r>
            <a:br>
              <a:rPr lang="en-US" sz="2800" dirty="0" smtClean="0">
                <a:latin typeface="+mn-lt"/>
              </a:rPr>
            </a:br>
            <a:r>
              <a:rPr lang="en-US" sz="3024" b="1" dirty="0" smtClean="0">
                <a:latin typeface="+mn-lt"/>
              </a:rPr>
              <a:t>Problem Statement : </a:t>
            </a:r>
            <a:r>
              <a:rPr lang="en-US" sz="2800" dirty="0">
                <a:latin typeface="+mn-lt"/>
              </a:rPr>
              <a:t>Power or Water consumption in the offices, schools, hostels and facilities</a:t>
            </a:r>
            <a:r>
              <a:rPr lang="en-US" sz="3024" dirty="0" smtClean="0">
                <a:latin typeface="+mn-lt"/>
              </a:rPr>
              <a:t/>
            </a:r>
            <a:br>
              <a:rPr lang="en-US" sz="3024" dirty="0" smtClean="0">
                <a:latin typeface="+mn-lt"/>
              </a:rPr>
            </a:br>
            <a:r>
              <a:rPr lang="en-US" sz="3024" dirty="0" smtClean="0">
                <a:latin typeface="+mn-lt"/>
              </a:rPr>
              <a:t>							</a:t>
            </a:r>
            <a:r>
              <a:rPr lang="en-US" sz="3024" b="1" dirty="0" smtClean="0">
                <a:latin typeface="+mn-lt"/>
              </a:rPr>
              <a:t>Problem Code: </a:t>
            </a:r>
            <a:r>
              <a:rPr lang="en-US" sz="2800" dirty="0" smtClean="0"/>
              <a:t>#GMH10</a:t>
            </a:r>
            <a:r>
              <a:rPr lang="en-US" sz="3024" dirty="0" smtClean="0">
                <a:latin typeface="+mn-lt"/>
              </a:rPr>
              <a:t/>
            </a:r>
            <a:br>
              <a:rPr lang="en-US" sz="3024" dirty="0" smtClean="0">
                <a:latin typeface="+mn-lt"/>
              </a:rPr>
            </a:br>
            <a:r>
              <a:rPr lang="en-US" sz="3024" b="1" dirty="0" smtClean="0">
                <a:latin typeface="+mn-lt"/>
              </a:rPr>
              <a:t>Team Leader Name : </a:t>
            </a:r>
            <a:r>
              <a:rPr lang="en-US" sz="2800" dirty="0" err="1">
                <a:latin typeface="+mn-lt"/>
              </a:rPr>
              <a:t>Uponika</a:t>
            </a:r>
            <a:r>
              <a:rPr lang="en-US" sz="2800" dirty="0">
                <a:latin typeface="+mn-lt"/>
              </a:rPr>
              <a:t> Barman Roy</a:t>
            </a:r>
            <a:r>
              <a:rPr lang="en-US" sz="3024" dirty="0" smtClean="0">
                <a:latin typeface="+mn-lt"/>
              </a:rPr>
              <a:t>			</a:t>
            </a:r>
            <a:r>
              <a:rPr lang="en-US" sz="3024" b="1" dirty="0" smtClean="0">
                <a:latin typeface="+mn-lt"/>
              </a:rPr>
              <a:t>College Code : </a:t>
            </a:r>
            <a:r>
              <a:rPr lang="en-US" sz="2800" dirty="0" smtClean="0">
                <a:latin typeface="+mn-lt"/>
              </a:rPr>
              <a:t>1-332596359</a:t>
            </a:r>
            <a:endParaRPr lang="en-US" sz="2800" dirty="0">
              <a:latin typeface="+mn-lt"/>
            </a:endParaRPr>
          </a:p>
        </p:txBody>
      </p:sp>
      <p:sp>
        <p:nvSpPr>
          <p:cNvPr id="6" name="TextBox 5"/>
          <p:cNvSpPr txBox="1"/>
          <p:nvPr/>
        </p:nvSpPr>
        <p:spPr>
          <a:xfrm>
            <a:off x="501932" y="2700063"/>
            <a:ext cx="14311187" cy="1815882"/>
          </a:xfrm>
          <a:prstGeom prst="rect">
            <a:avLst/>
          </a:prstGeom>
          <a:noFill/>
        </p:spPr>
        <p:txBody>
          <a:bodyPr wrap="square" rtlCol="0">
            <a:spAutoFit/>
          </a:bodyPr>
          <a:lstStyle/>
          <a:p>
            <a:r>
              <a:rPr lang="en-US" sz="2800" b="1" dirty="0"/>
              <a:t>IDEA:</a:t>
            </a:r>
            <a:endParaRPr lang="en-US" sz="2800" dirty="0"/>
          </a:p>
          <a:p>
            <a:r>
              <a:rPr lang="en-US" sz="2800" dirty="0"/>
              <a:t>The objective of the idea is to eliminate water overflow and monitor water level in big buildings and mega structures where relatively huge quantity of water is being used. The same concept can be scaled to small buildings at a relatively low cost.  </a:t>
            </a:r>
          </a:p>
        </p:txBody>
      </p:sp>
      <p:graphicFrame>
        <p:nvGraphicFramePr>
          <p:cNvPr id="5" name="Diagram 4"/>
          <p:cNvGraphicFramePr/>
          <p:nvPr>
            <p:extLst>
              <p:ext uri="{D42A27DB-BD31-4B8C-83A1-F6EECF244321}">
                <p14:modId xmlns:p14="http://schemas.microsoft.com/office/powerpoint/2010/main" val="3414984121"/>
              </p:ext>
            </p:extLst>
          </p:nvPr>
        </p:nvGraphicFramePr>
        <p:xfrm>
          <a:off x="174173" y="2177548"/>
          <a:ext cx="15914914" cy="111465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9090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742" y="221343"/>
            <a:ext cx="15319829" cy="6962141"/>
          </a:xfrm>
        </p:spPr>
        <p:txBody>
          <a:bodyPr>
            <a:noAutofit/>
          </a:bodyPr>
          <a:lstStyle/>
          <a:p>
            <a:pPr marL="0" indent="0" algn="just">
              <a:buNone/>
            </a:pPr>
            <a:r>
              <a:rPr lang="en-US" sz="2800" b="1" dirty="0"/>
              <a:t>Proposed Solution</a:t>
            </a:r>
            <a:r>
              <a:rPr lang="en-US" sz="2800" dirty="0"/>
              <a:t> not only reduces the overflow of overhead tanks but also creates a transparent system to track water consumption in each block in real time thereby reducing water wastage and also generates usage pattern for the building to predict future demand.</a:t>
            </a:r>
          </a:p>
          <a:p>
            <a:pPr marL="0" indent="0" algn="just">
              <a:buNone/>
            </a:pPr>
            <a:endParaRPr lang="en-US" sz="2800" dirty="0"/>
          </a:p>
          <a:p>
            <a:pPr marL="0" indent="0" algn="just">
              <a:buNone/>
            </a:pPr>
            <a:r>
              <a:rPr lang="en-US" sz="2800" b="1" dirty="0"/>
              <a:t>PROCESS and TECHNOLOGY STACK:</a:t>
            </a:r>
            <a:endParaRPr lang="en-US" sz="2800" dirty="0"/>
          </a:p>
          <a:p>
            <a:pPr algn="just"/>
            <a:r>
              <a:rPr lang="en-US" sz="2800" dirty="0"/>
              <a:t>Building water management and its associated strategies are always overlooked during construction of a building. While most of us undervalue the significance of water, there has been a change in the thought process of technologists towards the way water is being consumed in buildings. This change is mainly driven by droughts during summer and people growing consciously looking at the way they are charged per gallon of water consumed. This in-turn led to a program called Green Buildings and the problems associated came into the limelight.</a:t>
            </a:r>
          </a:p>
          <a:p>
            <a:pPr algn="just"/>
            <a:r>
              <a:rPr lang="en-US" sz="2800" dirty="0"/>
              <a:t>In this project overall water consumption of a building is evaluated using Key Fixtures Approach. Water consumption at various outlets is measured using sensors right from pump to all along pipe diversions, tanks and fixtures. Water to overhead tank is controlled using float sensor and solenoid valves. The sensor data is fed to a control algorithm which monitors &amp; controls solenoid valves, measure water consumed at different location of the building detect leaks and broadcast the entire data to cloud in real-time. A mobile app is developed to read data from the cloud and generate metrics, plots and insights. The control algorithm also sends alerts to mobile app on pipe leaks, operation &amp; maintenance requirements and provision to log corrective actions taken</a:t>
            </a:r>
            <a:r>
              <a:rPr lang="en-US" sz="2800" dirty="0" smtClean="0"/>
              <a:t>.</a:t>
            </a:r>
          </a:p>
          <a:p>
            <a:pPr algn="just"/>
            <a:r>
              <a:rPr lang="en-US" sz="2800" dirty="0"/>
              <a:t>The data aggregator (cloud) provides further insights when applied analytics on the data collected. Insights can be gallons of water consumed per person per day/month/year, predicting the water consumption in the near future, warrant maintenance and repair (predictive maintenance) etc… In most cases a turnkey solution is most viable as building configuration, the way water is supplied to the whole building, number of pumps and water sources are different.</a:t>
            </a:r>
          </a:p>
          <a:p>
            <a:pPr marL="0" indent="0" algn="just">
              <a:buNone/>
            </a:pPr>
            <a:endParaRPr lang="en-US" sz="2800" dirty="0"/>
          </a:p>
          <a:p>
            <a:pPr algn="just"/>
            <a:endParaRPr lang="en-US" sz="2800" dirty="0"/>
          </a:p>
        </p:txBody>
      </p:sp>
    </p:spTree>
    <p:extLst>
      <p:ext uri="{BB962C8B-B14F-4D97-AF65-F5344CB8AC3E}">
        <p14:creationId xmlns:p14="http://schemas.microsoft.com/office/powerpoint/2010/main" val="3383366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1" y="1026886"/>
            <a:ext cx="15559314" cy="6962141"/>
          </a:xfrm>
        </p:spPr>
        <p:txBody>
          <a:bodyPr>
            <a:noAutofit/>
          </a:bodyPr>
          <a:lstStyle/>
          <a:p>
            <a:pPr algn="just"/>
            <a:r>
              <a:rPr lang="en-US" sz="2800" dirty="0"/>
              <a:t>An effective strategy for water management in buildings depends on our ability to measure, monitor and report water consumption; this is accomplished using the proposed approach.</a:t>
            </a:r>
          </a:p>
          <a:p>
            <a:pPr algn="just"/>
            <a:r>
              <a:rPr lang="en-US" sz="2800" b="1" dirty="0"/>
              <a:t>Technologies used: </a:t>
            </a:r>
            <a:r>
              <a:rPr lang="en-US" sz="2800" dirty="0"/>
              <a:t>MATLAB/Simulink, ThingSpeak Cloud</a:t>
            </a:r>
          </a:p>
          <a:p>
            <a:pPr algn="just"/>
            <a:r>
              <a:rPr lang="en-US" sz="2800" b="1" dirty="0"/>
              <a:t>Hardware used:</a:t>
            </a:r>
            <a:r>
              <a:rPr lang="en-US" sz="2800" dirty="0"/>
              <a:t> Raspberry Pi/NodeMCU, Float Sensors, Level Sensors, Solenoid Valves, Relay Modules, DC Adapter</a:t>
            </a:r>
            <a:r>
              <a:rPr lang="en-US" sz="2800" b="1" dirty="0"/>
              <a:t> </a:t>
            </a:r>
            <a:endParaRPr lang="en-US" sz="2800" dirty="0"/>
          </a:p>
          <a:p>
            <a:pPr algn="just"/>
            <a:r>
              <a:rPr lang="en-US" sz="2800" b="1" dirty="0"/>
              <a:t>USE CASE:</a:t>
            </a:r>
            <a:endParaRPr lang="en-US" sz="2800" dirty="0"/>
          </a:p>
          <a:p>
            <a:pPr algn="just"/>
            <a:r>
              <a:rPr lang="en-US" sz="2800" dirty="0"/>
              <a:t>We often face water overflow/leakage in overhead tanks at house/office etc… This problem can be resolved by placing a simple controller to turnoff motor when the tank is full. This technique doesn’t provide the user of any water leaks, usage etc… which helps the user to conserve water. The proposed solution provides insights on these areas and helps users to conserve water and save money on electricity bills.</a:t>
            </a:r>
          </a:p>
          <a:p>
            <a:pPr algn="just"/>
            <a:r>
              <a:rPr lang="en-US" sz="2800" dirty="0"/>
              <a:t>When the overhead tank is full the relay trips the motor supply avoiding overflow of tank. The overhead tank is fitted with a float sensor (normally open) which closes the trip circuit when water level reaches the sensor position. Another level sensor is provided in the tank to broadcast the water level in the tank in real time. This is accomplished using Raspberry Pi board provided with an Ethernet cable to send data to the cloud (in this case ThingSpeak platform is used).</a:t>
            </a:r>
          </a:p>
          <a:p>
            <a:pPr algn="just"/>
            <a:r>
              <a:rPr lang="en-US" sz="2800" dirty="0"/>
              <a:t>An alternative to Raspberry Pi is low cost Wi-Fi module NodeMCU. The setup with NodeMCU is simple and cheap compared to Raspberry Pi setup but demands good strength of Wi-Fi connectivity. Since it is very sensitive to the Wi-Fi connectivity provided, Raspberry Pi with Ethernet is relatively more reliable.</a:t>
            </a:r>
          </a:p>
          <a:p>
            <a:pPr algn="just"/>
            <a:endParaRPr lang="en-US" sz="2800" dirty="0"/>
          </a:p>
        </p:txBody>
      </p:sp>
    </p:spTree>
    <p:extLst>
      <p:ext uri="{BB962C8B-B14F-4D97-AF65-F5344CB8AC3E}">
        <p14:creationId xmlns:p14="http://schemas.microsoft.com/office/powerpoint/2010/main" val="3487868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32479" y="376464"/>
            <a:ext cx="14959921" cy="761365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432478" y="7990114"/>
            <a:ext cx="14959921" cy="2472472"/>
          </a:xfrm>
          <a:prstGeom prst="rect">
            <a:avLst/>
          </a:prstGeom>
        </p:spPr>
        <p:txBody>
          <a:bodyPr wrap="square">
            <a:spAutoFit/>
          </a:bodyPr>
          <a:lstStyle/>
          <a:p>
            <a:pPr>
              <a:lnSpc>
                <a:spcPct val="115000"/>
              </a:lnSpc>
              <a:spcAft>
                <a:spcPts val="1000"/>
              </a:spcAft>
            </a:pPr>
            <a:r>
              <a:rPr lang="en-US" sz="2400" b="1" dirty="0">
                <a:latin typeface="Calibri" panose="020F0502020204030204" pitchFamily="34" charset="0"/>
                <a:ea typeface="Calibri" panose="020F0502020204030204" pitchFamily="34" charset="0"/>
                <a:cs typeface="Times New Roman" panose="02020603050405020304" pitchFamily="18" charset="0"/>
              </a:rPr>
              <a:t>BOM: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Only Auto Trip: SMPS (230/12V/5A), Solid State Relay (according to motor ratings), MCBs, DOL starter, Float Sensor, Level Sensor.</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Auto Trip &amp; IoT Enabled:  Ultrasonic sensor/Level Sensor, ESP8266/Raspberry pi 2 Model B, Ethernet Cable (RJ45 jack) and material included above.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258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857518259"/>
              </p:ext>
            </p:extLst>
          </p:nvPr>
        </p:nvGraphicFramePr>
        <p:xfrm>
          <a:off x="740229" y="1718535"/>
          <a:ext cx="12315373" cy="1960837"/>
        </p:xfrm>
        <a:graphic>
          <a:graphicData uri="http://schemas.openxmlformats.org/drawingml/2006/table">
            <a:tbl>
              <a:tblPr firstRow="1" firstCol="1" bandRow="1">
                <a:tableStyleId>{5C22544A-7EE6-4342-B048-85BDC9FD1C3A}</a:tableStyleId>
              </a:tblPr>
              <a:tblGrid>
                <a:gridCol w="4378833"/>
                <a:gridCol w="3909835"/>
                <a:gridCol w="4026705"/>
              </a:tblGrid>
              <a:tr h="382635">
                <a:tc>
                  <a:txBody>
                    <a:bodyPr/>
                    <a:lstStyle/>
                    <a:p>
                      <a:pPr marL="0" marR="0">
                        <a:lnSpc>
                          <a:spcPct val="115000"/>
                        </a:lnSpc>
                        <a:spcBef>
                          <a:spcPts val="0"/>
                        </a:spcBef>
                        <a:spcAft>
                          <a:spcPts val="0"/>
                        </a:spcAft>
                      </a:pPr>
                      <a:r>
                        <a:rPr lang="en-US" sz="2000">
                          <a:effectLst/>
                        </a:rPr>
                        <a:t>Distance\Feature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Only Auto Trip</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Auto Trip IoT Enabled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89101">
                <a:tc>
                  <a:txBody>
                    <a:bodyPr/>
                    <a:lstStyle/>
                    <a:p>
                      <a:pPr marL="0" marR="0">
                        <a:lnSpc>
                          <a:spcPct val="115000"/>
                        </a:lnSpc>
                        <a:spcBef>
                          <a:spcPts val="0"/>
                        </a:spcBef>
                        <a:spcAft>
                          <a:spcPts val="0"/>
                        </a:spcAft>
                      </a:pPr>
                      <a:r>
                        <a:rPr lang="en-US" sz="2000">
                          <a:effectLst/>
                        </a:rPr>
                        <a:t>Distance between motor and Tank is around 300m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Rs. 2930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Rs. 7515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789101">
                <a:tc>
                  <a:txBody>
                    <a:bodyPr/>
                    <a:lstStyle/>
                    <a:p>
                      <a:pPr marL="0" marR="0">
                        <a:lnSpc>
                          <a:spcPct val="115000"/>
                        </a:lnSpc>
                        <a:spcBef>
                          <a:spcPts val="0"/>
                        </a:spcBef>
                        <a:spcAft>
                          <a:spcPts val="0"/>
                        </a:spcAft>
                      </a:pPr>
                      <a:r>
                        <a:rPr lang="en-US" sz="2000">
                          <a:effectLst/>
                        </a:rPr>
                        <a:t>Distance between motor and Tank is less than 200m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Rs. 2230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Rs. 6815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7" name="Rectangle 6"/>
          <p:cNvSpPr/>
          <p:nvPr/>
        </p:nvSpPr>
        <p:spPr>
          <a:xfrm>
            <a:off x="583340" y="1047754"/>
            <a:ext cx="1939377" cy="517065"/>
          </a:xfrm>
          <a:prstGeom prst="rect">
            <a:avLst/>
          </a:prstGeom>
        </p:spPr>
        <p:txBody>
          <a:bodyPr wrap="none">
            <a:spAutoFit/>
          </a:bodyPr>
          <a:lstStyle/>
          <a:p>
            <a:pPr>
              <a:lnSpc>
                <a:spcPct val="115000"/>
              </a:lnSpc>
              <a:spcAft>
                <a:spcPts val="1000"/>
              </a:spcAft>
            </a:pPr>
            <a:r>
              <a:rPr lang="en-US" sz="2400" b="1" dirty="0">
                <a:latin typeface="Calibri" panose="020F0502020204030204" pitchFamily="34" charset="0"/>
                <a:ea typeface="Calibri" panose="020F0502020204030204" pitchFamily="34" charset="0"/>
                <a:cs typeface="Times New Roman" panose="02020603050405020304" pitchFamily="18" charset="0"/>
              </a:rPr>
              <a:t>Cost Analysis: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740229" y="4423822"/>
            <a:ext cx="14565085" cy="2048766"/>
          </a:xfrm>
          <a:prstGeom prst="rect">
            <a:avLst/>
          </a:prstGeom>
        </p:spPr>
        <p:txBody>
          <a:bodyPr wrap="square">
            <a:spAutoFit/>
          </a:bodyPr>
          <a:lstStyle/>
          <a:p>
            <a:pPr algn="just">
              <a:lnSpc>
                <a:spcPct val="115000"/>
              </a:lnSpc>
              <a:spcAft>
                <a:spcPts val="1000"/>
              </a:spcAft>
            </a:pPr>
            <a:r>
              <a:rPr lang="en-US" sz="2400" b="1" dirty="0" smtClean="0">
                <a:latin typeface="Calibri" panose="020F0502020204030204" pitchFamily="34" charset="0"/>
                <a:ea typeface="Calibri" panose="020F0502020204030204" pitchFamily="34" charset="0"/>
                <a:cs typeface="Times New Roman" panose="02020603050405020304" pitchFamily="18" charset="0"/>
              </a:rPr>
              <a:t>Dependencies: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Calibri" panose="020F050202020403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Internet connectivity at installed location.</a:t>
            </a:r>
          </a:p>
          <a:p>
            <a:pPr marL="342900" marR="0" lvl="0" indent="-342900" algn="just">
              <a:lnSpc>
                <a:spcPct val="115000"/>
              </a:lnSpc>
              <a:spcBef>
                <a:spcPts val="0"/>
              </a:spcBef>
              <a:spcAft>
                <a:spcPts val="0"/>
              </a:spcAft>
              <a:buFont typeface="Calibri" panose="020F050202020403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Update existing plumbing system to accommodate solenoid valves.</a:t>
            </a:r>
          </a:p>
          <a:p>
            <a:pPr marL="342900" marR="0" lvl="0" indent="-342900" algn="just">
              <a:lnSpc>
                <a:spcPct val="150000"/>
              </a:lnSpc>
              <a:spcBef>
                <a:spcPts val="0"/>
              </a:spcBef>
              <a:spcAft>
                <a:spcPts val="0"/>
              </a:spcAft>
              <a:buFont typeface="Calibri" panose="020F050202020403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Need continuous power supply to monitor water level.</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03479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TotalTime>
  <Words>879</Words>
  <Application>Microsoft Office PowerPoint</Application>
  <PresentationFormat>Custom</PresentationFormat>
  <Paragraphs>56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 Ministry Category : Government of Maharashtra Problem Statement : Power or Water consumption in the offices, schools, hostels and facilities        Problem Code: #GMH10 Team Leader Name : Uponika Barman Roy   College Code : 1-332596359</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Ministry Category : Government of Gujarat Problem Statement :        Problem Code :  Team Leader Name :        College Code : </dc:title>
  <dc:creator>Venkat Anchoori</dc:creator>
  <cp:lastModifiedBy>Venkat Anchoori</cp:lastModifiedBy>
  <cp:revision>58</cp:revision>
  <dcterms:created xsi:type="dcterms:W3CDTF">2017-12-15T07:40:37Z</dcterms:created>
  <dcterms:modified xsi:type="dcterms:W3CDTF">2017-12-29T07:51:44Z</dcterms:modified>
</cp:coreProperties>
</file>