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AE042-9316-4EE3-8DA7-C22F71FF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CE7541-CB2B-4A5F-98BF-60656E10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C7B4B-E256-4FB7-90C9-9FAF2AA8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8B1B1-3E9D-43BC-82D4-CBB349D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88CDA-DD70-4254-802A-B7D28C85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F69EF-4D0E-44BE-B09C-F5CB4E5E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6CCC82-E5DC-4DF2-B876-354E02DE5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3736F-F2AE-4626-B61D-6AA9C8D3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B5D48-1AA7-4FF0-B15B-2BD1AA53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23C35-4561-4FD6-BFB4-F6A087FC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4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0B8C8A-18F5-4E58-A31C-F845AEC43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9D70A7-C067-4F20-A717-90E18C68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3E9A84-3AC2-42C6-B966-565B2A6C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6751F-A2BE-4271-9379-A822F827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636D6-C822-4BFC-BDD1-456A1AB0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1D9D5-0E68-4F49-BF82-DF333AB5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02F9F-342C-4612-BEC6-07687BA4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98C23-B5FE-44C0-A977-FCAA9A07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EA5D5-2708-4DE0-AA61-2E02EF2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599B45-6319-4669-99CF-45537FC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252CD-2C7F-45E4-A5BE-E074546E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014468-0402-446F-A8DD-8DBA295A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730C82-0ED9-4E9B-9048-36314A18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D7C296-3B91-4256-8A1D-98717847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A8003-DCBA-438E-AF5A-66401BFF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46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2F87-8F25-4675-A058-92244B60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F94A3-821F-4580-A205-209D8F35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295045-3D8F-415A-A7F1-7700D495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7D36F-72D9-4ED3-A28B-BEE13C68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85B71-9BC3-4376-AD2C-294EB2BA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882D9D-8846-4D74-86F3-10E5D99D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6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22F51-254B-40D4-B0FD-5B575D77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5A18E3-1CA9-406B-9395-E96240C7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F21FFA-2050-4752-BA07-6ACC97E0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1B887A-2317-456C-A414-9BC7C2A7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DF732-56FB-42AE-B753-51C328E04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2B1659-E3FB-4FF5-9649-C308195D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EBBED2-61BB-46B7-81CF-AAFA48B3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F46A27-BF2A-4B29-8CB5-BA95855A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9FD6-B845-4D78-B2C9-365666C5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9BA872-E70E-497C-BE9E-D2C5B973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FDB865-5AD3-4D4E-B25A-F273C269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A7489A-20F1-4DE0-9DDE-CF0F92A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6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A23846-3F48-4088-A7EE-0E37457E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841E25-756F-4F45-A2BB-815E04E6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916A2E-A8EC-432E-B87F-F8BB8C8D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0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8DF7E-4057-4C57-ADA3-2A356F8A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78D8F-E796-45BC-BBD8-53A4F9E1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F8F63-05F6-4F7B-B5AD-4148F892C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E5159F-5F5F-42BA-A11C-D8BD1228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0D9CA-D1BE-4FEE-9395-D169AF4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2500F-C0EC-427E-84DD-92E1A37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6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874C9-4F4E-4DB3-A268-EA1E2B8E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461BBD-1E2C-4107-B073-3BDFDDC45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835206-E794-4584-AF78-E7AC7B24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A4B73-A3BC-45EC-B6B6-A06D9CAF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B0C27C-2875-421C-9C75-E5A08DDB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1B3BE1-60FD-4EC8-9DC6-5C6A632F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573EE-6A6B-4C39-B6D6-0DD031CC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A6417A-9C98-496A-AAB9-888D4F9A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5E8F2B-E501-44CC-8B1F-DC45D8D03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BA73A-F555-4C92-80AB-A7F12382C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638CBA-A411-47AD-A4F6-52B058291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7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6294E-9E4F-45CC-846F-4C6B1CCBE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отчет по МДК 04.01</a:t>
            </a:r>
          </a:p>
        </p:txBody>
      </p:sp>
    </p:spTree>
    <p:extLst>
      <p:ext uri="{BB962C8B-B14F-4D97-AF65-F5344CB8AC3E}">
        <p14:creationId xmlns:p14="http://schemas.microsoft.com/office/powerpoint/2010/main" val="35532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Микичур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Андрей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6. Организация процесса обновления в информационной системе. Регламенты обновления (65-67)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8. Эксплуатационная документация (80-95)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теме: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предмету МДК 04.01 его работу взял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Панчук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9541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Серников Павел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2. Виды внедрения, план внедрения. Стратегии, цели и сценарии внедрения. (13-18)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3. Функции менеджера сопровождения и менеджера развертывания (18-27)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теме: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«Разработка руководства оператора» (6-9)</a:t>
            </a:r>
          </a:p>
        </p:txBody>
      </p:sp>
    </p:spTree>
    <p:extLst>
      <p:ext uri="{BB962C8B-B14F-4D97-AF65-F5344CB8AC3E}">
        <p14:creationId xmlns:p14="http://schemas.microsoft.com/office/powerpoint/2010/main" val="160319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Унжаков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5. Оценка качества функционирования информационной системы. CALS-технологии (45-65)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темам совместно со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Шкребовым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Данилом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«Разработка (подготовка) документации и отчетных форм для внедрения программных средств» (9-21)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«Измерение и анализ эксплуатационных характеристик качества программного обеспечения». (21-27)</a:t>
            </a:r>
          </a:p>
        </p:txBody>
      </p:sp>
    </p:spTree>
    <p:extLst>
      <p:ext uri="{BB962C8B-B14F-4D97-AF65-F5344CB8AC3E}">
        <p14:creationId xmlns:p14="http://schemas.microsoft.com/office/powerpoint/2010/main" val="39445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Шевелёв Данил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4. Типовые функции инструментария для автоматизации процесса внедрения информационной системы (27-45)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темам: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удалось дать работу, было решено дать задание в виде реализации функций для работы по МДК 2.1</a:t>
            </a:r>
          </a:p>
        </p:txBody>
      </p:sp>
    </p:spTree>
    <p:extLst>
      <p:ext uri="{BB962C8B-B14F-4D97-AF65-F5344CB8AC3E}">
        <p14:creationId xmlns:p14="http://schemas.microsoft.com/office/powerpoint/2010/main" val="50023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Шкребов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1. ГОСТ Р ИСО/МЭК 12207. Основные процессы и взаимосвязь между документами в информационной системе согласно стандартам (4-13)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7. Тестирование программного обеспечения в процессе внедрения и эксплуатации 	(67-80)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темам совместно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Унжаковым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Александром: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«Разработка (подготовка) документации и отчетных форм для внедрения программных средств» (9-21)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«Измерение и анализ эксплуатационных характеристик качества программного обеспечения». (21-27)</a:t>
            </a:r>
          </a:p>
        </p:txBody>
      </p:sp>
    </p:spTree>
    <p:extLst>
      <p:ext uri="{BB962C8B-B14F-4D97-AF65-F5344CB8AC3E}">
        <p14:creationId xmlns:p14="http://schemas.microsoft.com/office/powerpoint/2010/main" val="84312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Панчук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темам: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«Разработка сценария внедрения программного продукта для рабочего места» (5-6)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только одну работу, т.к. присоединился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микрогруппе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большинство работ были выполнены.</a:t>
            </a:r>
          </a:p>
        </p:txBody>
      </p:sp>
    </p:spTree>
    <p:extLst>
      <p:ext uri="{BB962C8B-B14F-4D97-AF65-F5344CB8AC3E}">
        <p14:creationId xmlns:p14="http://schemas.microsoft.com/office/powerpoint/2010/main" val="93245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B28CC-B242-445A-98FA-A33BB4CE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774127"/>
          </a:xfrm>
        </p:spPr>
        <p:txBody>
          <a:bodyPr/>
          <a:lstStyle/>
          <a:p>
            <a:r>
              <a:rPr lang="ru-RU" dirty="0"/>
              <a:t>Итоги по Лекциям (МДК 04.01)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13AC799-891D-4087-A6DF-4AFDF942E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319566"/>
              </p:ext>
            </p:extLst>
          </p:nvPr>
        </p:nvGraphicFramePr>
        <p:xfrm>
          <a:off x="0" y="1078927"/>
          <a:ext cx="12192000" cy="605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85">
                  <a:extLst>
                    <a:ext uri="{9D8B030D-6E8A-4147-A177-3AD203B41FA5}">
                      <a16:colId xmlns:a16="http://schemas.microsoft.com/office/drawing/2014/main" val="2769473035"/>
                    </a:ext>
                  </a:extLst>
                </a:gridCol>
                <a:gridCol w="3678315">
                  <a:extLst>
                    <a:ext uri="{9D8B030D-6E8A-4147-A177-3AD203B41FA5}">
                      <a16:colId xmlns:a16="http://schemas.microsoft.com/office/drawing/2014/main" val="1266420347"/>
                    </a:ext>
                  </a:extLst>
                </a:gridCol>
              </a:tblGrid>
              <a:tr h="10106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ГОСТ Р ИСО/МЭК 12207. Основные процессы и взаимосвязь между документами в информационной системе согласно стандартам.(4-13)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Шкребов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99218"/>
                  </a:ext>
                </a:extLst>
              </a:tr>
              <a:tr h="8123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Виды внедрения, план внедрения. Стратегии, цели и сценарии внедрения. (13-18)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Серников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25886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 менеджера сопровождения и менеджера развертывания.(18-27)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Серников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428783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Типовые функции инструментария для автоматизации процесса внедрения информационной системы. (27-45)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Шевелёв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87110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качества функционирования информационной системы. CALS-технологии. (45-65)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Унжаков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41984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процесса обновления в информационной системе. Регламенты обновления. (65-67)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Микичур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14529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программного обеспечения в процессе внедрения и эксплуатации (67-80)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Шкребов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055515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Эксплуатационная документация. (80-95)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Микичур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6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7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B28CC-B242-445A-98FA-A33BB4CE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516"/>
            <a:ext cx="10515600" cy="774127"/>
          </a:xfrm>
        </p:spPr>
        <p:txBody>
          <a:bodyPr/>
          <a:lstStyle/>
          <a:p>
            <a:r>
              <a:rPr lang="ru-RU" dirty="0"/>
              <a:t>Итоги по Практикам (МДК 04.01)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13AC799-891D-4087-A6DF-4AFDF942E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053573"/>
              </p:ext>
            </p:extLst>
          </p:nvPr>
        </p:nvGraphicFramePr>
        <p:xfrm>
          <a:off x="0" y="1752694"/>
          <a:ext cx="12192000" cy="390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85">
                  <a:extLst>
                    <a:ext uri="{9D8B030D-6E8A-4147-A177-3AD203B41FA5}">
                      <a16:colId xmlns:a16="http://schemas.microsoft.com/office/drawing/2014/main" val="2769473035"/>
                    </a:ext>
                  </a:extLst>
                </a:gridCol>
                <a:gridCol w="3678315">
                  <a:extLst>
                    <a:ext uri="{9D8B030D-6E8A-4147-A177-3AD203B41FA5}">
                      <a16:colId xmlns:a16="http://schemas.microsoft.com/office/drawing/2014/main" val="1266420347"/>
                    </a:ext>
                  </a:extLst>
                </a:gridCol>
              </a:tblGrid>
              <a:tr h="1497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Практическая работа «Разработка сценария внедрения программного продукта для рабочего места». (5-6)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Панчук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99218"/>
                  </a:ext>
                </a:extLst>
              </a:tr>
              <a:tr h="880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Практическая работа «Разработка руководства оператора». (6-9)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Серников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25886"/>
                  </a:ext>
                </a:extLst>
              </a:tr>
              <a:tr h="764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Практическая работа «Разработка (подготовка) документации и отчетных форм для внедрения программных средств». (9-21)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Унжаков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Шкребов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428783"/>
                  </a:ext>
                </a:extLst>
              </a:tr>
              <a:tr h="764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Практическая работа «Измерение и анализ эксплуатационных характеристик качества программного обеспечения». (21-27)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Унжаков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Шкребов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8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70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529</Words>
  <Application>Microsoft Office PowerPoint</Application>
  <PresentationFormat>Широкоэкранный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Итоговый отчет по МДК 04.01</vt:lpstr>
      <vt:lpstr>Микичур Андрей</vt:lpstr>
      <vt:lpstr>Серников Павел</vt:lpstr>
      <vt:lpstr>Унжаков Александр</vt:lpstr>
      <vt:lpstr>Шевелёв Данил</vt:lpstr>
      <vt:lpstr>Шкребов Данил</vt:lpstr>
      <vt:lpstr>Панчук Александр</vt:lpstr>
      <vt:lpstr>Итоги по Лекциям (МДК 04.01)</vt:lpstr>
      <vt:lpstr>Итоги по Практикам (МДК 04.01)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отчет по МДК 04.01</dc:title>
  <dc:creator>Danil SHK</dc:creator>
  <cp:lastModifiedBy>Danil SHK</cp:lastModifiedBy>
  <cp:revision>18</cp:revision>
  <dcterms:created xsi:type="dcterms:W3CDTF">2020-06-16T08:36:10Z</dcterms:created>
  <dcterms:modified xsi:type="dcterms:W3CDTF">2020-06-16T09:52:33Z</dcterms:modified>
</cp:coreProperties>
</file>