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6" r:id="rId9"/>
    <p:sldId id="267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02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6AE042-9316-4EE3-8DA7-C22F71FF4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8CE7541-CB2B-4A5F-98BF-60656E10D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9C7B4B-E256-4FB7-90C9-9FAF2AA82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737B-B249-4083-A786-6C34D8A0F878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38B1B1-3E9D-43BC-82D4-CBB349DCD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088CDA-DD70-4254-802A-B7D28C85F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32721-2237-4117-ADEA-871DCA9DB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074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2F69EF-4D0E-44BE-B09C-F5CB4E5EF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76CCC82-E5DC-4DF2-B876-354E02DE5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03736F-F2AE-4626-B61D-6AA9C8D30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737B-B249-4083-A786-6C34D8A0F878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1B5D48-1AA7-4FF0-B15B-2BD1AA53C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923C35-4561-4FD6-BFB4-F6A087FC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32721-2237-4117-ADEA-871DCA9DB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402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80B8C8A-18F5-4E58-A31C-F845AEC43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F9D70A7-C067-4F20-A717-90E18C68F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3E9A84-3AC2-42C6-B966-565B2A6CF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737B-B249-4083-A786-6C34D8A0F878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A6751F-A2BE-4271-9379-A822F827B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B636D6-C822-4BFC-BDD1-456A1AB08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32721-2237-4117-ADEA-871DCA9DB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992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21D9D5-0E68-4F49-BF82-DF333AB5D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602F9F-342C-4612-BEC6-07687BA45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998C23-B5FE-44C0-A977-FCAA9A07E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737B-B249-4083-A786-6C34D8A0F878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FEA5D5-2708-4DE0-AA61-2E02EF2BA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599B45-6319-4669-99CF-45537FCB9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32721-2237-4117-ADEA-871DCA9DB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2025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D252CD-2C7F-45E4-A5BE-E074546E5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014468-0402-446F-A8DD-8DBA295A2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730C82-0ED9-4E9B-9048-36314A18D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737B-B249-4083-A786-6C34D8A0F878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D7C296-3B91-4256-8A1D-98717847B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BA8003-DCBA-438E-AF5A-66401BFF4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32721-2237-4117-ADEA-871DCA9DB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467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892F87-8F25-4675-A058-92244B601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DF94A3-821F-4580-A205-209D8F3556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6295045-3D8F-415A-A7F1-7700D4955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17D36F-72D9-4ED3-A28B-BEE13C683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737B-B249-4083-A786-6C34D8A0F878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2085B71-9BC3-4376-AD2C-294EB2BAB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1882D9D-8846-4D74-86F3-10E5D99D4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32721-2237-4117-ADEA-871DCA9DB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663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E22F51-254B-40D4-B0FD-5B575D77C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5A18E3-1CA9-406B-9395-E96240C7F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AF21FFA-2050-4752-BA07-6ACC97E05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B1B887A-2317-456C-A414-9BC7C2A77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C2DF732-56FB-42AE-B753-51C328E045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A2B1659-E3FB-4FF5-9649-C308195DB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737B-B249-4083-A786-6C34D8A0F878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EBBED2-61BB-46B7-81CF-AAFA48B36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CF46A27-BF2A-4B29-8CB5-BA95855A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32721-2237-4117-ADEA-871DCA9DB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9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0F9FD6-B845-4D78-B2C9-365666C5F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39BA872-E70E-497C-BE9E-D2C5B9733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737B-B249-4083-A786-6C34D8A0F878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9FDB865-5AD3-4D4E-B25A-F273C269F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9A7489A-20F1-4DE0-9DDE-CF0F92A13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32721-2237-4117-ADEA-871DCA9DB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562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FA23846-3F48-4088-A7EE-0E37457E6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737B-B249-4083-A786-6C34D8A0F878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A841E25-756F-4F45-A2BB-815E04E67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3916A2E-A8EC-432E-B87F-F8BB8C8D1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32721-2237-4117-ADEA-871DCA9DB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100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88DF7E-4057-4C57-ADA3-2A356F8AD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978D8F-E796-45BC-BBD8-53A4F9E1D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E8F8F63-05F6-4F7B-B5AD-4148F892C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1E5159F-5F5F-42BA-A11C-D8BD12286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737B-B249-4083-A786-6C34D8A0F878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40D9CA-D1BE-4FEE-9395-D169AF4C8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B2500F-C0EC-427E-84DD-92E1A376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32721-2237-4117-ADEA-871DCA9DB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2766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F874C9-4F4E-4DB3-A268-EA1E2B8E8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4461BBD-1E2C-4107-B073-3BDFDDC458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4835206-E794-4584-AF78-E7AC7B248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3A4B73-A3BC-45EC-B6B6-A06D9CAF4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737B-B249-4083-A786-6C34D8A0F878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B0C27C-2875-421C-9C75-E5A08DDB9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21B3BE1-60FD-4EC8-9DC6-5C6A632FA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32721-2237-4117-ADEA-871DCA9DB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060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6573EE-6A6B-4C39-B6D6-0DD031CCE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A6417A-9C98-496A-AAB9-888D4F9A7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5E8F2B-E501-44CC-8B1F-DC45D8D038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4737B-B249-4083-A786-6C34D8A0F878}" type="datetimeFigureOut">
              <a:rPr lang="ru-RU" smtClean="0"/>
              <a:t>16.06.2020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BBA73A-F555-4C92-80AB-A7F12382C9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638CBA-A411-47AD-A4F6-52B058291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32721-2237-4117-ADEA-871DCA9DB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776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C6294E-9E4F-45CC-846F-4C6B1CCBE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Итоговый отчет по МДК 04.02</a:t>
            </a:r>
          </a:p>
        </p:txBody>
      </p:sp>
    </p:spTree>
    <p:extLst>
      <p:ext uri="{BB962C8B-B14F-4D97-AF65-F5344CB8AC3E}">
        <p14:creationId xmlns:p14="http://schemas.microsoft.com/office/powerpoint/2010/main" val="3553218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622151-6CFE-49B4-8297-2782A8078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Микичур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Андрей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E830EA-933E-49FF-AC23-E0B03292A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Выполнял презентации по темам: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Лекция 2. Объекты уязвимости (11-15)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Выполнял практику по теме: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Практическая работа№1. Разработка технического задания</a:t>
            </a:r>
          </a:p>
        </p:txBody>
      </p:sp>
    </p:spTree>
    <p:extLst>
      <p:ext uri="{BB962C8B-B14F-4D97-AF65-F5344CB8AC3E}">
        <p14:creationId xmlns:p14="http://schemas.microsoft.com/office/powerpoint/2010/main" val="1954125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622151-6CFE-49B4-8297-2782A8078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Серников Павел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E830EA-933E-49FF-AC23-E0B03292A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Выполнял презентации по темам:</a:t>
            </a:r>
          </a:p>
          <a:p>
            <a:r>
              <a:rPr lang="ru-RU" dirty="0"/>
              <a:t>Лекция 1. Многоуровневая модель качества программного обеспечения (4-11)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Выполнял практику по теме: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Практическая работа №2 </a:t>
            </a:r>
            <a:r>
              <a:rPr lang="ru-RU" dirty="0"/>
              <a:t>Разработка эскизного проекта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191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622151-6CFE-49B4-8297-2782A8078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Унжаков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Александр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E830EA-933E-49FF-AC23-E0B03292A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Выполнял презентации по темам:</a:t>
            </a:r>
          </a:p>
          <a:p>
            <a:r>
              <a:rPr lang="ru-RU" dirty="0"/>
              <a:t>Лекция 4. Методы предотвращения угроз надежности (18-20)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Выполнял практику по темам: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Практическая работа №3 </a:t>
            </a:r>
            <a:r>
              <a:rPr lang="ru-RU" dirty="0"/>
              <a:t>Оценка качественных показателей ПС</a:t>
            </a:r>
          </a:p>
        </p:txBody>
      </p:sp>
    </p:spTree>
    <p:extLst>
      <p:ext uri="{BB962C8B-B14F-4D97-AF65-F5344CB8AC3E}">
        <p14:creationId xmlns:p14="http://schemas.microsoft.com/office/powerpoint/2010/main" val="3944512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622151-6CFE-49B4-8297-2782A8078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Шевелёв Данил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E830EA-933E-49FF-AC23-E0B03292A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Выполнял презентации по темам:</a:t>
            </a:r>
          </a:p>
          <a:p>
            <a:r>
              <a:rPr lang="ru-RU" dirty="0"/>
              <a:t>Лекция 3. Дестабилизирующие факторы и угрозы надежности </a:t>
            </a:r>
          </a:p>
          <a:p>
            <a:pPr marL="0" indent="0">
              <a:buNone/>
            </a:pPr>
            <a:r>
              <a:rPr lang="ru-RU" dirty="0"/>
              <a:t>(15-18) 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Выполнял практику по темам: </a:t>
            </a:r>
          </a:p>
          <a:p>
            <a:pPr marL="0" indent="0">
              <a:buNone/>
            </a:pPr>
            <a:r>
              <a:rPr lang="ru-RU" dirty="0"/>
              <a:t>Практическая работа №4 Тестирование программных систем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233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622151-6CFE-49B4-8297-2782A8078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Шкребов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Данил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E830EA-933E-49FF-AC23-E0B03292A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Выполнял презентации по темам: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удалось распределить работы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Выполнял практику по темам: </a:t>
            </a:r>
          </a:p>
          <a:p>
            <a:r>
              <a:rPr lang="ru-RU" dirty="0"/>
              <a:t>Практическая работа №5 Составление технологической документации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129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622151-6CFE-49B4-8297-2782A8078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Панчук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Александр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E830EA-933E-49FF-AC23-E0B03292A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удалось распределить работы</a:t>
            </a:r>
          </a:p>
        </p:txBody>
      </p:sp>
    </p:spTree>
    <p:extLst>
      <p:ext uri="{BB962C8B-B14F-4D97-AF65-F5344CB8AC3E}">
        <p14:creationId xmlns:p14="http://schemas.microsoft.com/office/powerpoint/2010/main" val="932452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CB28CC-B242-445A-98FA-A33BB4CEB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0"/>
            <a:ext cx="10515600" cy="774127"/>
          </a:xfrm>
        </p:spPr>
        <p:txBody>
          <a:bodyPr/>
          <a:lstStyle/>
          <a:p>
            <a:r>
              <a:rPr lang="ru-RU" dirty="0"/>
              <a:t>Итоги по Лекциям (МДК 04.02)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13AC799-891D-4087-A6DF-4AFDF942EB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2929928"/>
              </p:ext>
            </p:extLst>
          </p:nvPr>
        </p:nvGraphicFramePr>
        <p:xfrm>
          <a:off x="0" y="2323111"/>
          <a:ext cx="12192000" cy="3234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3685">
                  <a:extLst>
                    <a:ext uri="{9D8B030D-6E8A-4147-A177-3AD203B41FA5}">
                      <a16:colId xmlns:a16="http://schemas.microsoft.com/office/drawing/2014/main" val="2769473035"/>
                    </a:ext>
                  </a:extLst>
                </a:gridCol>
                <a:gridCol w="3678315">
                  <a:extLst>
                    <a:ext uri="{9D8B030D-6E8A-4147-A177-3AD203B41FA5}">
                      <a16:colId xmlns:a16="http://schemas.microsoft.com/office/drawing/2014/main" val="1266420347"/>
                    </a:ext>
                  </a:extLst>
                </a:gridCol>
              </a:tblGrid>
              <a:tr h="101065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ru-RU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Многоуровневая модель качества программного обеспечения (4-11)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ru-RU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Серников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799218"/>
                  </a:ext>
                </a:extLst>
              </a:tr>
              <a:tr h="81238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Объекты уязвимости (11-15)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Микичур</a:t>
                      </a: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ru-RU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Унжаков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925886"/>
                  </a:ext>
                </a:extLst>
              </a:tr>
              <a:tr h="70558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Дестабилизирующие факторы и угрозы надежности (15-18)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Шевелёв</a:t>
                      </a:r>
                    </a:p>
                    <a:p>
                      <a:pPr algn="ctr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428783"/>
                  </a:ext>
                </a:extLst>
              </a:tr>
              <a:tr h="70558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Методы предотвращения угроз надежности (18-20)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Унжаков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287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0871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CB28CC-B242-445A-98FA-A33BB4CEB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516"/>
            <a:ext cx="10515600" cy="774127"/>
          </a:xfrm>
        </p:spPr>
        <p:txBody>
          <a:bodyPr/>
          <a:lstStyle/>
          <a:p>
            <a:r>
              <a:rPr lang="ru-RU" dirty="0"/>
              <a:t>Итоги по Практикам (МДК 04.02)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13AC799-891D-4087-A6DF-4AFDF942EB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2284480"/>
              </p:ext>
            </p:extLst>
          </p:nvPr>
        </p:nvGraphicFramePr>
        <p:xfrm>
          <a:off x="0" y="1752694"/>
          <a:ext cx="12192000" cy="4670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3685">
                  <a:extLst>
                    <a:ext uri="{9D8B030D-6E8A-4147-A177-3AD203B41FA5}">
                      <a16:colId xmlns:a16="http://schemas.microsoft.com/office/drawing/2014/main" val="2769473035"/>
                    </a:ext>
                  </a:extLst>
                </a:gridCol>
                <a:gridCol w="3678315">
                  <a:extLst>
                    <a:ext uri="{9D8B030D-6E8A-4147-A177-3AD203B41FA5}">
                      <a16:colId xmlns:a16="http://schemas.microsoft.com/office/drawing/2014/main" val="1266420347"/>
                    </a:ext>
                  </a:extLst>
                </a:gridCol>
              </a:tblGrid>
              <a:tr h="14973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ru-RU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Практическая работа №1 Разработка технического задания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ru-RU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Микичур</a:t>
                      </a:r>
                      <a:endParaRPr kumimoji="0" lang="ru-RU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799218"/>
                  </a:ext>
                </a:extLst>
              </a:tr>
              <a:tr h="880121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Практическая работа № 2 Разработка эскизного проекта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Серников</a:t>
                      </a:r>
                    </a:p>
                    <a:p>
                      <a:pPr algn="ctr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925886"/>
                  </a:ext>
                </a:extLst>
              </a:tr>
              <a:tr h="764424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Практическая работа № 3 Оценка качественных показателей ПС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Унжаков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428783"/>
                  </a:ext>
                </a:extLst>
              </a:tr>
              <a:tr h="764424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Практическая работа № 4 Тестирование программных систем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Шевелёв</a:t>
                      </a:r>
                    </a:p>
                    <a:p>
                      <a:pPr algn="ctr"/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287110"/>
                  </a:ext>
                </a:extLst>
              </a:tr>
              <a:tr h="7644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Практическая работа № 5 Составление технологической документации</a:t>
                      </a:r>
                    </a:p>
                    <a:p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Шкребов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616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0707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241</Words>
  <Application>Microsoft Office PowerPoint</Application>
  <PresentationFormat>Широкоэкранный</PresentationFormat>
  <Paragraphs>54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Итоговый отчет по МДК 04.02</vt:lpstr>
      <vt:lpstr>Микичур Андрей</vt:lpstr>
      <vt:lpstr>Серников Павел</vt:lpstr>
      <vt:lpstr>Унжаков Александр</vt:lpstr>
      <vt:lpstr>Шевелёв Данил</vt:lpstr>
      <vt:lpstr>Шкребов Данил</vt:lpstr>
      <vt:lpstr>Панчук Александр</vt:lpstr>
      <vt:lpstr>Итоги по Лекциям (МДК 04.02)</vt:lpstr>
      <vt:lpstr>Итоги по Практикам (МДК 04.02)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Итоговый отчет по МДК 04.01</dc:title>
  <dc:creator>Danil SHK</dc:creator>
  <cp:lastModifiedBy>Danil SHK</cp:lastModifiedBy>
  <cp:revision>25</cp:revision>
  <dcterms:created xsi:type="dcterms:W3CDTF">2020-06-16T08:36:10Z</dcterms:created>
  <dcterms:modified xsi:type="dcterms:W3CDTF">2020-06-16T10:09:04Z</dcterms:modified>
</cp:coreProperties>
</file>