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Arial Black" panose="020B0A04020102020204" pitchFamily="34" charset="0"/>
      <p:bold r:id="rId10"/>
    </p:embeddedFont>
    <p:embeddedFont>
      <p:font typeface="Corben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2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BurpSuite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89" y="307431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Discover the power of BurpSuite, a versatile web application security testing tool that empowers ethical hackers and security professionals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318166" y="4525756"/>
            <a:ext cx="288929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Arial Black" panose="020B0A04020102020204" pitchFamily="34" charset="0"/>
                <a:ea typeface="Nobile Bold" pitchFamily="34" charset="-122"/>
                <a:cs typeface="Nobile Bold" pitchFamily="34" charset="-120"/>
              </a:rPr>
              <a:t>by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Arial Black" panose="020B0A04020102020204" pitchFamily="34" charset="0"/>
                <a:ea typeface="Nobile Bold" pitchFamily="34" charset="-122"/>
                <a:cs typeface="Nobile Bold" pitchFamily="34" charset="-120"/>
              </a:rPr>
              <a:t>22B81A1292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Arial Black" panose="020B0A04020102020204" pitchFamily="34" charset="0"/>
                <a:ea typeface="Nobile Bold" pitchFamily="34" charset="-122"/>
                <a:cs typeface="Nobile Bold" pitchFamily="34" charset="-120"/>
              </a:rPr>
              <a:t>Uppala Nikhitha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4033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the Burp Suite Interface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Intuitive Layout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Organized modules for seamless workflow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Customizable Views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Tailor the interface to your needs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0716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Comprehensive Toolset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Modules for every phase of testing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3033"/>
            <a:ext cx="74266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Exploring the Proxy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9470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70107" y="2792135"/>
            <a:ext cx="1004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Intercept Traffic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Capture and inspect web requests/responses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31650" y="4325898"/>
            <a:ext cx="1774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Modify Content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Tamper with data to uncover vulnerabilities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24744" y="5859661"/>
            <a:ext cx="19109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Replay Scenarios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2367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 attacks and validate findings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Intercepting and Modifying Web Traffic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516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Inspect Requests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00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View and edit all HTTP/HTTPS traffic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516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429595"/>
            <a:ext cx="3001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Manipulate Responses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00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and exploit vulnerabilities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07067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Automated Rules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19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Streamline repetitive modifications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07067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Analysis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8319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Gain deep insights into web application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Scanning for Vulnerabilities with the Scanner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Configuration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Customize scan settings and scope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Detection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a wide range of vulnerabilities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Validation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Verify findings and assess impact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Automating Tasks with the Repeater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8696" y="3749040"/>
            <a:ext cx="1004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Replay Requests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1544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Easily re-send intercepted traffic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1916" y="3749040"/>
            <a:ext cx="1774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Modify Payloads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1544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 different attack vectors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53333" y="5447228"/>
            <a:ext cx="19109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62218"/>
            <a:ext cx="2877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Scripting Capabilities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5263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automation with Burp Extensions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54059" y="5447228"/>
            <a:ext cx="172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Feedback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85263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Observe the impact of your actions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32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Burp Suite Integrations and Extensions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40988"/>
            <a:ext cx="7556421" cy="3705225"/>
          </a:xfrm>
          <a:prstGeom prst="roundRect">
            <a:avLst>
              <a:gd name="adj" fmla="val 257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14860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29231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Browser Extensions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29231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Extend Burp's functionality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79892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94263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Integration with Other Tools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94263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Seamless workflow with popular security tools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8121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49558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Community-Driven Plugins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95585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a vast library of add-ons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82537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9690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Customizable Automation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96907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Automate repetitive tasks with scripting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222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Corben</vt:lpstr>
      <vt:lpstr>Arial Black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uppalanikhitha0203@outlook.com</cp:lastModifiedBy>
  <cp:revision>4</cp:revision>
  <dcterms:created xsi:type="dcterms:W3CDTF">2024-10-22T06:06:54Z</dcterms:created>
  <dcterms:modified xsi:type="dcterms:W3CDTF">2024-10-24T04:49:54Z</dcterms:modified>
</cp:coreProperties>
</file>