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rben" panose="020B0604020202020204" charset="0"/>
      <p:regular r:id="rId11"/>
    </p:embeddedFont>
    <p:embeddedFont>
      <p:font typeface="Nobile" panose="020B0604020202020204" charset="0"/>
      <p:regular r:id="rId12"/>
    </p:embeddedFont>
    <p:embeddedFont>
      <p:font typeface="Rockwell Extra Bold" panose="02060903040505020403" pitchFamily="18" charset="0"/>
      <p:bold r:id="rId13"/>
    </p:embeddedFont>
    <p:embeddedFont>
      <p:font typeface="Segoe UI Black" panose="020B0A02040204020203" pitchFamily="34" charset="0"/>
      <p:bold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0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01979" y="77765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FIFO BRANCHAID BOUND SEARCH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2602041" y="3765969"/>
            <a:ext cx="7556421" cy="3076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FIFO Branch and Bound Search is an efficient algorithm for optimization problems, utilizing a queue-based approach to explore the solution space.																											</a:t>
            </a:r>
            <a:r>
              <a:rPr lang="en-US" sz="1750" dirty="0">
                <a:solidFill>
                  <a:srgbClr val="40415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Nobile" pitchFamily="34" charset="-120"/>
              </a:rPr>
              <a:t>-22B81A1292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					</a:t>
            </a:r>
            <a:r>
              <a:rPr lang="en-US" sz="1750" dirty="0">
                <a:solidFill>
                  <a:srgbClr val="404155"/>
                </a:solidFill>
                <a:latin typeface="Rockwell Extra Bold" panose="02060903040505020403" pitchFamily="18" charset="0"/>
                <a:ea typeface="Nobile" pitchFamily="34" charset="-122"/>
                <a:cs typeface="Nobile" pitchFamily="34" charset="-120"/>
              </a:rPr>
              <a:t>  </a:t>
            </a:r>
            <a:r>
              <a:rPr lang="en-US" sz="1750" b="1" dirty="0">
                <a:solidFill>
                  <a:srgbClr val="404155"/>
                </a:solidFill>
                <a:latin typeface="Rockwell Extra Bold" panose="02060903040505020403" pitchFamily="18" charset="0"/>
                <a:ea typeface="Nobile" pitchFamily="34" charset="-122"/>
                <a:cs typeface="Nobile" pitchFamily="34" charset="-120"/>
              </a:rPr>
              <a:t>UPPALA NIKHITHA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											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16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FIFO Branch and Bound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10870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B8BFDF"/>
          </a:solidFill>
          <a:ln/>
        </p:spPr>
      </p:sp>
      <p:sp>
        <p:nvSpPr>
          <p:cNvPr id="5" name="Shape 2"/>
          <p:cNvSpPr/>
          <p:nvPr/>
        </p:nvSpPr>
        <p:spPr>
          <a:xfrm>
            <a:off x="13198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B8BFDF"/>
          </a:solidFill>
          <a:ln/>
        </p:spPr>
      </p:sp>
      <p:sp>
        <p:nvSpPr>
          <p:cNvPr id="6" name="Shape 3"/>
          <p:cNvSpPr/>
          <p:nvPr/>
        </p:nvSpPr>
        <p:spPr>
          <a:xfrm>
            <a:off x="8542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53346" y="2645569"/>
            <a:ext cx="9775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3149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Branching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23149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Recursively explore the solution space by generating child nodes.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198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B8BFDF"/>
          </a:solidFill>
          <a:ln/>
        </p:spPr>
      </p:sp>
      <p:sp>
        <p:nvSpPr>
          <p:cNvPr id="11" name="Shape 8"/>
          <p:cNvSpPr/>
          <p:nvPr/>
        </p:nvSpPr>
        <p:spPr>
          <a:xfrm>
            <a:off x="8542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15960" y="4489013"/>
            <a:ext cx="17252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23149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Bounding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23149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Estimate the cost of each branch to prune unproductive paths.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198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B8BFDF"/>
          </a:solidFill>
          <a:ln/>
        </p:spPr>
      </p:sp>
      <p:sp>
        <p:nvSpPr>
          <p:cNvPr id="16" name="Shape 13"/>
          <p:cNvSpPr/>
          <p:nvPr/>
        </p:nvSpPr>
        <p:spPr>
          <a:xfrm>
            <a:off x="8542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09412" y="6332458"/>
            <a:ext cx="185738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23149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FIFO Queue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23149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Manage the order of exploration using a First-In-First-Out approach.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The FIFO Approach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Efficient Exploration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FIFO ensures a systematic and thorough search of the solution space.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9390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Memory Management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queue structure simplifies bookkeeping and resource allocation.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30702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Guaranteed Optimality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FIFO approach ensures the optimal solution is found, if it exists.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93376" y="767715"/>
            <a:ext cx="10272236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Advantages of FIFO Branch and Bound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068" y="2235511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90481" y="2373330"/>
            <a:ext cx="99655" cy="2772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78531" y="2312842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Broad Applicability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18285" y="2976265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Can solve a wide range of optimization problems effectively.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262574" y="2207123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62574" y="2373330"/>
            <a:ext cx="506135" cy="2772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58758" y="2245298"/>
            <a:ext cx="3045738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Guaranteed Optimality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58758" y="2868120"/>
            <a:ext cx="5684520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Ensures the discovery of the best possible solution.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7116" y="4496593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90480" y="4613097"/>
            <a:ext cx="144541" cy="2216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18285" y="4533722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Efficient Exploration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18285" y="5211875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FIFO approach maximizes the utilization of available resources.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307459" y="4705740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315201" y="4885195"/>
            <a:ext cx="451366" cy="1944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58758" y="4449770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58758" y="5145405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Can handle large, complex problems with high computational demands.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07256" y="41005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Applications of FIFO Branch and Bound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880938" y="2290107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115371" y="2441430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Scheduling and Sequencing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115370" y="332469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Optimizing the order of tasks, jobs, or activities.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80038" y="2290107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42552" y="2436436"/>
            <a:ext cx="29073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Routing and Logistics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83650" y="2832259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Finding the most efficient paths for transportation and delivery.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909125" y="488227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274161" y="50840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Resource Allocation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274161" y="5615609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Distributing limited resources to maximize productivity or output.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80038" y="4881064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714471" y="5063308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Combinatorial Optimization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714471" y="590626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Solving complex problems with many possible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74831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Limitations and Drawbacks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0032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Memory Consumption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Maintaining the queue can be resource-intensive for large problems.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36000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Computational Complexity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algorithm's runtime can be exponential in the worst case.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Potential for Suboptimal Solutions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FIFO approach may not always find the global optimum.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4502" y="787479"/>
            <a:ext cx="7594997" cy="1383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Comparison to Other Search Algorithms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2" y="2502337"/>
            <a:ext cx="553164" cy="5531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4502" y="3276719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Breadth-First Search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74502" y="3755112"/>
            <a:ext cx="3631525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Explores all neighboring nodes before moving deeper.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854" y="2502337"/>
            <a:ext cx="553164" cy="55316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7854" y="3276719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Depth-First Search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4737854" y="3755112"/>
            <a:ext cx="3631644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Explores a single path to the maximum depth before backtracking.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02" y="5481161"/>
            <a:ext cx="553164" cy="553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4502" y="6255544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Greedy Search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74502" y="6733937"/>
            <a:ext cx="3631525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Chooses the locally optimal choice at each step.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854" y="5481161"/>
            <a:ext cx="553164" cy="55316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37854" y="6255544"/>
            <a:ext cx="3160752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FIFO Branch and Bound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4737854" y="6733937"/>
            <a:ext cx="3631644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Balances exploration and pruning to find the global optimum.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44610" y="11247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</a:t>
            </a:r>
            <a:endParaRPr lang="en-US" sz="4800" b="1" dirty="0"/>
          </a:p>
        </p:txBody>
      </p:sp>
      <p:sp>
        <p:nvSpPr>
          <p:cNvPr id="4" name="Text 1"/>
          <p:cNvSpPr/>
          <p:nvPr/>
        </p:nvSpPr>
        <p:spPr>
          <a:xfrm>
            <a:off x="1644610" y="2188396"/>
            <a:ext cx="7838437" cy="25377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782-AC51-6EBC-DC18-32BD73172080}"/>
              </a:ext>
            </a:extLst>
          </p:cNvPr>
          <p:cNvSpPr txBox="1"/>
          <p:nvPr/>
        </p:nvSpPr>
        <p:spPr>
          <a:xfrm>
            <a:off x="1448656" y="2188396"/>
            <a:ext cx="11096090" cy="1236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3600" dirty="0"/>
              <a:t>FIFO Branch and Bound is a powerful optimization algorithm with diverse applications and advantages, though it also faces certain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7379E-C875-0372-47EE-229B8AD31CE2}"/>
              </a:ext>
            </a:extLst>
          </p:cNvPr>
          <p:cNvSpPr txBox="1"/>
          <p:nvPr/>
        </p:nvSpPr>
        <p:spPr>
          <a:xfrm>
            <a:off x="2804844" y="5362466"/>
            <a:ext cx="7315200" cy="955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9600" b="1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401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Corben</vt:lpstr>
      <vt:lpstr>Arial</vt:lpstr>
      <vt:lpstr>Nobile</vt:lpstr>
      <vt:lpstr>Rockwell Extra Bold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uppalanikhitha0203@outlook.com</cp:lastModifiedBy>
  <cp:revision>4</cp:revision>
  <dcterms:created xsi:type="dcterms:W3CDTF">2024-10-22T05:30:54Z</dcterms:created>
  <dcterms:modified xsi:type="dcterms:W3CDTF">2024-10-23T04:48:28Z</dcterms:modified>
</cp:coreProperties>
</file>