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4" r:id="rId3"/>
    <p:sldId id="259" r:id="rId4"/>
    <p:sldId id="260" r:id="rId5"/>
    <p:sldId id="263"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94" d="100"/>
          <a:sy n="94" d="100"/>
        </p:scale>
        <p:origin x="-82" y="-62"/>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pPr/>
              <a:t>7/9/2020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pPr/>
              <a:t>7/9/2020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pPr/>
              <a:t>7/9/2020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pPr/>
              <a:t>7/9/2020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pPr/>
              <a:t>7/9/2020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pPr/>
              <a:t>7/9/2020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pPr/>
              <a:t>7/9/2020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pPr/>
              <a:t>7/9/2020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pPr/>
              <a:t>7/9/2020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pPr/>
              <a:t>7/9/2020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pPr/>
              <a:t>7/9/2020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pPr/>
              <a:t>7/9/2020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pPr/>
              <a:t>7/9/2020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pPr/>
              <a:t>7/9/2020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dirty="0"/>
              <a:pPr/>
              <a:t>7/9/2020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pPr/>
              <a:t>7/9/2020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pPr/>
              <a:t>7/9/2020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dirty="0"/>
              <a:pPr/>
              <a:t>7/9/2020</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675822C-E7C8-40AC-B8C6-31E150E296E1}"/>
              </a:ext>
            </a:extLst>
          </p:cNvPr>
          <p:cNvSpPr>
            <a:spLocks noGrp="1"/>
          </p:cNvSpPr>
          <p:nvPr>
            <p:ph type="ctrTitle"/>
          </p:nvPr>
        </p:nvSpPr>
        <p:spPr>
          <a:xfrm>
            <a:off x="1751012" y="346230"/>
            <a:ext cx="8689976" cy="790320"/>
          </a:xfrm>
        </p:spPr>
        <p:txBody>
          <a:bodyPr>
            <a:normAutofit/>
          </a:bodyPr>
          <a:lstStyle/>
          <a:p>
            <a:r>
              <a:rPr lang="en-US" u="sng" dirty="0">
                <a:solidFill>
                  <a:schemeClr val="accent3">
                    <a:lumMod val="75000"/>
                  </a:schemeClr>
                </a:solidFill>
              </a:rPr>
              <a:t>COVID ASSISTANT HELP</a:t>
            </a:r>
            <a:endParaRPr lang="en-IN" u="sng" dirty="0">
              <a:solidFill>
                <a:schemeClr val="accent3">
                  <a:lumMod val="75000"/>
                </a:schemeClr>
              </a:solidFill>
            </a:endParaRPr>
          </a:p>
        </p:txBody>
      </p:sp>
      <p:sp>
        <p:nvSpPr>
          <p:cNvPr id="3" name="Subtitle 2">
            <a:extLst>
              <a:ext uri="{FF2B5EF4-FFF2-40B4-BE49-F238E27FC236}">
                <a16:creationId xmlns="" xmlns:a16="http://schemas.microsoft.com/office/drawing/2014/main" id="{DD956DEA-7314-4CF4-906E-361829D1815B}"/>
              </a:ext>
            </a:extLst>
          </p:cNvPr>
          <p:cNvSpPr>
            <a:spLocks noGrp="1"/>
          </p:cNvSpPr>
          <p:nvPr>
            <p:ph type="subTitle" idx="1"/>
          </p:nvPr>
        </p:nvSpPr>
        <p:spPr>
          <a:xfrm>
            <a:off x="1751012" y="4589754"/>
            <a:ext cx="8689976" cy="1722269"/>
          </a:xfrm>
        </p:spPr>
        <p:txBody>
          <a:bodyPr/>
          <a:lstStyle/>
          <a:p>
            <a:endParaRPr lang="en-IN" dirty="0"/>
          </a:p>
        </p:txBody>
      </p:sp>
      <p:pic>
        <p:nvPicPr>
          <p:cNvPr id="6" name="Picture 5">
            <a:extLst>
              <a:ext uri="{FF2B5EF4-FFF2-40B4-BE49-F238E27FC236}">
                <a16:creationId xmlns="" xmlns:a16="http://schemas.microsoft.com/office/drawing/2014/main" id="{2408BE3B-438C-43CA-8709-D19945BDFBDA}"/>
              </a:ext>
            </a:extLst>
          </p:cNvPr>
          <p:cNvPicPr>
            <a:picLocks noChangeAspect="1"/>
          </p:cNvPicPr>
          <p:nvPr/>
        </p:nvPicPr>
        <p:blipFill>
          <a:blip r:embed="rId2"/>
          <a:stretch>
            <a:fillRect/>
          </a:stretch>
        </p:blipFill>
        <p:spPr>
          <a:xfrm>
            <a:off x="3240350" y="1300785"/>
            <a:ext cx="5592932" cy="3573056"/>
          </a:xfrm>
          <a:prstGeom prst="rect">
            <a:avLst/>
          </a:prstGeom>
        </p:spPr>
      </p:pic>
      <p:pic>
        <p:nvPicPr>
          <p:cNvPr id="11" name="Picture 10">
            <a:extLst>
              <a:ext uri="{FF2B5EF4-FFF2-40B4-BE49-F238E27FC236}">
                <a16:creationId xmlns="" xmlns:a16="http://schemas.microsoft.com/office/drawing/2014/main" id="{A29E8A5B-25B4-435C-AB5C-B03D06EC9FD4}"/>
              </a:ext>
            </a:extLst>
          </p:cNvPr>
          <p:cNvPicPr>
            <a:picLocks noChangeAspect="1"/>
          </p:cNvPicPr>
          <p:nvPr/>
        </p:nvPicPr>
        <p:blipFill>
          <a:blip r:embed="rId3"/>
          <a:stretch>
            <a:fillRect/>
          </a:stretch>
        </p:blipFill>
        <p:spPr>
          <a:xfrm>
            <a:off x="343409" y="5038077"/>
            <a:ext cx="11641446" cy="1615736"/>
          </a:xfrm>
          <a:prstGeom prst="rect">
            <a:avLst/>
          </a:prstGeom>
        </p:spPr>
      </p:pic>
    </p:spTree>
    <p:extLst>
      <p:ext uri="{BB962C8B-B14F-4D97-AF65-F5344CB8AC3E}">
        <p14:creationId xmlns="" xmlns:p14="http://schemas.microsoft.com/office/powerpoint/2010/main" val="11182660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C6425705-6533-4638-A55B-DCEC01A48FE3}"/>
              </a:ext>
            </a:extLst>
          </p:cNvPr>
          <p:cNvSpPr>
            <a:spLocks noGrp="1"/>
          </p:cNvSpPr>
          <p:nvPr>
            <p:ph sz="quarter" idx="13"/>
          </p:nvPr>
        </p:nvSpPr>
        <p:spPr>
          <a:xfrm>
            <a:off x="4967785" y="2206487"/>
            <a:ext cx="6541826" cy="3424107"/>
          </a:xfrm>
        </p:spPr>
        <p:txBody>
          <a:bodyPr>
            <a:normAutofit/>
          </a:bodyPr>
          <a:lstStyle/>
          <a:p>
            <a:r>
              <a:rPr lang="en-IN" sz="4000" dirty="0"/>
              <a:t>Team </a:t>
            </a:r>
            <a:r>
              <a:rPr lang="en-IN" sz="4000" dirty="0" smtClean="0"/>
              <a:t>member: </a:t>
            </a:r>
            <a:r>
              <a:rPr lang="en-IN" sz="4000" dirty="0" err="1" smtClean="0"/>
              <a:t>u.srinivas</a:t>
            </a:r>
            <a:endParaRPr lang="en-US" sz="4000" dirty="0" smtClean="0"/>
          </a:p>
          <a:p>
            <a:pPr>
              <a:buNone/>
            </a:pPr>
            <a:r>
              <a:rPr lang="en-US" sz="4000" dirty="0" smtClean="0"/>
              <a:t/>
            </a:r>
            <a:br>
              <a:rPr lang="en-US" sz="4000" dirty="0" smtClean="0"/>
            </a:br>
            <a:endParaRPr lang="en-IN" sz="4000" dirty="0" smtClean="0"/>
          </a:p>
        </p:txBody>
      </p:sp>
      <p:sp>
        <p:nvSpPr>
          <p:cNvPr id="4" name="TextBox 3">
            <a:extLst>
              <a:ext uri="{FF2B5EF4-FFF2-40B4-BE49-F238E27FC236}">
                <a16:creationId xmlns="" xmlns:a16="http://schemas.microsoft.com/office/drawing/2014/main" id="{D0EF6DC6-5800-408C-81E2-39B625F1E01A}"/>
              </a:ext>
            </a:extLst>
          </p:cNvPr>
          <p:cNvSpPr txBox="1"/>
          <p:nvPr/>
        </p:nvSpPr>
        <p:spPr>
          <a:xfrm>
            <a:off x="1419366" y="1119114"/>
            <a:ext cx="5554640" cy="830997"/>
          </a:xfrm>
          <a:prstGeom prst="rect">
            <a:avLst/>
          </a:prstGeom>
          <a:noFill/>
        </p:spPr>
        <p:txBody>
          <a:bodyPr wrap="square" rtlCol="0">
            <a:spAutoFit/>
          </a:bodyPr>
          <a:lstStyle/>
          <a:p>
            <a:r>
              <a:rPr lang="en-IN" sz="4800" dirty="0" smtClean="0"/>
              <a:t> team-super</a:t>
            </a:r>
            <a:endParaRPr lang="en-IN" sz="4800" dirty="0"/>
          </a:p>
        </p:txBody>
      </p:sp>
      <p:sp>
        <p:nvSpPr>
          <p:cNvPr id="6" name="TextBox 5">
            <a:extLst>
              <a:ext uri="{FF2B5EF4-FFF2-40B4-BE49-F238E27FC236}">
                <a16:creationId xmlns="" xmlns:a16="http://schemas.microsoft.com/office/drawing/2014/main" id="{B2EF1098-C031-4D5D-BD5A-7C4CDD65C6DC}"/>
              </a:ext>
            </a:extLst>
          </p:cNvPr>
          <p:cNvSpPr txBox="1"/>
          <p:nvPr/>
        </p:nvSpPr>
        <p:spPr>
          <a:xfrm>
            <a:off x="1091822" y="3662164"/>
            <a:ext cx="5117911" cy="830997"/>
          </a:xfrm>
          <a:prstGeom prst="rect">
            <a:avLst/>
          </a:prstGeom>
          <a:noFill/>
        </p:spPr>
        <p:txBody>
          <a:bodyPr wrap="square" rtlCol="0">
            <a:spAutoFit/>
          </a:bodyPr>
          <a:lstStyle/>
          <a:p>
            <a:r>
              <a:rPr lang="en-IN" sz="4800" dirty="0"/>
              <a:t>PROJECT NAME</a:t>
            </a:r>
          </a:p>
        </p:txBody>
      </p:sp>
      <p:sp>
        <p:nvSpPr>
          <p:cNvPr id="2" name="TextBox 1">
            <a:extLst>
              <a:ext uri="{FF2B5EF4-FFF2-40B4-BE49-F238E27FC236}">
                <a16:creationId xmlns="" xmlns:a16="http://schemas.microsoft.com/office/drawing/2014/main" id="{61088B72-02FC-4415-94B4-107B829A000B}"/>
              </a:ext>
            </a:extLst>
          </p:cNvPr>
          <p:cNvSpPr txBox="1"/>
          <p:nvPr/>
        </p:nvSpPr>
        <p:spPr>
          <a:xfrm>
            <a:off x="3578087" y="4651513"/>
            <a:ext cx="5963478" cy="707886"/>
          </a:xfrm>
          <a:prstGeom prst="rect">
            <a:avLst/>
          </a:prstGeom>
          <a:noFill/>
        </p:spPr>
        <p:txBody>
          <a:bodyPr wrap="square" rtlCol="0">
            <a:spAutoFit/>
          </a:bodyPr>
          <a:lstStyle/>
          <a:p>
            <a:r>
              <a:rPr lang="en-IN" sz="4000" dirty="0"/>
              <a:t>COVID-19 HELP ASSITANCE</a:t>
            </a:r>
          </a:p>
        </p:txBody>
      </p:sp>
    </p:spTree>
    <p:extLst>
      <p:ext uri="{BB962C8B-B14F-4D97-AF65-F5344CB8AC3E}">
        <p14:creationId xmlns="" xmlns:p14="http://schemas.microsoft.com/office/powerpoint/2010/main" val="1966408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F5062F3-5956-4F76-B14D-99B5089A6262}"/>
              </a:ext>
            </a:extLst>
          </p:cNvPr>
          <p:cNvSpPr>
            <a:spLocks noGrp="1"/>
          </p:cNvSpPr>
          <p:nvPr>
            <p:ph type="title"/>
          </p:nvPr>
        </p:nvSpPr>
        <p:spPr>
          <a:xfrm>
            <a:off x="913775" y="310718"/>
            <a:ext cx="10364451" cy="710214"/>
          </a:xfrm>
        </p:spPr>
        <p:txBody>
          <a:bodyPr/>
          <a:lstStyle/>
          <a:p>
            <a:r>
              <a:rPr lang="en-US" dirty="0"/>
              <a:t>CHATBOT ARCHITECTURE</a:t>
            </a:r>
            <a:endParaRPr lang="en-IN" dirty="0"/>
          </a:p>
        </p:txBody>
      </p:sp>
      <p:pic>
        <p:nvPicPr>
          <p:cNvPr id="4" name="Picture 3">
            <a:extLst>
              <a:ext uri="{FF2B5EF4-FFF2-40B4-BE49-F238E27FC236}">
                <a16:creationId xmlns="" xmlns:a16="http://schemas.microsoft.com/office/drawing/2014/main" id="{1D0543BD-DD53-4D1D-A2D3-5140E36ACB00}"/>
              </a:ext>
            </a:extLst>
          </p:cNvPr>
          <p:cNvPicPr>
            <a:picLocks noChangeAspect="1"/>
          </p:cNvPicPr>
          <p:nvPr/>
        </p:nvPicPr>
        <p:blipFill>
          <a:blip r:embed="rId2"/>
          <a:stretch>
            <a:fillRect/>
          </a:stretch>
        </p:blipFill>
        <p:spPr>
          <a:xfrm>
            <a:off x="209892" y="1457516"/>
            <a:ext cx="11068334" cy="4625474"/>
          </a:xfrm>
          <a:prstGeom prst="rect">
            <a:avLst/>
          </a:prstGeom>
        </p:spPr>
      </p:pic>
    </p:spTree>
    <p:extLst>
      <p:ext uri="{BB962C8B-B14F-4D97-AF65-F5344CB8AC3E}">
        <p14:creationId xmlns="" xmlns:p14="http://schemas.microsoft.com/office/powerpoint/2010/main" val="31607519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EF64478-3E18-4C28-AF57-CA0DB2017D14}"/>
              </a:ext>
            </a:extLst>
          </p:cNvPr>
          <p:cNvSpPr>
            <a:spLocks noGrp="1"/>
          </p:cNvSpPr>
          <p:nvPr>
            <p:ph type="title"/>
          </p:nvPr>
        </p:nvSpPr>
        <p:spPr>
          <a:xfrm>
            <a:off x="913775" y="239698"/>
            <a:ext cx="10364451" cy="639192"/>
          </a:xfrm>
        </p:spPr>
        <p:txBody>
          <a:bodyPr>
            <a:normAutofit/>
          </a:bodyPr>
          <a:lstStyle/>
          <a:p>
            <a:r>
              <a:rPr lang="en-US" dirty="0">
                <a:solidFill>
                  <a:schemeClr val="accent3">
                    <a:lumMod val="75000"/>
                  </a:schemeClr>
                </a:solidFill>
              </a:rPr>
              <a:t>CHARTBOT ASSISTANT </a:t>
            </a:r>
            <a:r>
              <a:rPr lang="en-US" dirty="0" err="1">
                <a:solidFill>
                  <a:schemeClr val="accent3">
                    <a:lumMod val="75000"/>
                  </a:schemeClr>
                </a:solidFill>
              </a:rPr>
              <a:t>AWareness</a:t>
            </a:r>
            <a:endParaRPr lang="en-IN" dirty="0">
              <a:solidFill>
                <a:schemeClr val="accent3">
                  <a:lumMod val="75000"/>
                </a:schemeClr>
              </a:solidFill>
            </a:endParaRPr>
          </a:p>
        </p:txBody>
      </p:sp>
      <p:pic>
        <p:nvPicPr>
          <p:cNvPr id="4" name="Picture 3">
            <a:extLst>
              <a:ext uri="{FF2B5EF4-FFF2-40B4-BE49-F238E27FC236}">
                <a16:creationId xmlns="" xmlns:a16="http://schemas.microsoft.com/office/drawing/2014/main" id="{5677622F-CA03-4F9A-AC9B-A37CF1C834B2}"/>
              </a:ext>
            </a:extLst>
          </p:cNvPr>
          <p:cNvPicPr>
            <a:picLocks noChangeAspect="1"/>
          </p:cNvPicPr>
          <p:nvPr/>
        </p:nvPicPr>
        <p:blipFill>
          <a:blip r:embed="rId2"/>
          <a:stretch>
            <a:fillRect/>
          </a:stretch>
        </p:blipFill>
        <p:spPr>
          <a:xfrm>
            <a:off x="381000" y="1429304"/>
            <a:ext cx="11430000" cy="4990545"/>
          </a:xfrm>
          <a:prstGeom prst="rect">
            <a:avLst/>
          </a:prstGeom>
        </p:spPr>
      </p:pic>
    </p:spTree>
    <p:extLst>
      <p:ext uri="{BB962C8B-B14F-4D97-AF65-F5344CB8AC3E}">
        <p14:creationId xmlns="" xmlns:p14="http://schemas.microsoft.com/office/powerpoint/2010/main" val="937388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 xmlns:a16="http://schemas.microsoft.com/office/drawing/2014/main" id="{27D8CC3C-EF16-4E6C-B1DD-EA429549DEAE}"/>
              </a:ext>
            </a:extLst>
          </p:cNvPr>
          <p:cNvPicPr>
            <a:picLocks noChangeAspect="1"/>
          </p:cNvPicPr>
          <p:nvPr/>
        </p:nvPicPr>
        <p:blipFill rotWithShape="1">
          <a:blip r:embed="rId2"/>
          <a:srcRect l="35345" t="15604" r="34674" b="8493"/>
          <a:stretch/>
        </p:blipFill>
        <p:spPr>
          <a:xfrm>
            <a:off x="1098745" y="1093650"/>
            <a:ext cx="3655424" cy="5198166"/>
          </a:xfrm>
          <a:prstGeom prst="rect">
            <a:avLst/>
          </a:prstGeom>
        </p:spPr>
      </p:pic>
      <p:pic>
        <p:nvPicPr>
          <p:cNvPr id="6" name="Picture 5">
            <a:extLst>
              <a:ext uri="{FF2B5EF4-FFF2-40B4-BE49-F238E27FC236}">
                <a16:creationId xmlns="" xmlns:a16="http://schemas.microsoft.com/office/drawing/2014/main" id="{03DA84B7-8C89-4ED3-BA76-332DA5E84E89}"/>
              </a:ext>
            </a:extLst>
          </p:cNvPr>
          <p:cNvPicPr>
            <a:picLocks noChangeAspect="1"/>
          </p:cNvPicPr>
          <p:nvPr/>
        </p:nvPicPr>
        <p:blipFill rotWithShape="1">
          <a:blip r:embed="rId3"/>
          <a:srcRect l="35108" t="15535" r="36414" b="8563"/>
          <a:stretch/>
        </p:blipFill>
        <p:spPr>
          <a:xfrm>
            <a:off x="7315002" y="829917"/>
            <a:ext cx="3472069" cy="5198166"/>
          </a:xfrm>
          <a:prstGeom prst="rect">
            <a:avLst/>
          </a:prstGeom>
        </p:spPr>
      </p:pic>
    </p:spTree>
    <p:extLst>
      <p:ext uri="{BB962C8B-B14F-4D97-AF65-F5344CB8AC3E}">
        <p14:creationId xmlns="" xmlns:p14="http://schemas.microsoft.com/office/powerpoint/2010/main" val="8598296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 xmlns:a16="http://schemas.microsoft.com/office/drawing/2014/main" id="{78EEB6D3-3766-4D8F-A764-9D757DD2BC2C}"/>
              </a:ext>
            </a:extLst>
          </p:cNvPr>
          <p:cNvSpPr/>
          <p:nvPr/>
        </p:nvSpPr>
        <p:spPr>
          <a:xfrm>
            <a:off x="1099617" y="735498"/>
            <a:ext cx="9992765" cy="5632311"/>
          </a:xfrm>
          <a:prstGeom prst="rect">
            <a:avLst/>
          </a:prstGeom>
        </p:spPr>
        <p:txBody>
          <a:bodyPr wrap="square">
            <a:spAutoFit/>
          </a:bodyPr>
          <a:lstStyle/>
          <a:p>
            <a:r>
              <a:rPr lang="en-US" sz="2400" dirty="0">
                <a:latin typeface="Baskerville Old Face" panose="02020602080505020303" pitchFamily="18" charset="0"/>
              </a:rPr>
              <a:t>As life has changed during the pandemic, many people are getting worried about COVID-19 and the new normal life. Call centers and hospitals have been receiving so many queries related to the lockdown, symptoms of the virus, transportation, work, etc.. which kept call centers busy with common questions. </a:t>
            </a:r>
          </a:p>
          <a:p>
            <a:endParaRPr lang="en-US" sz="2400" b="1" dirty="0">
              <a:latin typeface="Baskerville Old Face" panose="02020602080505020303" pitchFamily="18" charset="0"/>
            </a:endParaRPr>
          </a:p>
          <a:p>
            <a:r>
              <a:rPr lang="en-US" sz="2400" b="1" dirty="0">
                <a:latin typeface="Baskerville Old Face" panose="02020602080505020303" pitchFamily="18" charset="0"/>
              </a:rPr>
              <a:t>How the Assistant Works?</a:t>
            </a:r>
          </a:p>
          <a:p>
            <a:endParaRPr lang="en-US" sz="2400" b="1" dirty="0">
              <a:latin typeface="Baskerville Old Face" panose="02020602080505020303" pitchFamily="18" charset="0"/>
            </a:endParaRPr>
          </a:p>
          <a:p>
            <a:r>
              <a:rPr lang="en-US" sz="2400" dirty="0">
                <a:latin typeface="Baskerville Old Face" panose="02020602080505020303" pitchFamily="18" charset="0"/>
              </a:rPr>
              <a:t>The three main components of Watson Assistant are </a:t>
            </a:r>
            <a:r>
              <a:rPr lang="en-US" sz="2400" b="1" dirty="0">
                <a:latin typeface="Baskerville Old Face" panose="02020602080505020303" pitchFamily="18" charset="0"/>
              </a:rPr>
              <a:t>Intents</a:t>
            </a:r>
            <a:r>
              <a:rPr lang="en-US" sz="2400" dirty="0">
                <a:latin typeface="Baskerville Old Face" panose="02020602080505020303" pitchFamily="18" charset="0"/>
              </a:rPr>
              <a:t>, </a:t>
            </a:r>
            <a:r>
              <a:rPr lang="en-US" sz="2400" b="1" dirty="0">
                <a:latin typeface="Baskerville Old Face" panose="02020602080505020303" pitchFamily="18" charset="0"/>
              </a:rPr>
              <a:t>Entities,</a:t>
            </a:r>
            <a:r>
              <a:rPr lang="en-US" sz="2400" dirty="0">
                <a:latin typeface="Baskerville Old Face" panose="02020602080505020303" pitchFamily="18" charset="0"/>
              </a:rPr>
              <a:t> and </a:t>
            </a:r>
            <a:r>
              <a:rPr lang="en-US" sz="2400" b="1" dirty="0">
                <a:latin typeface="Baskerville Old Face" panose="02020602080505020303" pitchFamily="18" charset="0"/>
              </a:rPr>
              <a:t>Dialog</a:t>
            </a:r>
            <a:r>
              <a:rPr lang="en-US" sz="2400" dirty="0">
                <a:latin typeface="Baskerville Old Face" panose="02020602080505020303" pitchFamily="18" charset="0"/>
              </a:rPr>
              <a:t>. Intents are sets of user examples to train Watson Assistant. They represent the questions that a user might ask. Entities are dictionaries of keywords and patterns, and the Dialog is the flow of the conversation, where we can build nodes and link them to our intents and entities to design and handle the conversation. Each assistant has its intents and entities, and we trained the assistant using common words among different dialects to make it understand questions.</a:t>
            </a:r>
            <a:endParaRPr lang="en-IN" sz="2400" dirty="0"/>
          </a:p>
        </p:txBody>
      </p:sp>
    </p:spTree>
    <p:extLst>
      <p:ext uri="{BB962C8B-B14F-4D97-AF65-F5344CB8AC3E}">
        <p14:creationId xmlns="" xmlns:p14="http://schemas.microsoft.com/office/powerpoint/2010/main" val="12424140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FAB18B31-24DC-4BFF-8457-3918DF6A7AB5}"/>
              </a:ext>
            </a:extLst>
          </p:cNvPr>
          <p:cNvSpPr>
            <a:spLocks noGrp="1"/>
          </p:cNvSpPr>
          <p:nvPr>
            <p:ph type="title"/>
          </p:nvPr>
        </p:nvSpPr>
        <p:spPr/>
        <p:txBody>
          <a:bodyPr/>
          <a:lstStyle/>
          <a:p>
            <a:r>
              <a:rPr lang="en-IN" dirty="0"/>
              <a:t>SOURCE CODE</a:t>
            </a:r>
          </a:p>
        </p:txBody>
      </p:sp>
      <p:sp>
        <p:nvSpPr>
          <p:cNvPr id="5" name="TextBox 4">
            <a:extLst>
              <a:ext uri="{FF2B5EF4-FFF2-40B4-BE49-F238E27FC236}">
                <a16:creationId xmlns="" xmlns:a16="http://schemas.microsoft.com/office/drawing/2014/main" id="{FD946AB0-3E0A-470A-A418-DE0F460A9362}"/>
              </a:ext>
            </a:extLst>
          </p:cNvPr>
          <p:cNvSpPr txBox="1"/>
          <p:nvPr/>
        </p:nvSpPr>
        <p:spPr>
          <a:xfrm>
            <a:off x="913775" y="2796208"/>
            <a:ext cx="9528313" cy="923330"/>
          </a:xfrm>
          <a:prstGeom prst="rect">
            <a:avLst/>
          </a:prstGeom>
          <a:noFill/>
        </p:spPr>
        <p:txBody>
          <a:bodyPr wrap="square" rtlCol="0">
            <a:spAutoFit/>
          </a:bodyPr>
          <a:lstStyle/>
          <a:p>
            <a:r>
              <a:rPr lang="en-US" smtClean="0"/>
              <a:t>https://web-chat.global.assistant.watson.cloud.ibm.com/preview.html?region=eu-gb&amp;integrationID=50e28590-497b-434d-8e09-5d0c77fc819b&amp;serviceInstanceID=56cbad08-02ad-4b70-8148-4309d00335a9</a:t>
            </a:r>
            <a:endParaRPr lang="en-US" dirty="0" smtClean="0"/>
          </a:p>
        </p:txBody>
      </p:sp>
    </p:spTree>
    <p:extLst>
      <p:ext uri="{BB962C8B-B14F-4D97-AF65-F5344CB8AC3E}">
        <p14:creationId xmlns="" xmlns:p14="http://schemas.microsoft.com/office/powerpoint/2010/main" val="2054068251"/>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TM04033925[[fn=Droplet]]</Template>
  <TotalTime>316</TotalTime>
  <Words>184</Words>
  <Application>Microsoft Office PowerPoint</Application>
  <PresentationFormat>Custom</PresentationFormat>
  <Paragraphs>15</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Droplet</vt:lpstr>
      <vt:lpstr>COVID ASSISTANT HELP</vt:lpstr>
      <vt:lpstr>Slide 2</vt:lpstr>
      <vt:lpstr>CHATBOT ARCHITECTURE</vt:lpstr>
      <vt:lpstr>CHARTBOT ASSISTANT AWareness</vt:lpstr>
      <vt:lpstr>Slide 5</vt:lpstr>
      <vt:lpstr>Slide 6</vt:lpstr>
      <vt:lpstr>SOURCE CODE</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Y.MAYURI REDDY</dc:creator>
  <cp:lastModifiedBy>Teja</cp:lastModifiedBy>
  <cp:revision>17</cp:revision>
  <dcterms:created xsi:type="dcterms:W3CDTF">2020-07-06T08:29:38Z</dcterms:created>
  <dcterms:modified xsi:type="dcterms:W3CDTF">2020-07-09T03:29:42Z</dcterms:modified>
</cp:coreProperties>
</file>