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handoutMasterIdLst>
    <p:handoutMasterId r:id="rId3"/>
  </p:handoutMasterIdLst>
  <p:sldIdLst>
    <p:sldId id="256" r:id="rId2"/>
  </p:sldIdLst>
  <p:sldSz cx="32918400" cy="21945600"/>
  <p:notesSz cx="7004050" cy="92900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0D4D"/>
    <a:srgbClr val="01B8AA"/>
    <a:srgbClr val="F2C80F"/>
    <a:srgbClr val="FD625E"/>
    <a:srgbClr val="374649"/>
    <a:srgbClr val="5F6B6D"/>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varScale="1">
        <p:scale>
          <a:sx n="19" d="100"/>
          <a:sy n="19" d="100"/>
        </p:scale>
        <p:origin x="1532" y="88"/>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3/28/2018</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5717" y="0"/>
            <a:ext cx="32924117" cy="21954554"/>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3119186" y="7124811"/>
            <a:ext cx="21303644" cy="8162806"/>
          </a:xfrm>
        </p:spPr>
        <p:txBody>
          <a:bodyPr anchor="b"/>
          <a:lstStyle>
            <a:lvl1pPr>
              <a:defRPr sz="15360"/>
            </a:lvl1pPr>
          </a:lstStyle>
          <a:p>
            <a:r>
              <a:rPr lang="en-US"/>
              <a:t>Click to edit Master title style</a:t>
            </a:r>
            <a:endParaRPr lang="en-US" dirty="0"/>
          </a:p>
        </p:txBody>
      </p:sp>
      <p:sp>
        <p:nvSpPr>
          <p:cNvPr id="3" name="Subtitle 2"/>
          <p:cNvSpPr>
            <a:spLocks noGrp="1"/>
          </p:cNvSpPr>
          <p:nvPr>
            <p:ph type="subTitle" idx="1"/>
          </p:nvPr>
        </p:nvSpPr>
        <p:spPr>
          <a:xfrm>
            <a:off x="3119186" y="15287616"/>
            <a:ext cx="21303644" cy="2756544"/>
          </a:xfrm>
        </p:spPr>
        <p:txBody>
          <a:bodyPr anchor="t"/>
          <a:lstStyle>
            <a:lvl1pPr marL="0" indent="0" algn="l">
              <a:buNone/>
              <a:defRPr cap="all">
                <a:solidFill>
                  <a:schemeClr val="accent1">
                    <a:lumMod val="60000"/>
                    <a:lumOff val="40000"/>
                  </a:schemeClr>
                </a:solidFill>
              </a:defRPr>
            </a:lvl1pPr>
            <a:lvl2pPr marL="1463040" indent="0" algn="ctr">
              <a:buNone/>
              <a:defRPr>
                <a:solidFill>
                  <a:schemeClr val="tx1">
                    <a:tint val="75000"/>
                  </a:schemeClr>
                </a:solidFill>
              </a:defRPr>
            </a:lvl2pPr>
            <a:lvl3pPr marL="2926080" indent="0" algn="ctr">
              <a:buNone/>
              <a:defRPr>
                <a:solidFill>
                  <a:schemeClr val="tx1">
                    <a:tint val="75000"/>
                  </a:schemeClr>
                </a:solidFill>
              </a:defRPr>
            </a:lvl3pPr>
            <a:lvl4pPr marL="4389120" indent="0" algn="ctr">
              <a:buNone/>
              <a:defRPr>
                <a:solidFill>
                  <a:schemeClr val="tx1">
                    <a:tint val="75000"/>
                  </a:schemeClr>
                </a:solidFill>
              </a:defRPr>
            </a:lvl4pPr>
            <a:lvl5pPr marL="5852160" indent="0" algn="ctr">
              <a:buNone/>
              <a:defRPr>
                <a:solidFill>
                  <a:schemeClr val="tx1">
                    <a:tint val="75000"/>
                  </a:schemeClr>
                </a:solidFill>
              </a:defRPr>
            </a:lvl5pPr>
            <a:lvl6pPr marL="7315200" indent="0" algn="ctr">
              <a:buNone/>
              <a:defRPr>
                <a:solidFill>
                  <a:schemeClr val="tx1">
                    <a:tint val="75000"/>
                  </a:schemeClr>
                </a:solidFill>
              </a:defRPr>
            </a:lvl6pPr>
            <a:lvl7pPr marL="8778240" indent="0" algn="ctr">
              <a:buNone/>
              <a:defRPr>
                <a:solidFill>
                  <a:schemeClr val="tx1">
                    <a:tint val="75000"/>
                  </a:schemeClr>
                </a:solidFill>
              </a:defRPr>
            </a:lvl7pPr>
            <a:lvl8pPr marL="10241280" indent="0" algn="ctr">
              <a:buNone/>
              <a:defRPr>
                <a:solidFill>
                  <a:schemeClr val="tx1">
                    <a:tint val="75000"/>
                  </a:schemeClr>
                </a:solidFill>
              </a:defRPr>
            </a:lvl8pPr>
            <a:lvl9pPr marL="117043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27191210" y="5806430"/>
            <a:ext cx="3169917" cy="823172"/>
          </a:xfrm>
        </p:spPr>
        <p:txBody>
          <a:bodyPr anchor="t"/>
          <a:lstStyle>
            <a:lvl1pPr algn="l">
              <a:defRPr b="0" i="0">
                <a:solidFill>
                  <a:schemeClr val="bg1">
                    <a:alpha val="60000"/>
                  </a:schemeClr>
                </a:solidFill>
              </a:defRPr>
            </a:lvl1pPr>
          </a:lstStyle>
          <a:p>
            <a:fld id="{985D6BDF-9D0E-4E2B-85B8-D8F4790360C9}" type="datetimeFigureOut">
              <a:rPr lang="en-US" smtClean="0"/>
              <a:t>3/28/2018</a:t>
            </a:fld>
            <a:endParaRPr lang="en-US" dirty="0"/>
          </a:p>
        </p:txBody>
      </p:sp>
      <p:sp>
        <p:nvSpPr>
          <p:cNvPr id="5" name="Footer Placeholder 4"/>
          <p:cNvSpPr>
            <a:spLocks noGrp="1"/>
          </p:cNvSpPr>
          <p:nvPr>
            <p:ph type="ftr" sz="quarter" idx="11"/>
          </p:nvPr>
        </p:nvSpPr>
        <p:spPr bwMode="gray">
          <a:xfrm rot="5400000">
            <a:off x="23222310" y="10400374"/>
            <a:ext cx="12351344" cy="823176"/>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27884318" y="0"/>
            <a:ext cx="2468880" cy="351826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27643018" y="946338"/>
            <a:ext cx="2848709" cy="2456598"/>
          </a:xfrm>
          <a:prstGeom prst="rect">
            <a:avLst/>
          </a:prstGeom>
        </p:spPr>
        <p:txBody>
          <a:bodyPr anchor="b"/>
          <a:lstStyle>
            <a:lvl1pPr algn="ctr">
              <a:defRPr sz="8960"/>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85932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5717" y="0"/>
            <a:ext cx="32924117" cy="21954554"/>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3119188" y="15876653"/>
            <a:ext cx="23119214" cy="1813562"/>
          </a:xfrm>
        </p:spPr>
        <p:txBody>
          <a:bodyPr anchor="b">
            <a:normAutofit/>
          </a:bodyPr>
          <a:lstStyle>
            <a:lvl1pPr algn="l">
              <a:defRPr sz="76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119188" y="2194560"/>
            <a:ext cx="23119214" cy="10972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5120"/>
            </a:lvl1pPr>
            <a:lvl2pPr marL="1463040" indent="0">
              <a:buNone/>
              <a:defRPr sz="5120"/>
            </a:lvl2pPr>
            <a:lvl3pPr marL="2926080" indent="0">
              <a:buNone/>
              <a:defRPr sz="5120"/>
            </a:lvl3pPr>
            <a:lvl4pPr marL="4389120" indent="0">
              <a:buNone/>
              <a:defRPr sz="5120"/>
            </a:lvl4pPr>
            <a:lvl5pPr marL="5852160" indent="0">
              <a:buNone/>
              <a:defRPr sz="5120"/>
            </a:lvl5pPr>
            <a:lvl6pPr marL="7315200" indent="0">
              <a:buNone/>
              <a:defRPr sz="5120"/>
            </a:lvl6pPr>
            <a:lvl7pPr marL="8778240" indent="0">
              <a:buNone/>
              <a:defRPr sz="5120"/>
            </a:lvl7pPr>
            <a:lvl8pPr marL="10241280" indent="0">
              <a:buNone/>
              <a:defRPr sz="5120"/>
            </a:lvl8pPr>
            <a:lvl9pPr marL="11704320" indent="0">
              <a:buNone/>
              <a:defRPr sz="5120"/>
            </a:lvl9pPr>
          </a:lstStyle>
          <a:p>
            <a:r>
              <a:rPr lang="en-US"/>
              <a:t>Click icon to add picture</a:t>
            </a:r>
            <a:endParaRPr lang="en-US" dirty="0"/>
          </a:p>
        </p:txBody>
      </p:sp>
      <p:sp>
        <p:nvSpPr>
          <p:cNvPr id="4" name="Text Placeholder 3"/>
          <p:cNvSpPr>
            <a:spLocks noGrp="1"/>
          </p:cNvSpPr>
          <p:nvPr>
            <p:ph type="body" sz="half" idx="2"/>
          </p:nvPr>
        </p:nvSpPr>
        <p:spPr bwMode="gray">
          <a:xfrm>
            <a:off x="3119184" y="17690215"/>
            <a:ext cx="23119214" cy="1579878"/>
          </a:xfrm>
        </p:spPr>
        <p:txBody>
          <a:bodyPr>
            <a:normAutofit/>
          </a:bodyPr>
          <a:lstStyle>
            <a:lvl1pPr marL="0" indent="0">
              <a:buNone/>
              <a:defRPr sz="3840">
                <a:solidFill>
                  <a:schemeClr val="accent1">
                    <a:lumMod val="60000"/>
                    <a:lumOff val="40000"/>
                  </a:schemeClr>
                </a:solidFill>
              </a:defRPr>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a:t>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3/28/2018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Rectangle 9"/>
          <p:cNvSpPr/>
          <p:nvPr/>
        </p:nvSpPr>
        <p:spPr>
          <a:xfrm>
            <a:off x="27884318" y="0"/>
            <a:ext cx="2468880" cy="351826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27643018" y="946338"/>
            <a:ext cx="2848709" cy="2456598"/>
          </a:xfrm>
          <a:prstGeom prst="rect">
            <a:avLst/>
          </a:prstGeom>
        </p:spPr>
        <p:txBody>
          <a:bodyPr/>
          <a:lstStyle>
            <a:lvl1pPr algn="ctr">
              <a:defRPr sz="8960"/>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304992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5717" y="0"/>
            <a:ext cx="32924117" cy="21954554"/>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3119186" y="2966720"/>
            <a:ext cx="23119218" cy="5416704"/>
          </a:xfrm>
        </p:spPr>
        <p:txBody>
          <a:bodyPr/>
          <a:lstStyle>
            <a:lvl1pPr>
              <a:defRPr sz="11520"/>
            </a:lvl1pPr>
          </a:lstStyle>
          <a:p>
            <a:r>
              <a:rPr lang="en-US"/>
              <a:t>Click to edit Master title style</a:t>
            </a:r>
            <a:endParaRPr lang="en-US" dirty="0"/>
          </a:p>
        </p:txBody>
      </p:sp>
      <p:sp>
        <p:nvSpPr>
          <p:cNvPr id="13" name="Text Placeholder 3"/>
          <p:cNvSpPr>
            <a:spLocks noGrp="1"/>
          </p:cNvSpPr>
          <p:nvPr>
            <p:ph type="body" sz="half" idx="2"/>
          </p:nvPr>
        </p:nvSpPr>
        <p:spPr>
          <a:xfrm>
            <a:off x="3119186" y="11161675"/>
            <a:ext cx="23119218" cy="8117942"/>
          </a:xfrm>
        </p:spPr>
        <p:txBody>
          <a:bodyPr anchor="ctr">
            <a:normAutofit/>
          </a:bodyPr>
          <a:lstStyle>
            <a:lvl1pPr marL="0" indent="0">
              <a:buNone/>
              <a:defRPr sz="5760"/>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a:t>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3/28/2018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Rectangle 7"/>
          <p:cNvSpPr/>
          <p:nvPr/>
        </p:nvSpPr>
        <p:spPr>
          <a:xfrm>
            <a:off x="27884318" y="0"/>
            <a:ext cx="2468880" cy="351826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27643018" y="946338"/>
            <a:ext cx="2848709" cy="2456598"/>
          </a:xfrm>
          <a:prstGeom prst="rect">
            <a:avLst/>
          </a:prstGeom>
        </p:spPr>
        <p:txBody>
          <a:bodyPr/>
          <a:lstStyle>
            <a:lvl1pPr algn="ctr">
              <a:defRPr sz="8960"/>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29818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5717" y="0"/>
            <a:ext cx="32924117" cy="21954554"/>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2330750" y="2085409"/>
            <a:ext cx="2165728" cy="4031873"/>
          </a:xfrm>
          <a:prstGeom prst="rect">
            <a:avLst/>
          </a:prstGeom>
          <a:noFill/>
        </p:spPr>
        <p:txBody>
          <a:bodyPr wrap="square" rtlCol="0">
            <a:spAutoFit/>
          </a:bodyPr>
          <a:lstStyle/>
          <a:p>
            <a:pPr algn="r"/>
            <a:r>
              <a:rPr lang="en-US" sz="25600" b="0" i="0" dirty="0">
                <a:solidFill>
                  <a:schemeClr val="accent1">
                    <a:lumMod val="60000"/>
                    <a:lumOff val="40000"/>
                  </a:schemeClr>
                </a:solidFill>
                <a:latin typeface="Arial"/>
                <a:cs typeface="Arial"/>
              </a:rPr>
              <a:t>“</a:t>
            </a:r>
          </a:p>
        </p:txBody>
      </p:sp>
      <p:sp>
        <p:nvSpPr>
          <p:cNvPr id="14" name="TextBox 13"/>
          <p:cNvSpPr txBox="1"/>
          <p:nvPr/>
        </p:nvSpPr>
        <p:spPr bwMode="gray">
          <a:xfrm>
            <a:off x="25449907" y="9280936"/>
            <a:ext cx="2228627" cy="4031873"/>
          </a:xfrm>
          <a:prstGeom prst="rect">
            <a:avLst/>
          </a:prstGeom>
          <a:noFill/>
        </p:spPr>
        <p:txBody>
          <a:bodyPr wrap="square" rtlCol="0">
            <a:spAutoFit/>
          </a:bodyPr>
          <a:lstStyle/>
          <a:p>
            <a:pPr algn="r"/>
            <a:r>
              <a:rPr lang="en-US" sz="25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4061018" y="2966718"/>
            <a:ext cx="22177386" cy="9222973"/>
          </a:xfrm>
        </p:spPr>
        <p:txBody>
          <a:bodyPr anchor="ctr"/>
          <a:lstStyle>
            <a:lvl1pPr>
              <a:defRPr sz="1152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4994203" y="12189691"/>
            <a:ext cx="20326115" cy="1065962"/>
          </a:xfrm>
        </p:spPr>
        <p:txBody>
          <a:bodyPr>
            <a:normAutofit/>
          </a:bodyPr>
          <a:lstStyle>
            <a:lvl1pPr marL="0" indent="0">
              <a:buNone/>
              <a:defRPr lang="en-US" sz="4480" b="0" i="0" kern="1200" cap="small" dirty="0">
                <a:solidFill>
                  <a:schemeClr val="accent1">
                    <a:lumMod val="60000"/>
                    <a:lumOff val="40000"/>
                  </a:schemeClr>
                </a:solidFill>
                <a:latin typeface="+mn-lt"/>
                <a:ea typeface="+mn-ea"/>
              </a:defRPr>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a:t>Edit Master text styles</a:t>
            </a:r>
          </a:p>
        </p:txBody>
      </p:sp>
      <p:sp>
        <p:nvSpPr>
          <p:cNvPr id="16" name="Text Placeholder 3"/>
          <p:cNvSpPr>
            <a:spLocks noGrp="1"/>
          </p:cNvSpPr>
          <p:nvPr>
            <p:ph type="body" sz="half" idx="2"/>
          </p:nvPr>
        </p:nvSpPr>
        <p:spPr>
          <a:xfrm>
            <a:off x="3119186" y="16002613"/>
            <a:ext cx="22837223" cy="3233981"/>
          </a:xfrm>
        </p:spPr>
        <p:txBody>
          <a:bodyPr anchor="ctr">
            <a:normAutofit/>
          </a:bodyPr>
          <a:lstStyle>
            <a:lvl1pPr marL="0" indent="0">
              <a:buNone/>
              <a:defRPr sz="5760"/>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a:t>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3/28/2018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27884318" y="0"/>
            <a:ext cx="2468880" cy="351826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27643018" y="946338"/>
            <a:ext cx="2848709" cy="2456598"/>
          </a:xfrm>
          <a:prstGeom prst="rect">
            <a:avLst/>
          </a:prstGeom>
        </p:spPr>
        <p:txBody>
          <a:bodyPr/>
          <a:lstStyle>
            <a:lvl1pPr algn="ctr">
              <a:defRPr sz="8960"/>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3755605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5717" y="0"/>
            <a:ext cx="32924117" cy="21954554"/>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3119186" y="6583680"/>
            <a:ext cx="23119218" cy="6705600"/>
          </a:xfrm>
        </p:spPr>
        <p:txBody>
          <a:bodyPr anchor="b"/>
          <a:lstStyle>
            <a:lvl1pPr algn="l">
              <a:defRPr sz="12800" b="0" cap="none"/>
            </a:lvl1pPr>
          </a:lstStyle>
          <a:p>
            <a:r>
              <a:rPr lang="en-US"/>
              <a:t>Click to edit Master title style</a:t>
            </a:r>
            <a:endParaRPr lang="en-US" dirty="0"/>
          </a:p>
        </p:txBody>
      </p:sp>
      <p:sp>
        <p:nvSpPr>
          <p:cNvPr id="3" name="Text Placeholder 2"/>
          <p:cNvSpPr>
            <a:spLocks noGrp="1"/>
          </p:cNvSpPr>
          <p:nvPr>
            <p:ph type="body" idx="1"/>
          </p:nvPr>
        </p:nvSpPr>
        <p:spPr>
          <a:xfrm>
            <a:off x="3119188" y="16079707"/>
            <a:ext cx="23119214" cy="3183651"/>
          </a:xfrm>
        </p:spPr>
        <p:txBody>
          <a:bodyPr anchor="t"/>
          <a:lstStyle>
            <a:lvl1pPr marL="0" indent="0" algn="l">
              <a:buNone/>
              <a:defRPr sz="6400" cap="none">
                <a:solidFill>
                  <a:schemeClr val="accent1">
                    <a:lumMod val="60000"/>
                    <a:lumOff val="40000"/>
                  </a:schemeClr>
                </a:solidFill>
              </a:defRPr>
            </a:lvl1pPr>
            <a:lvl2pPr marL="1463040" indent="0">
              <a:buNone/>
              <a:defRPr sz="5760">
                <a:solidFill>
                  <a:schemeClr val="tx1">
                    <a:tint val="75000"/>
                  </a:schemeClr>
                </a:solidFill>
              </a:defRPr>
            </a:lvl2pPr>
            <a:lvl3pPr marL="2926080" indent="0">
              <a:buNone/>
              <a:defRPr sz="5120">
                <a:solidFill>
                  <a:schemeClr val="tx1">
                    <a:tint val="75000"/>
                  </a:schemeClr>
                </a:solidFill>
              </a:defRPr>
            </a:lvl3pPr>
            <a:lvl4pPr marL="4389120" indent="0">
              <a:buNone/>
              <a:defRPr sz="4480">
                <a:solidFill>
                  <a:schemeClr val="tx1">
                    <a:tint val="75000"/>
                  </a:schemeClr>
                </a:solidFill>
              </a:defRPr>
            </a:lvl4pPr>
            <a:lvl5pPr marL="5852160" indent="0">
              <a:buNone/>
              <a:defRPr sz="4480">
                <a:solidFill>
                  <a:schemeClr val="tx1">
                    <a:tint val="75000"/>
                  </a:schemeClr>
                </a:solidFill>
              </a:defRPr>
            </a:lvl5pPr>
            <a:lvl6pPr marL="7315200" indent="0">
              <a:buNone/>
              <a:defRPr sz="4480">
                <a:solidFill>
                  <a:schemeClr val="tx1">
                    <a:tint val="75000"/>
                  </a:schemeClr>
                </a:solidFill>
              </a:defRPr>
            </a:lvl6pPr>
            <a:lvl7pPr marL="8778240" indent="0">
              <a:buNone/>
              <a:defRPr sz="4480">
                <a:solidFill>
                  <a:schemeClr val="tx1">
                    <a:tint val="75000"/>
                  </a:schemeClr>
                </a:solidFill>
              </a:defRPr>
            </a:lvl7pPr>
            <a:lvl8pPr marL="10241280" indent="0">
              <a:buNone/>
              <a:defRPr sz="4480">
                <a:solidFill>
                  <a:schemeClr val="tx1">
                    <a:tint val="75000"/>
                  </a:schemeClr>
                </a:solidFill>
              </a:defRPr>
            </a:lvl8pPr>
            <a:lvl9pPr marL="11704320" indent="0">
              <a:buNone/>
              <a:defRPr sz="44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3/28/2018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Rectangle 6"/>
          <p:cNvSpPr/>
          <p:nvPr/>
        </p:nvSpPr>
        <p:spPr>
          <a:xfrm>
            <a:off x="27884318" y="0"/>
            <a:ext cx="2468880" cy="351826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27643018" y="946338"/>
            <a:ext cx="2848709" cy="2456598"/>
          </a:xfrm>
          <a:prstGeom prst="rect">
            <a:avLst/>
          </a:prstGeom>
        </p:spPr>
        <p:txBody>
          <a:bodyPr/>
          <a:lstStyle>
            <a:lvl1pPr algn="ctr">
              <a:defRPr sz="8960"/>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28175716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3119186" y="2966720"/>
            <a:ext cx="23124935" cy="2271565"/>
          </a:xfrm>
        </p:spPr>
        <p:txBody>
          <a:bodyPr/>
          <a:lstStyle>
            <a:lvl1pPr>
              <a:defRPr sz="10240"/>
            </a:lvl1pPr>
          </a:lstStyle>
          <a:p>
            <a:r>
              <a:rPr lang="en-US"/>
              <a:t>Click to edit Master title style</a:t>
            </a:r>
            <a:endParaRPr lang="en-US" dirty="0"/>
          </a:p>
        </p:txBody>
      </p:sp>
      <p:sp>
        <p:nvSpPr>
          <p:cNvPr id="3" name="Text Placeholder 2"/>
          <p:cNvSpPr>
            <a:spLocks noGrp="1"/>
          </p:cNvSpPr>
          <p:nvPr>
            <p:ph type="body" idx="1"/>
          </p:nvPr>
        </p:nvSpPr>
        <p:spPr>
          <a:xfrm>
            <a:off x="3119184" y="7965440"/>
            <a:ext cx="8328355" cy="2105478"/>
          </a:xfrm>
        </p:spPr>
        <p:txBody>
          <a:bodyPr anchor="b">
            <a:noAutofit/>
          </a:bodyPr>
          <a:lstStyle>
            <a:lvl1pPr marL="0" indent="0">
              <a:buNone/>
              <a:defRPr sz="6400" b="0">
                <a:solidFill>
                  <a:schemeClr val="accent1">
                    <a:lumMod val="60000"/>
                    <a:lumOff val="40000"/>
                  </a:schemeClr>
                </a:solidFill>
              </a:defRPr>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22" name="Text Placeholder 3"/>
          <p:cNvSpPr>
            <a:spLocks noGrp="1"/>
          </p:cNvSpPr>
          <p:nvPr>
            <p:ph type="body" sz="half" idx="15"/>
          </p:nvPr>
        </p:nvSpPr>
        <p:spPr>
          <a:xfrm>
            <a:off x="3119184" y="10070925"/>
            <a:ext cx="8328355" cy="9242771"/>
          </a:xfrm>
        </p:spPr>
        <p:txBody>
          <a:bodyPr anchor="t">
            <a:normAutofit/>
          </a:bodyPr>
          <a:lstStyle>
            <a:lvl1pPr marL="0" indent="0">
              <a:buNone/>
              <a:defRPr sz="3840"/>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a:t>Edit Master text styles</a:t>
            </a:r>
          </a:p>
        </p:txBody>
      </p:sp>
      <p:sp>
        <p:nvSpPr>
          <p:cNvPr id="5" name="Text Placeholder 4"/>
          <p:cNvSpPr>
            <a:spLocks noGrp="1"/>
          </p:cNvSpPr>
          <p:nvPr>
            <p:ph type="body" sz="quarter" idx="3"/>
          </p:nvPr>
        </p:nvSpPr>
        <p:spPr>
          <a:xfrm>
            <a:off x="12260210" y="7965440"/>
            <a:ext cx="8348105" cy="2105478"/>
          </a:xfrm>
        </p:spPr>
        <p:txBody>
          <a:bodyPr anchor="b">
            <a:noAutofit/>
          </a:bodyPr>
          <a:lstStyle>
            <a:lvl1pPr marL="0" indent="0">
              <a:buNone/>
              <a:defRPr sz="6400" b="0">
                <a:solidFill>
                  <a:schemeClr val="accent1">
                    <a:lumMod val="60000"/>
                    <a:lumOff val="40000"/>
                  </a:schemeClr>
                </a:solidFill>
              </a:defRPr>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23" name="Text Placeholder 3"/>
          <p:cNvSpPr>
            <a:spLocks noGrp="1"/>
          </p:cNvSpPr>
          <p:nvPr>
            <p:ph type="body" sz="half" idx="16"/>
          </p:nvPr>
        </p:nvSpPr>
        <p:spPr>
          <a:xfrm>
            <a:off x="12270496" y="10070925"/>
            <a:ext cx="8348105" cy="9242771"/>
          </a:xfrm>
        </p:spPr>
        <p:txBody>
          <a:bodyPr anchor="t">
            <a:normAutofit/>
          </a:bodyPr>
          <a:lstStyle>
            <a:lvl1pPr marL="0" indent="0">
              <a:buNone/>
              <a:defRPr sz="3840"/>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a:t>Edit Master text styles</a:t>
            </a:r>
          </a:p>
        </p:txBody>
      </p:sp>
      <p:sp>
        <p:nvSpPr>
          <p:cNvPr id="14" name="Text Placeholder 4"/>
          <p:cNvSpPr>
            <a:spLocks noGrp="1"/>
          </p:cNvSpPr>
          <p:nvPr>
            <p:ph type="body" sz="quarter" idx="13"/>
          </p:nvPr>
        </p:nvSpPr>
        <p:spPr>
          <a:xfrm>
            <a:off x="21451111" y="7965440"/>
            <a:ext cx="8348105" cy="2105478"/>
          </a:xfrm>
        </p:spPr>
        <p:txBody>
          <a:bodyPr anchor="b">
            <a:noAutofit/>
          </a:bodyPr>
          <a:lstStyle>
            <a:lvl1pPr marL="0" indent="0">
              <a:buNone/>
              <a:defRPr sz="6400" b="0">
                <a:solidFill>
                  <a:schemeClr val="accent1">
                    <a:lumMod val="60000"/>
                    <a:lumOff val="40000"/>
                  </a:schemeClr>
                </a:solidFill>
              </a:defRPr>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24" name="Text Placeholder 3"/>
          <p:cNvSpPr>
            <a:spLocks noGrp="1"/>
          </p:cNvSpPr>
          <p:nvPr>
            <p:ph type="body" sz="half" idx="17"/>
          </p:nvPr>
        </p:nvSpPr>
        <p:spPr>
          <a:xfrm>
            <a:off x="21459368" y="10070925"/>
            <a:ext cx="8339850" cy="9242771"/>
          </a:xfrm>
        </p:spPr>
        <p:txBody>
          <a:bodyPr anchor="t">
            <a:normAutofit/>
          </a:bodyPr>
          <a:lstStyle>
            <a:lvl1pPr marL="0" indent="0">
              <a:buNone/>
              <a:defRPr sz="3840"/>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a:t>Edit Master text styles</a:t>
            </a:r>
          </a:p>
        </p:txBody>
      </p:sp>
      <p:cxnSp>
        <p:nvCxnSpPr>
          <p:cNvPr id="17" name="Straight Connector 16"/>
          <p:cNvCxnSpPr/>
          <p:nvPr/>
        </p:nvCxnSpPr>
        <p:spPr>
          <a:xfrm>
            <a:off x="11860308" y="7965443"/>
            <a:ext cx="0" cy="1134825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1058276" y="7965443"/>
            <a:ext cx="0" cy="1134825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85D6BDF-9D0E-4E2B-85B8-D8F4790360C9}" type="datetimeFigureOut">
              <a:rPr lang="en-US" smtClean="0"/>
              <a:t>3/28/2018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27643018" y="946338"/>
            <a:ext cx="2848709" cy="2456598"/>
          </a:xfrm>
          <a:prstGeom prst="rect">
            <a:avLst/>
          </a:prstGeom>
        </p:spPr>
        <p:txBody>
          <a:bodyPr/>
          <a:lstStyle>
            <a:lvl1pPr algn="ctr">
              <a:defRPr sz="8960"/>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2805673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3119184" y="2966720"/>
            <a:ext cx="22842936" cy="2271565"/>
          </a:xfrm>
        </p:spPr>
        <p:txBody>
          <a:bodyPr/>
          <a:lstStyle>
            <a:lvl1pPr>
              <a:defRPr sz="10240"/>
            </a:lvl1pPr>
          </a:lstStyle>
          <a:p>
            <a:r>
              <a:rPr lang="en-US"/>
              <a:t>Click to edit Master title style</a:t>
            </a:r>
            <a:endParaRPr lang="en-US" dirty="0"/>
          </a:p>
        </p:txBody>
      </p:sp>
      <p:sp>
        <p:nvSpPr>
          <p:cNvPr id="3" name="Text Placeholder 2"/>
          <p:cNvSpPr>
            <a:spLocks noGrp="1"/>
          </p:cNvSpPr>
          <p:nvPr>
            <p:ph type="body" idx="1"/>
          </p:nvPr>
        </p:nvSpPr>
        <p:spPr>
          <a:xfrm>
            <a:off x="3119184" y="13374707"/>
            <a:ext cx="8328355" cy="2105478"/>
          </a:xfrm>
        </p:spPr>
        <p:txBody>
          <a:bodyPr anchor="b">
            <a:noAutofit/>
          </a:bodyPr>
          <a:lstStyle>
            <a:lvl1pPr marL="0" indent="0">
              <a:buNone/>
              <a:defRPr sz="6400" b="0">
                <a:solidFill>
                  <a:schemeClr val="accent1">
                    <a:lumMod val="60000"/>
                    <a:lumOff val="40000"/>
                  </a:schemeClr>
                </a:solidFill>
              </a:defRPr>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22" name="Picture Placeholder 2"/>
          <p:cNvSpPr>
            <a:spLocks noGrp="1" noChangeAspect="1"/>
          </p:cNvSpPr>
          <p:nvPr>
            <p:ph type="pic" idx="15"/>
          </p:nvPr>
        </p:nvSpPr>
        <p:spPr>
          <a:xfrm>
            <a:off x="3668598" y="7965440"/>
            <a:ext cx="7254518" cy="46314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5120"/>
            </a:lvl1pPr>
            <a:lvl2pPr marL="1463040" indent="0">
              <a:buNone/>
              <a:defRPr sz="5120"/>
            </a:lvl2pPr>
            <a:lvl3pPr marL="2926080" indent="0">
              <a:buNone/>
              <a:defRPr sz="5120"/>
            </a:lvl3pPr>
            <a:lvl4pPr marL="4389120" indent="0">
              <a:buNone/>
              <a:defRPr sz="5120"/>
            </a:lvl4pPr>
            <a:lvl5pPr marL="5852160" indent="0">
              <a:buNone/>
              <a:defRPr sz="5120"/>
            </a:lvl5pPr>
            <a:lvl6pPr marL="7315200" indent="0">
              <a:buNone/>
              <a:defRPr sz="5120"/>
            </a:lvl6pPr>
            <a:lvl7pPr marL="8778240" indent="0">
              <a:buNone/>
              <a:defRPr sz="5120"/>
            </a:lvl7pPr>
            <a:lvl8pPr marL="10241280" indent="0">
              <a:buNone/>
              <a:defRPr sz="5120"/>
            </a:lvl8pPr>
            <a:lvl9pPr marL="11704320" indent="0">
              <a:buNone/>
              <a:defRPr sz="5120"/>
            </a:lvl9pPr>
          </a:lstStyle>
          <a:p>
            <a:r>
              <a:rPr lang="en-US"/>
              <a:t>Click icon to add picture</a:t>
            </a:r>
            <a:endParaRPr lang="en-US" dirty="0"/>
          </a:p>
        </p:txBody>
      </p:sp>
      <p:sp>
        <p:nvSpPr>
          <p:cNvPr id="23" name="Text Placeholder 3"/>
          <p:cNvSpPr>
            <a:spLocks noGrp="1"/>
          </p:cNvSpPr>
          <p:nvPr>
            <p:ph type="body" sz="half" idx="18"/>
          </p:nvPr>
        </p:nvSpPr>
        <p:spPr>
          <a:xfrm>
            <a:off x="3119181" y="15480187"/>
            <a:ext cx="8328355" cy="3799427"/>
          </a:xfrm>
        </p:spPr>
        <p:txBody>
          <a:bodyPr anchor="t">
            <a:normAutofit/>
          </a:bodyPr>
          <a:lstStyle>
            <a:lvl1pPr marL="0" indent="0">
              <a:buNone/>
              <a:defRPr sz="3840"/>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a:t>Edit Master text styles</a:t>
            </a:r>
          </a:p>
        </p:txBody>
      </p:sp>
      <p:sp>
        <p:nvSpPr>
          <p:cNvPr id="5" name="Text Placeholder 4"/>
          <p:cNvSpPr>
            <a:spLocks noGrp="1"/>
          </p:cNvSpPr>
          <p:nvPr>
            <p:ph type="body" sz="quarter" idx="3"/>
          </p:nvPr>
        </p:nvSpPr>
        <p:spPr>
          <a:xfrm>
            <a:off x="12280050" y="13374704"/>
            <a:ext cx="8348105" cy="2105478"/>
          </a:xfrm>
        </p:spPr>
        <p:txBody>
          <a:bodyPr anchor="b">
            <a:noAutofit/>
          </a:bodyPr>
          <a:lstStyle>
            <a:lvl1pPr marL="0" indent="0">
              <a:buNone/>
              <a:defRPr sz="6400" b="0">
                <a:solidFill>
                  <a:schemeClr val="accent1">
                    <a:lumMod val="60000"/>
                    <a:lumOff val="40000"/>
                  </a:schemeClr>
                </a:solidFill>
              </a:defRPr>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38" name="Picture Placeholder 2"/>
          <p:cNvSpPr>
            <a:spLocks noGrp="1" noChangeAspect="1"/>
          </p:cNvSpPr>
          <p:nvPr>
            <p:ph type="pic" idx="21"/>
          </p:nvPr>
        </p:nvSpPr>
        <p:spPr>
          <a:xfrm>
            <a:off x="12791481" y="7965440"/>
            <a:ext cx="7254518" cy="46314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5120"/>
            </a:lvl1pPr>
            <a:lvl2pPr marL="1463040" indent="0">
              <a:buNone/>
              <a:defRPr sz="5120"/>
            </a:lvl2pPr>
            <a:lvl3pPr marL="2926080" indent="0">
              <a:buNone/>
              <a:defRPr sz="5120"/>
            </a:lvl3pPr>
            <a:lvl4pPr marL="4389120" indent="0">
              <a:buNone/>
              <a:defRPr sz="5120"/>
            </a:lvl4pPr>
            <a:lvl5pPr marL="5852160" indent="0">
              <a:buNone/>
              <a:defRPr sz="5120"/>
            </a:lvl5pPr>
            <a:lvl6pPr marL="7315200" indent="0">
              <a:buNone/>
              <a:defRPr sz="5120"/>
            </a:lvl6pPr>
            <a:lvl7pPr marL="8778240" indent="0">
              <a:buNone/>
              <a:defRPr sz="5120"/>
            </a:lvl7pPr>
            <a:lvl8pPr marL="10241280" indent="0">
              <a:buNone/>
              <a:defRPr sz="5120"/>
            </a:lvl8pPr>
            <a:lvl9pPr marL="11704320" indent="0">
              <a:buNone/>
              <a:defRPr sz="5120"/>
            </a:lvl9pPr>
          </a:lstStyle>
          <a:p>
            <a:r>
              <a:rPr lang="en-US"/>
              <a:t>Click icon to add picture</a:t>
            </a:r>
            <a:endParaRPr lang="en-US" dirty="0"/>
          </a:p>
        </p:txBody>
      </p:sp>
      <p:sp>
        <p:nvSpPr>
          <p:cNvPr id="24" name="Text Placeholder 3"/>
          <p:cNvSpPr>
            <a:spLocks noGrp="1"/>
          </p:cNvSpPr>
          <p:nvPr>
            <p:ph type="body" sz="half" idx="19"/>
          </p:nvPr>
        </p:nvSpPr>
        <p:spPr>
          <a:xfrm>
            <a:off x="12280050" y="15514267"/>
            <a:ext cx="8348105" cy="3799427"/>
          </a:xfrm>
        </p:spPr>
        <p:txBody>
          <a:bodyPr anchor="t">
            <a:normAutofit/>
          </a:bodyPr>
          <a:lstStyle>
            <a:lvl1pPr marL="0" indent="0">
              <a:buNone/>
              <a:defRPr sz="3840"/>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a:t>Edit Master text styles</a:t>
            </a:r>
          </a:p>
        </p:txBody>
      </p:sp>
      <p:sp>
        <p:nvSpPr>
          <p:cNvPr id="14" name="Text Placeholder 4"/>
          <p:cNvSpPr>
            <a:spLocks noGrp="1"/>
          </p:cNvSpPr>
          <p:nvPr>
            <p:ph type="body" sz="quarter" idx="13"/>
          </p:nvPr>
        </p:nvSpPr>
        <p:spPr>
          <a:xfrm>
            <a:off x="21451111" y="13374707"/>
            <a:ext cx="8348105" cy="2105478"/>
          </a:xfrm>
        </p:spPr>
        <p:txBody>
          <a:bodyPr anchor="b">
            <a:noAutofit/>
          </a:bodyPr>
          <a:lstStyle>
            <a:lvl1pPr marL="0" indent="0">
              <a:buNone/>
              <a:defRPr sz="6400" b="0">
                <a:solidFill>
                  <a:schemeClr val="accent1">
                    <a:lumMod val="60000"/>
                    <a:lumOff val="40000"/>
                  </a:schemeClr>
                </a:solidFill>
              </a:defRPr>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39" name="Picture Placeholder 2"/>
          <p:cNvSpPr>
            <a:spLocks noGrp="1" noChangeAspect="1"/>
          </p:cNvSpPr>
          <p:nvPr>
            <p:ph type="pic" idx="22"/>
          </p:nvPr>
        </p:nvSpPr>
        <p:spPr>
          <a:xfrm>
            <a:off x="21991108" y="7965440"/>
            <a:ext cx="7254518" cy="46314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5120"/>
            </a:lvl1pPr>
            <a:lvl2pPr marL="1463040" indent="0">
              <a:buNone/>
              <a:defRPr sz="5120"/>
            </a:lvl2pPr>
            <a:lvl3pPr marL="2926080" indent="0">
              <a:buNone/>
              <a:defRPr sz="5120"/>
            </a:lvl3pPr>
            <a:lvl4pPr marL="4389120" indent="0">
              <a:buNone/>
              <a:defRPr sz="5120"/>
            </a:lvl4pPr>
            <a:lvl5pPr marL="5852160" indent="0">
              <a:buNone/>
              <a:defRPr sz="5120"/>
            </a:lvl5pPr>
            <a:lvl6pPr marL="7315200" indent="0">
              <a:buNone/>
              <a:defRPr sz="5120"/>
            </a:lvl6pPr>
            <a:lvl7pPr marL="8778240" indent="0">
              <a:buNone/>
              <a:defRPr sz="5120"/>
            </a:lvl7pPr>
            <a:lvl8pPr marL="10241280" indent="0">
              <a:buNone/>
              <a:defRPr sz="5120"/>
            </a:lvl8pPr>
            <a:lvl9pPr marL="11704320" indent="0">
              <a:buNone/>
              <a:defRPr sz="5120"/>
            </a:lvl9pPr>
          </a:lstStyle>
          <a:p>
            <a:r>
              <a:rPr lang="en-US"/>
              <a:t>Click icon to add picture</a:t>
            </a:r>
            <a:endParaRPr lang="en-US" dirty="0"/>
          </a:p>
        </p:txBody>
      </p:sp>
      <p:sp>
        <p:nvSpPr>
          <p:cNvPr id="27" name="Text Placeholder 3"/>
          <p:cNvSpPr>
            <a:spLocks noGrp="1"/>
          </p:cNvSpPr>
          <p:nvPr>
            <p:ph type="body" sz="half" idx="20"/>
          </p:nvPr>
        </p:nvSpPr>
        <p:spPr>
          <a:xfrm>
            <a:off x="21451111" y="15480187"/>
            <a:ext cx="8348105" cy="3799427"/>
          </a:xfrm>
        </p:spPr>
        <p:txBody>
          <a:bodyPr anchor="t">
            <a:normAutofit/>
          </a:bodyPr>
          <a:lstStyle>
            <a:lvl1pPr marL="0" indent="0">
              <a:buNone/>
              <a:defRPr sz="3840"/>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a:t>Edit Master text styles</a:t>
            </a:r>
          </a:p>
        </p:txBody>
      </p:sp>
      <p:cxnSp>
        <p:nvCxnSpPr>
          <p:cNvPr id="40" name="Straight Connector 39"/>
          <p:cNvCxnSpPr/>
          <p:nvPr/>
        </p:nvCxnSpPr>
        <p:spPr>
          <a:xfrm>
            <a:off x="11844068" y="7965443"/>
            <a:ext cx="0" cy="1134825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21058276" y="7965443"/>
            <a:ext cx="0" cy="1134825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85D6BDF-9D0E-4E2B-85B8-D8F4790360C9}" type="datetimeFigureOut">
              <a:rPr lang="en-US" smtClean="0"/>
              <a:t>3/28/2018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27643018" y="946338"/>
            <a:ext cx="2848709" cy="2456598"/>
          </a:xfrm>
          <a:prstGeom prst="rect">
            <a:avLst/>
          </a:prstGeom>
        </p:spPr>
        <p:txBody>
          <a:bodyPr/>
          <a:lstStyle>
            <a:lvl1pPr algn="ctr">
              <a:defRPr sz="8960"/>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402708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7436686" y="20441314"/>
            <a:ext cx="3566156" cy="731709"/>
          </a:xfrm>
        </p:spPr>
        <p:txBody>
          <a:bodyPr/>
          <a:lstStyle/>
          <a:p>
            <a:fld id="{985D6BDF-9D0E-4E2B-85B8-D8F4790360C9}" type="datetimeFigureOut">
              <a:rPr lang="en-US" smtClean="0"/>
              <a:t>3/28/2018</a:t>
            </a:fld>
            <a:endParaRPr lang="en-US" dirty="0"/>
          </a:p>
        </p:txBody>
      </p:sp>
      <p:sp>
        <p:nvSpPr>
          <p:cNvPr id="5" name="Footer Placeholder 4"/>
          <p:cNvSpPr>
            <a:spLocks noGrp="1"/>
          </p:cNvSpPr>
          <p:nvPr>
            <p:ph type="ftr" sz="quarter" idx="11"/>
          </p:nvPr>
        </p:nvSpPr>
        <p:spPr>
          <a:xfrm>
            <a:off x="1858081" y="20441312"/>
            <a:ext cx="13895262" cy="731712"/>
          </a:xfrm>
        </p:spPr>
        <p:txBody>
          <a:bodyPr/>
          <a:lstStyle/>
          <a:p>
            <a:endParaRPr lang="en-US" dirty="0"/>
          </a:p>
        </p:txBody>
      </p:sp>
      <p:sp>
        <p:nvSpPr>
          <p:cNvPr id="6" name="Slide Number Placeholder 5"/>
          <p:cNvSpPr>
            <a:spLocks noGrp="1"/>
          </p:cNvSpPr>
          <p:nvPr>
            <p:ph type="sldNum" sz="quarter" idx="12"/>
          </p:nvPr>
        </p:nvSpPr>
        <p:spPr>
          <a:xfrm>
            <a:off x="27643018" y="946338"/>
            <a:ext cx="2848709" cy="2456598"/>
          </a:xfrm>
          <a:prstGeom prst="rect">
            <a:avLst/>
          </a:prstGeom>
        </p:spPr>
        <p:txBody>
          <a:bodyPr/>
          <a:lstStyle>
            <a:lvl1pPr algn="ctr">
              <a:defRPr sz="8960"/>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30703012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5717" y="0"/>
            <a:ext cx="32833512" cy="21954554"/>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1493523" y="1286928"/>
            <a:ext cx="16598034" cy="193717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5876713" y="4984547"/>
            <a:ext cx="19187178" cy="11976512"/>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32918400" cy="219456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22229741" y="4632958"/>
            <a:ext cx="4008658" cy="14630403"/>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3120257" y="4632958"/>
            <a:ext cx="15900970" cy="146304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3/28/2018</a:t>
            </a:fld>
            <a:endParaRPr lang="en-US" dirty="0"/>
          </a:p>
        </p:txBody>
      </p:sp>
      <p:sp>
        <p:nvSpPr>
          <p:cNvPr id="5" name="Footer Placeholder 4"/>
          <p:cNvSpPr>
            <a:spLocks noGrp="1"/>
          </p:cNvSpPr>
          <p:nvPr>
            <p:ph type="ftr" sz="quarter" idx="11"/>
          </p:nvPr>
        </p:nvSpPr>
        <p:spPr>
          <a:xfrm>
            <a:off x="1938767" y="20369594"/>
            <a:ext cx="13895262" cy="731712"/>
          </a:xfrm>
        </p:spPr>
        <p:txBody>
          <a:bodyPr/>
          <a:lstStyle/>
          <a:p>
            <a:endParaRPr lang="en-US" dirty="0"/>
          </a:p>
        </p:txBody>
      </p:sp>
      <p:sp>
        <p:nvSpPr>
          <p:cNvPr id="9" name="Rectangle 8"/>
          <p:cNvSpPr/>
          <p:nvPr/>
        </p:nvSpPr>
        <p:spPr>
          <a:xfrm>
            <a:off x="27884318" y="0"/>
            <a:ext cx="2468880" cy="351826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27643018" y="946338"/>
            <a:ext cx="2848709" cy="2456598"/>
          </a:xfrm>
          <a:prstGeom prst="rect">
            <a:avLst/>
          </a:prstGeom>
        </p:spPr>
        <p:txBody>
          <a:bodyPr/>
          <a:lstStyle>
            <a:lvl1pPr algn="ctr">
              <a:defRPr sz="8960"/>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5075202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Placeholders</a:t>
            </a:r>
            <a:r>
              <a:rPr sz="4700" dirty="0">
                <a:solidFill>
                  <a:srgbClr val="7F7F7F"/>
                </a:solidFill>
                <a:latin typeface="Calibri" pitchFamily="34" charset="0"/>
                <a:cs typeface="Calibri" panose="020F0502020204030204" pitchFamily="34" charset="0"/>
              </a:rPr>
              <a:t>:</a:t>
            </a: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a:solidFill>
                  <a:srgbClr val="7F7F7F"/>
                </a:solidFill>
                <a:latin typeface="Calibri" pitchFamily="34" charset="0"/>
                <a:cs typeface="Calibri" panose="020F0502020204030204" pitchFamily="34" charset="0"/>
              </a:rPr>
              <a:t>various elements included</a:t>
            </a:r>
            <a:r>
              <a:rPr sz="3300" dirty="0">
                <a:solidFill>
                  <a:srgbClr val="7F7F7F"/>
                </a:solidFill>
                <a:latin typeface="Calibri" pitchFamily="34" charset="0"/>
                <a:cs typeface="Calibri" panose="020F0502020204030204" pitchFamily="34" charset="0"/>
              </a:rPr>
              <a:t> in this </a:t>
            </a:r>
            <a:r>
              <a:rPr lang="en-US" sz="3300" dirty="0">
                <a:solidFill>
                  <a:srgbClr val="7F7F7F"/>
                </a:solidFill>
                <a:latin typeface="Calibri" pitchFamily="34" charset="0"/>
                <a:cs typeface="Calibri" panose="020F0502020204030204" pitchFamily="34" charset="0"/>
              </a:rPr>
              <a:t>poster are ones</a:t>
            </a:r>
            <a:r>
              <a:rPr lang="en-US" sz="3300" baseline="0" dirty="0">
                <a:solidFill>
                  <a:srgbClr val="7F7F7F"/>
                </a:solidFill>
                <a:latin typeface="Calibri" pitchFamily="34" charset="0"/>
                <a:cs typeface="Calibri" panose="020F0502020204030204" pitchFamily="34" charset="0"/>
              </a:rPr>
              <a:t> we often see in medical, research, and scientific posters.</a:t>
            </a:r>
            <a:r>
              <a:rPr sz="3300" dirty="0">
                <a:solidFill>
                  <a:srgbClr val="7F7F7F"/>
                </a:solidFill>
                <a:latin typeface="Calibri" pitchFamily="34" charset="0"/>
                <a:cs typeface="Calibri" panose="020F0502020204030204" pitchFamily="34" charset="0"/>
              </a:rPr>
              <a:t> </a:t>
            </a:r>
            <a:r>
              <a:rPr lang="en-US" sz="3300" dirty="0">
                <a:solidFill>
                  <a:srgbClr val="7F7F7F"/>
                </a:solidFill>
                <a:latin typeface="Calibri" pitchFamily="34" charset="0"/>
                <a:cs typeface="Calibri" panose="020F0502020204030204" pitchFamily="34" charset="0"/>
              </a:rPr>
              <a:t>Feel</a:t>
            </a:r>
            <a:r>
              <a:rPr lang="en-US" sz="33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Image</a:t>
            </a:r>
            <a:r>
              <a:rPr lang="en-US" sz="4700" baseline="0" dirty="0">
                <a:solidFill>
                  <a:srgbClr val="7F7F7F"/>
                </a:solidFill>
                <a:latin typeface="Calibri" pitchFamily="34" charset="0"/>
                <a:cs typeface="Calibri" panose="020F0502020204030204" pitchFamily="34" charset="0"/>
              </a:rPr>
              <a:t> Quality</a:t>
            </a:r>
            <a:r>
              <a:rPr lang="en-US" sz="4700" dirty="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a:solidFill>
                  <a:srgbClr val="7F7F7F"/>
                </a:solidFill>
                <a:latin typeface="Calibri" pitchFamily="34" charset="0"/>
                <a:cs typeface="Calibri" panose="020F0502020204030204" pitchFamily="34" charset="0"/>
              </a:rPr>
              <a:t>Insert, Picture</a:t>
            </a:r>
            <a:r>
              <a:rPr lang="en-US" sz="33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a:solidFill>
                  <a:srgbClr val="7F7F7F"/>
                </a:solidFill>
                <a:latin typeface="Calibri" pitchFamily="34" charset="0"/>
                <a:cs typeface="Calibri" panose="020F0502020204030204" pitchFamily="34" charset="0"/>
              </a:rPr>
              <a:t>150-200 pixels per inch in their final printed size</a:t>
            </a:r>
            <a:r>
              <a:rPr lang="en-US" sz="3300" dirty="0">
                <a:solidFill>
                  <a:srgbClr val="7F7F7F"/>
                </a:solidFill>
                <a:latin typeface="Calibri" pitchFamily="34" charset="0"/>
                <a:cs typeface="Calibri" panose="020F0502020204030204" pitchFamily="34" charset="0"/>
              </a:rPr>
              <a:t>. For instance, a 1600 x 1200 pixel</a:t>
            </a:r>
            <a:r>
              <a:rPr lang="en-US" sz="3300" baseline="0" dirty="0">
                <a:solidFill>
                  <a:srgbClr val="7F7F7F"/>
                </a:solidFill>
                <a:latin typeface="Calibri" pitchFamily="34" charset="0"/>
                <a:cs typeface="Calibri" panose="020F0502020204030204" pitchFamily="34" charset="0"/>
              </a:rPr>
              <a:t> photo will usually look fine up to </a:t>
            </a:r>
            <a:r>
              <a:rPr lang="en-US" sz="3300" dirty="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br>
              <a:rPr lang="en-US" sz="2400" dirty="0">
                <a:solidFill>
                  <a:srgbClr val="7F7F7F"/>
                </a:solidFill>
                <a:latin typeface="Calibri" pitchFamily="34" charset="0"/>
                <a:cs typeface="Calibri" panose="020F0502020204030204" pitchFamily="34" charset="0"/>
              </a:rPr>
            </a:br>
            <a:r>
              <a:rPr lang="en-US" sz="24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Change</a:t>
              </a:r>
              <a:r>
                <a:rPr lang="en-US" sz="4700" baseline="0" dirty="0">
                  <a:solidFill>
                    <a:schemeClr val="bg1">
                      <a:lumMod val="50000"/>
                    </a:schemeClr>
                  </a:solidFill>
                  <a:latin typeface="Calibri" pitchFamily="34" charset="0"/>
                  <a:cs typeface="Calibri" panose="020F0502020204030204" pitchFamily="34" charset="0"/>
                </a:rPr>
                <a:t> Color Theme</a:t>
              </a:r>
              <a:r>
                <a:rPr lang="en-US" sz="4700" dirty="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a:solidFill>
                    <a:schemeClr val="bg1">
                      <a:lumMod val="50000"/>
                    </a:schemeClr>
                  </a:solidFill>
                  <a:latin typeface="Calibri" pitchFamily="34" charset="0"/>
                  <a:cs typeface="Calibri" panose="020F0502020204030204" pitchFamily="34" charset="0"/>
                </a:rPr>
                <a:t>Design</a:t>
              </a:r>
              <a:r>
                <a:rPr lang="en-US" sz="3300" baseline="0" dirty="0">
                  <a:solidFill>
                    <a:schemeClr val="bg1">
                      <a:lumMod val="50000"/>
                    </a:schemeClr>
                  </a:solidFill>
                  <a:latin typeface="Calibri" pitchFamily="34" charset="0"/>
                  <a:cs typeface="Calibri" panose="020F0502020204030204" pitchFamily="34" charset="0"/>
                </a:rPr>
                <a:t> tab, then select the </a:t>
              </a:r>
              <a:r>
                <a:rPr lang="en-US" sz="3300" b="1" baseline="0" dirty="0">
                  <a:solidFill>
                    <a:schemeClr val="bg1">
                      <a:lumMod val="50000"/>
                    </a:schemeClr>
                  </a:solidFill>
                  <a:latin typeface="Calibri" pitchFamily="34" charset="0"/>
                  <a:cs typeface="Calibri" panose="020F0502020204030204" pitchFamily="34" charset="0"/>
                </a:rPr>
                <a:t>Colors</a:t>
              </a:r>
              <a:r>
                <a:rPr lang="en-US" sz="33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Once your poster file is ready, visit</a:t>
              </a:r>
              <a:r>
                <a:rPr lang="en-US" sz="3300" baseline="0" dirty="0">
                  <a:solidFill>
                    <a:schemeClr val="bg1">
                      <a:lumMod val="50000"/>
                    </a:schemeClr>
                  </a:solidFill>
                  <a:latin typeface="Calibri" pitchFamily="34" charset="0"/>
                  <a:cs typeface="Calibri" panose="020F0502020204030204" pitchFamily="34" charset="0"/>
                </a:rPr>
                <a:t> </a:t>
              </a:r>
              <a:r>
                <a:rPr lang="en-US" sz="3300" b="1" baseline="0" dirty="0">
                  <a:solidFill>
                    <a:schemeClr val="bg1">
                      <a:lumMod val="50000"/>
                    </a:schemeClr>
                  </a:solidFill>
                  <a:latin typeface="Calibri" pitchFamily="34" charset="0"/>
                  <a:cs typeface="Calibri" panose="020F0502020204030204" pitchFamily="34" charset="0"/>
                </a:rPr>
                <a:t>www.genigraphics.com</a:t>
              </a:r>
              <a:r>
                <a:rPr lang="en-US" sz="33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a:solidFill>
                    <a:schemeClr val="bg1">
                      <a:lumMod val="50000"/>
                    </a:schemeClr>
                  </a:solidFill>
                  <a:latin typeface="Calibri" pitchFamily="34" charset="0"/>
                  <a:cs typeface="Calibri" panose="020F0502020204030204" pitchFamily="34" charset="0"/>
                </a:rPr>
                <a:t>US and Canada:  1-800-790-4001</a:t>
              </a:r>
              <a:br>
                <a:rPr lang="en-US" sz="3300" baseline="0" dirty="0">
                  <a:solidFill>
                    <a:schemeClr val="bg1">
                      <a:lumMod val="50000"/>
                    </a:schemeClr>
                  </a:solidFill>
                  <a:latin typeface="Calibri" pitchFamily="34" charset="0"/>
                  <a:cs typeface="Calibri" panose="020F0502020204030204" pitchFamily="34" charset="0"/>
                </a:rPr>
              </a:br>
              <a:r>
                <a:rPr lang="en-US" sz="33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400" dirty="0">
                  <a:solidFill>
                    <a:schemeClr val="bg1">
                      <a:lumMod val="50000"/>
                    </a:schemeClr>
                  </a:solidFill>
                  <a:latin typeface="Calibri" pitchFamily="34" charset="0"/>
                  <a:cs typeface="Calibri" panose="020F0502020204030204" pitchFamily="34" charset="0"/>
                </a:rPr>
              </a:br>
              <a:r>
                <a:rPr lang="en-US" sz="2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2821217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17492" y="2966715"/>
            <a:ext cx="22837219" cy="2271568"/>
          </a:xfrm>
        </p:spPr>
        <p:txBody>
          <a:bodyPr anchor="ctr"/>
          <a:lstStyle>
            <a:lvl1pPr>
              <a:defRPr sz="1024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3/28/2018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27643018" y="946338"/>
            <a:ext cx="2848709" cy="2456598"/>
          </a:xfrm>
          <a:prstGeom prst="rect">
            <a:avLst/>
          </a:prstGeom>
        </p:spPr>
        <p:txBody>
          <a:bodyPr anchor="b"/>
          <a:lstStyle>
            <a:lvl1pPr algn="ctr">
              <a:defRPr sz="8960"/>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226710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5717" y="0"/>
            <a:ext cx="32924117" cy="21954554"/>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3159123" y="7224282"/>
            <a:ext cx="11126419" cy="9665101"/>
          </a:xfrm>
        </p:spPr>
        <p:txBody>
          <a:bodyPr anchor="ctr"/>
          <a:lstStyle>
            <a:lvl1pPr algn="l">
              <a:defRPr sz="10240" b="0" cap="none"/>
            </a:lvl1pPr>
          </a:lstStyle>
          <a:p>
            <a:r>
              <a:rPr lang="en-US"/>
              <a:t>Click to edit Master title style</a:t>
            </a:r>
            <a:endParaRPr lang="en-US" dirty="0"/>
          </a:p>
        </p:txBody>
      </p:sp>
      <p:sp>
        <p:nvSpPr>
          <p:cNvPr id="3" name="Text Placeholder 2"/>
          <p:cNvSpPr>
            <a:spLocks noGrp="1"/>
          </p:cNvSpPr>
          <p:nvPr>
            <p:ph type="body" idx="1"/>
          </p:nvPr>
        </p:nvSpPr>
        <p:spPr>
          <a:xfrm>
            <a:off x="18429339" y="7224282"/>
            <a:ext cx="11097058" cy="9665101"/>
          </a:xfrm>
        </p:spPr>
        <p:txBody>
          <a:bodyPr anchor="ctr"/>
          <a:lstStyle>
            <a:lvl1pPr marL="0" indent="0" algn="l">
              <a:buNone/>
              <a:defRPr sz="6400" cap="all">
                <a:solidFill>
                  <a:schemeClr val="accent1">
                    <a:lumMod val="60000"/>
                    <a:lumOff val="40000"/>
                  </a:schemeClr>
                </a:solidFill>
              </a:defRPr>
            </a:lvl1pPr>
            <a:lvl2pPr marL="1463040" indent="0">
              <a:buNone/>
              <a:defRPr sz="5760">
                <a:solidFill>
                  <a:schemeClr val="tx1">
                    <a:tint val="75000"/>
                  </a:schemeClr>
                </a:solidFill>
              </a:defRPr>
            </a:lvl2pPr>
            <a:lvl3pPr marL="2926080" indent="0">
              <a:buNone/>
              <a:defRPr sz="5120">
                <a:solidFill>
                  <a:schemeClr val="tx1">
                    <a:tint val="75000"/>
                  </a:schemeClr>
                </a:solidFill>
              </a:defRPr>
            </a:lvl3pPr>
            <a:lvl4pPr marL="4389120" indent="0">
              <a:buNone/>
              <a:defRPr sz="4480">
                <a:solidFill>
                  <a:schemeClr val="tx1">
                    <a:tint val="75000"/>
                  </a:schemeClr>
                </a:solidFill>
              </a:defRPr>
            </a:lvl4pPr>
            <a:lvl5pPr marL="5852160" indent="0">
              <a:buNone/>
              <a:defRPr sz="4480">
                <a:solidFill>
                  <a:schemeClr val="tx1">
                    <a:tint val="75000"/>
                  </a:schemeClr>
                </a:solidFill>
              </a:defRPr>
            </a:lvl5pPr>
            <a:lvl6pPr marL="7315200" indent="0">
              <a:buNone/>
              <a:defRPr sz="4480">
                <a:solidFill>
                  <a:schemeClr val="tx1">
                    <a:tint val="75000"/>
                  </a:schemeClr>
                </a:solidFill>
              </a:defRPr>
            </a:lvl6pPr>
            <a:lvl7pPr marL="8778240" indent="0">
              <a:buNone/>
              <a:defRPr sz="4480">
                <a:solidFill>
                  <a:schemeClr val="tx1">
                    <a:tint val="75000"/>
                  </a:schemeClr>
                </a:solidFill>
              </a:defRPr>
            </a:lvl7pPr>
            <a:lvl8pPr marL="10241280" indent="0">
              <a:buNone/>
              <a:defRPr sz="4480">
                <a:solidFill>
                  <a:schemeClr val="tx1">
                    <a:tint val="75000"/>
                  </a:schemeClr>
                </a:solidFill>
              </a:defRPr>
            </a:lvl8pPr>
            <a:lvl9pPr marL="11704320" indent="0">
              <a:buNone/>
              <a:defRPr sz="44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3/28/2018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Rectangle 7"/>
          <p:cNvSpPr/>
          <p:nvPr/>
        </p:nvSpPr>
        <p:spPr>
          <a:xfrm>
            <a:off x="27884318" y="0"/>
            <a:ext cx="2468880" cy="351826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27643018" y="946338"/>
            <a:ext cx="2848709" cy="2456598"/>
          </a:xfrm>
          <a:prstGeom prst="rect">
            <a:avLst/>
          </a:prstGeom>
        </p:spPr>
        <p:txBody>
          <a:bodyPr anchor="b"/>
          <a:lstStyle>
            <a:lvl1pPr algn="ctr">
              <a:defRPr sz="8960"/>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6057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3119184" y="7965441"/>
            <a:ext cx="13093128" cy="1129793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706092" y="7965450"/>
            <a:ext cx="13093128" cy="1129792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5D6BDF-9D0E-4E2B-85B8-D8F4790360C9}" type="datetimeFigureOut">
              <a:rPr lang="en-US" smtClean="0"/>
              <a:t>3/28/2018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27643018" y="946338"/>
            <a:ext cx="2848709" cy="2456598"/>
          </a:xfrm>
          <a:prstGeom prst="rect">
            <a:avLst/>
          </a:prstGeom>
        </p:spPr>
        <p:txBody>
          <a:bodyPr anchor="b"/>
          <a:lstStyle>
            <a:lvl1pPr algn="ctr">
              <a:defRPr sz="8960"/>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3659545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131705" y="7965440"/>
            <a:ext cx="13080607" cy="2429728"/>
          </a:xfrm>
        </p:spPr>
        <p:txBody>
          <a:bodyPr anchor="b">
            <a:noAutofit/>
          </a:bodyPr>
          <a:lstStyle>
            <a:lvl1pPr marL="0" indent="0">
              <a:buNone/>
              <a:defRPr sz="7680" b="0">
                <a:solidFill>
                  <a:schemeClr val="accent1">
                    <a:lumMod val="60000"/>
                    <a:lumOff val="40000"/>
                  </a:schemeClr>
                </a:solidFill>
              </a:defRPr>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4" name="Content Placeholder 3"/>
          <p:cNvSpPr>
            <a:spLocks noGrp="1"/>
          </p:cNvSpPr>
          <p:nvPr>
            <p:ph sz="half" idx="2"/>
          </p:nvPr>
        </p:nvSpPr>
        <p:spPr>
          <a:xfrm>
            <a:off x="3119184" y="10395170"/>
            <a:ext cx="13093128" cy="8868195"/>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706094" y="7965442"/>
            <a:ext cx="13093124" cy="2421232"/>
          </a:xfrm>
        </p:spPr>
        <p:txBody>
          <a:bodyPr anchor="b">
            <a:noAutofit/>
          </a:bodyPr>
          <a:lstStyle>
            <a:lvl1pPr marL="0" indent="0">
              <a:buNone/>
              <a:defRPr sz="7680" b="0">
                <a:solidFill>
                  <a:schemeClr val="accent1">
                    <a:lumMod val="60000"/>
                    <a:lumOff val="40000"/>
                  </a:schemeClr>
                </a:solidFill>
              </a:defRPr>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6" name="Content Placeholder 5"/>
          <p:cNvSpPr>
            <a:spLocks noGrp="1"/>
          </p:cNvSpPr>
          <p:nvPr>
            <p:ph sz="quarter" idx="4"/>
          </p:nvPr>
        </p:nvSpPr>
        <p:spPr>
          <a:xfrm>
            <a:off x="16706092" y="10386674"/>
            <a:ext cx="13093128" cy="887669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5D6BDF-9D0E-4E2B-85B8-D8F4790360C9}" type="datetimeFigureOut">
              <a:rPr lang="en-US" smtClean="0"/>
              <a:t>3/28/2018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27643018" y="946338"/>
            <a:ext cx="2848709" cy="2456598"/>
          </a:xfrm>
          <a:prstGeom prst="rect">
            <a:avLst/>
          </a:prstGeom>
        </p:spPr>
        <p:txBody>
          <a:bodyPr anchor="b"/>
          <a:lstStyle>
            <a:lvl1pPr algn="ctr">
              <a:defRPr sz="8960"/>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452772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5D6BDF-9D0E-4E2B-85B8-D8F4790360C9}" type="datetimeFigureOut">
              <a:rPr lang="en-US" smtClean="0"/>
              <a:t>3/28/2018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27643018" y="946338"/>
            <a:ext cx="2848709" cy="2456598"/>
          </a:xfrm>
          <a:prstGeom prst="rect">
            <a:avLst/>
          </a:prstGeom>
        </p:spPr>
        <p:txBody>
          <a:bodyPr anchor="b"/>
          <a:lstStyle>
            <a:lvl1pPr algn="ctr">
              <a:defRPr sz="8960"/>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2831385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27884318" y="0"/>
            <a:ext cx="2468880" cy="351826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985D6BDF-9D0E-4E2B-85B8-D8F4790360C9}" type="datetimeFigureOut">
              <a:rPr lang="en-US" smtClean="0"/>
              <a:t>3/28/2018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27643018" y="946338"/>
            <a:ext cx="2848709" cy="2456598"/>
          </a:xfrm>
          <a:prstGeom prst="rect">
            <a:avLst/>
          </a:prstGeom>
        </p:spPr>
        <p:txBody>
          <a:bodyPr/>
          <a:lstStyle>
            <a:lvl1pPr algn="ctr">
              <a:defRPr sz="8960"/>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252115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5717" y="0"/>
            <a:ext cx="32924117" cy="21954554"/>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3119184" y="4632960"/>
            <a:ext cx="9765324" cy="4785882"/>
          </a:xfrm>
        </p:spPr>
        <p:txBody>
          <a:bodyPr anchor="b"/>
          <a:lstStyle>
            <a:lvl1pPr algn="l">
              <a:defRPr sz="7680" b="0"/>
            </a:lvl1pPr>
          </a:lstStyle>
          <a:p>
            <a:r>
              <a:rPr lang="en-US"/>
              <a:t>Click to edit Master title style</a:t>
            </a:r>
            <a:endParaRPr lang="en-US" dirty="0"/>
          </a:p>
        </p:txBody>
      </p:sp>
      <p:sp>
        <p:nvSpPr>
          <p:cNvPr id="3" name="Content Placeholder 2"/>
          <p:cNvSpPr>
            <a:spLocks noGrp="1"/>
          </p:cNvSpPr>
          <p:nvPr>
            <p:ph idx="1"/>
          </p:nvPr>
        </p:nvSpPr>
        <p:spPr>
          <a:xfrm>
            <a:off x="16448137" y="4632960"/>
            <a:ext cx="13078260" cy="146304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3119190" y="9877906"/>
            <a:ext cx="9765320" cy="9387843"/>
          </a:xfrm>
        </p:spPr>
        <p:txBody>
          <a:bodyPr/>
          <a:lstStyle>
            <a:lvl1pPr marL="0" indent="0">
              <a:buNone/>
              <a:defRPr sz="4480">
                <a:solidFill>
                  <a:schemeClr val="accent1">
                    <a:lumMod val="60000"/>
                    <a:lumOff val="40000"/>
                  </a:schemeClr>
                </a:solidFill>
              </a:defRPr>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a:t>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3/28/2018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Rectangle 8"/>
          <p:cNvSpPr/>
          <p:nvPr/>
        </p:nvSpPr>
        <p:spPr>
          <a:xfrm>
            <a:off x="27884318" y="0"/>
            <a:ext cx="2468880" cy="351826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27643018" y="946338"/>
            <a:ext cx="2848709" cy="2456598"/>
          </a:xfrm>
          <a:prstGeom prst="rect">
            <a:avLst/>
          </a:prstGeom>
        </p:spPr>
        <p:txBody>
          <a:bodyPr/>
          <a:lstStyle>
            <a:lvl1pPr algn="ctr">
              <a:defRPr sz="8960"/>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0108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717" y="0"/>
            <a:ext cx="32924117" cy="21954554"/>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3119186" y="4420448"/>
            <a:ext cx="10753520" cy="5039386"/>
          </a:xfrm>
        </p:spPr>
        <p:txBody>
          <a:bodyPr anchor="b">
            <a:normAutofit/>
          </a:bodyPr>
          <a:lstStyle>
            <a:lvl1pPr algn="l">
              <a:defRPr sz="76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002473" y="4226560"/>
            <a:ext cx="10047967" cy="1349248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5120"/>
            </a:lvl1pPr>
            <a:lvl2pPr marL="1463040" indent="0">
              <a:buNone/>
              <a:defRPr sz="5120"/>
            </a:lvl2pPr>
            <a:lvl3pPr marL="2926080" indent="0">
              <a:buNone/>
              <a:defRPr sz="5120"/>
            </a:lvl3pPr>
            <a:lvl4pPr marL="4389120" indent="0">
              <a:buNone/>
              <a:defRPr sz="5120"/>
            </a:lvl4pPr>
            <a:lvl5pPr marL="5852160" indent="0">
              <a:buNone/>
              <a:defRPr sz="5120"/>
            </a:lvl5pPr>
            <a:lvl6pPr marL="7315200" indent="0">
              <a:buNone/>
              <a:defRPr sz="5120"/>
            </a:lvl6pPr>
            <a:lvl7pPr marL="8778240" indent="0">
              <a:buNone/>
              <a:defRPr sz="5120"/>
            </a:lvl7pPr>
            <a:lvl8pPr marL="10241280" indent="0">
              <a:buNone/>
              <a:defRPr sz="5120"/>
            </a:lvl8pPr>
            <a:lvl9pPr marL="11704320" indent="0">
              <a:buNone/>
              <a:defRPr sz="5120"/>
            </a:lvl9pPr>
          </a:lstStyle>
          <a:p>
            <a:r>
              <a:rPr lang="en-US"/>
              <a:t>Click icon to add picture</a:t>
            </a:r>
            <a:endParaRPr lang="en-US" dirty="0"/>
          </a:p>
        </p:txBody>
      </p:sp>
      <p:sp>
        <p:nvSpPr>
          <p:cNvPr id="4" name="Text Placeholder 3"/>
          <p:cNvSpPr>
            <a:spLocks noGrp="1"/>
          </p:cNvSpPr>
          <p:nvPr>
            <p:ph type="body" sz="half" idx="2"/>
          </p:nvPr>
        </p:nvSpPr>
        <p:spPr>
          <a:xfrm>
            <a:off x="3119186" y="9875520"/>
            <a:ext cx="10753520" cy="7843520"/>
          </a:xfrm>
        </p:spPr>
        <p:txBody>
          <a:bodyPr>
            <a:normAutofit/>
          </a:bodyPr>
          <a:lstStyle>
            <a:lvl1pPr marL="0" indent="0">
              <a:buNone/>
              <a:defRPr sz="4480">
                <a:solidFill>
                  <a:schemeClr val="accent1">
                    <a:lumMod val="60000"/>
                    <a:lumOff val="40000"/>
                  </a:schemeClr>
                </a:solidFill>
              </a:defRPr>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a:t>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3/28/2018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Rectangle 9"/>
          <p:cNvSpPr/>
          <p:nvPr/>
        </p:nvSpPr>
        <p:spPr>
          <a:xfrm>
            <a:off x="27884318" y="0"/>
            <a:ext cx="2468880" cy="351826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27643018" y="946338"/>
            <a:ext cx="2848709" cy="2456598"/>
          </a:xfrm>
          <a:prstGeom prst="rect">
            <a:avLst/>
          </a:prstGeom>
        </p:spPr>
        <p:txBody>
          <a:bodyPr/>
          <a:lstStyle>
            <a:lvl1pPr algn="ctr">
              <a:defRPr sz="8960"/>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50821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5717" y="0"/>
            <a:ext cx="32924117" cy="21954554"/>
            <a:chOff x="-1588" y="0"/>
            <a:chExt cx="9145588" cy="6860798"/>
          </a:xfrm>
        </p:grpSpPr>
        <p:sp>
          <p:nvSpPr>
            <p:cNvPr id="14" name="Rectangle 13"/>
            <p:cNvSpPr/>
            <p:nvPr/>
          </p:nvSpPr>
          <p:spPr>
            <a:xfrm>
              <a:off x="0" y="0"/>
              <a:ext cx="9118832"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3119184" y="2966718"/>
            <a:ext cx="22842936" cy="227156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111775" y="7965440"/>
            <a:ext cx="22842936" cy="11297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267997" y="20369595"/>
            <a:ext cx="3566156" cy="731709"/>
          </a:xfrm>
          <a:prstGeom prst="rect">
            <a:avLst/>
          </a:prstGeom>
        </p:spPr>
        <p:txBody>
          <a:bodyPr vert="horz" lIns="91440" tIns="45720" rIns="91440" bIns="45720" rtlCol="0" anchor="b"/>
          <a:lstStyle>
            <a:lvl1pPr algn="r">
              <a:defRPr sz="2880" b="1" i="0">
                <a:solidFill>
                  <a:schemeClr val="accent1"/>
                </a:solidFill>
              </a:defRPr>
            </a:lvl1pPr>
          </a:lstStyle>
          <a:p>
            <a:fld id="{985D6BDF-9D0E-4E2B-85B8-D8F4790360C9}" type="datetimeFigureOut">
              <a:rPr lang="en-US" smtClean="0"/>
              <a:t>3/28/2018</a:t>
            </a:fld>
            <a:endParaRPr lang="en-US" dirty="0"/>
          </a:p>
        </p:txBody>
      </p:sp>
      <p:sp>
        <p:nvSpPr>
          <p:cNvPr id="5" name="Footer Placeholder 4"/>
          <p:cNvSpPr>
            <a:spLocks noGrp="1"/>
          </p:cNvSpPr>
          <p:nvPr>
            <p:ph type="ftr" sz="quarter" idx="3"/>
          </p:nvPr>
        </p:nvSpPr>
        <p:spPr>
          <a:xfrm>
            <a:off x="2127037" y="20369590"/>
            <a:ext cx="13895262" cy="731712"/>
          </a:xfrm>
          <a:prstGeom prst="rect">
            <a:avLst/>
          </a:prstGeom>
        </p:spPr>
        <p:txBody>
          <a:bodyPr vert="horz" lIns="91440" tIns="45720" rIns="91440" bIns="45720" rtlCol="0" anchor="b"/>
          <a:lstStyle>
            <a:lvl1pPr algn="l">
              <a:defRPr sz="2880" b="1" i="0">
                <a:solidFill>
                  <a:schemeClr val="accent1"/>
                </a:solidFill>
              </a:defRPr>
            </a:lvl1pPr>
          </a:lstStyle>
          <a:p>
            <a:endParaRPr lang="en-US" dirty="0"/>
          </a:p>
        </p:txBody>
      </p:sp>
      <p:sp>
        <p:nvSpPr>
          <p:cNvPr id="26" name="Rectangle 25"/>
          <p:cNvSpPr/>
          <p:nvPr/>
        </p:nvSpPr>
        <p:spPr>
          <a:xfrm>
            <a:off x="27884318" y="0"/>
            <a:ext cx="2468880" cy="351826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27643018" y="946338"/>
            <a:ext cx="2848709" cy="2456598"/>
          </a:xfrm>
          <a:prstGeom prst="rect">
            <a:avLst/>
          </a:prstGeom>
        </p:spPr>
        <p:txBody>
          <a:bodyPr anchor="b"/>
          <a:lstStyle>
            <a:lvl1pPr algn="ctr">
              <a:defRPr sz="8960">
                <a:solidFill>
                  <a:schemeClr val="bg1"/>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3305637361"/>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 id="2147483802" r:id="rId18"/>
  </p:sldLayoutIdLst>
  <p:txStyles>
    <p:titleStyle>
      <a:lvl1pPr algn="l" defTabSz="1463040" rtl="0" eaLnBrk="1" latinLnBrk="0" hangingPunct="1">
        <a:spcBef>
          <a:spcPct val="0"/>
        </a:spcBef>
        <a:buNone/>
        <a:defRPr sz="1024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097280" indent="-1097280" algn="l" defTabSz="1463040" rtl="0" eaLnBrk="1" latinLnBrk="0" hangingPunct="1">
        <a:spcBef>
          <a:spcPts val="3200"/>
        </a:spcBef>
        <a:spcAft>
          <a:spcPts val="0"/>
        </a:spcAft>
        <a:buClr>
          <a:schemeClr val="accent1"/>
        </a:buClr>
        <a:buSzPct val="80000"/>
        <a:buFont typeface="Wingdings 3" charset="2"/>
        <a:buChar char=""/>
        <a:defRPr sz="5760" b="0" i="0" kern="1200">
          <a:solidFill>
            <a:schemeClr val="tx1">
              <a:lumMod val="75000"/>
              <a:lumOff val="25000"/>
            </a:schemeClr>
          </a:solidFill>
          <a:latin typeface="+mn-lt"/>
          <a:ea typeface="+mn-ea"/>
          <a:cs typeface="+mn-cs"/>
        </a:defRPr>
      </a:lvl1pPr>
      <a:lvl2pPr marL="2194560" indent="-907085" algn="l" defTabSz="1463040" rtl="0" eaLnBrk="1" latinLnBrk="0" hangingPunct="1">
        <a:spcBef>
          <a:spcPts val="3200"/>
        </a:spcBef>
        <a:spcAft>
          <a:spcPts val="0"/>
        </a:spcAft>
        <a:buClr>
          <a:schemeClr val="accent1"/>
        </a:buClr>
        <a:buSzPct val="80000"/>
        <a:buFont typeface="Wingdings 3" charset="2"/>
        <a:buChar char=""/>
        <a:defRPr sz="5120" b="0" i="0" kern="1200">
          <a:solidFill>
            <a:schemeClr val="tx1">
              <a:lumMod val="75000"/>
              <a:lumOff val="25000"/>
            </a:schemeClr>
          </a:solidFill>
          <a:latin typeface="+mn-lt"/>
          <a:ea typeface="+mn-ea"/>
          <a:cs typeface="+mn-cs"/>
        </a:defRPr>
      </a:lvl2pPr>
      <a:lvl3pPr marL="3072384" indent="-731520" algn="l" defTabSz="1463040" rtl="0" eaLnBrk="1" latinLnBrk="0" hangingPunct="1">
        <a:spcBef>
          <a:spcPts val="3200"/>
        </a:spcBef>
        <a:spcAft>
          <a:spcPts val="0"/>
        </a:spcAft>
        <a:buClr>
          <a:schemeClr val="accent1"/>
        </a:buClr>
        <a:buSzPct val="80000"/>
        <a:buFont typeface="Wingdings 3" charset="2"/>
        <a:buChar char=""/>
        <a:defRPr sz="4480" b="0" i="0" kern="1200">
          <a:solidFill>
            <a:schemeClr val="tx1">
              <a:lumMod val="75000"/>
              <a:lumOff val="25000"/>
            </a:schemeClr>
          </a:solidFill>
          <a:latin typeface="+mn-lt"/>
          <a:ea typeface="+mn-ea"/>
          <a:cs typeface="+mn-cs"/>
        </a:defRPr>
      </a:lvl3pPr>
      <a:lvl4pPr marL="3950208" indent="-731520" algn="l" defTabSz="1463040" rtl="0" eaLnBrk="1" latinLnBrk="0" hangingPunct="1">
        <a:spcBef>
          <a:spcPts val="3200"/>
        </a:spcBef>
        <a:spcAft>
          <a:spcPts val="0"/>
        </a:spcAft>
        <a:buClr>
          <a:schemeClr val="accent1"/>
        </a:buClr>
        <a:buSzPct val="80000"/>
        <a:buFont typeface="Wingdings 3" charset="2"/>
        <a:buChar char=""/>
        <a:defRPr sz="3840" b="0" i="0" kern="1200">
          <a:solidFill>
            <a:schemeClr val="tx1">
              <a:lumMod val="75000"/>
              <a:lumOff val="25000"/>
            </a:schemeClr>
          </a:solidFill>
          <a:latin typeface="+mn-lt"/>
          <a:ea typeface="+mn-ea"/>
          <a:cs typeface="+mn-cs"/>
        </a:defRPr>
      </a:lvl4pPr>
      <a:lvl5pPr marL="4828032" indent="-731520" algn="l" defTabSz="1463040" rtl="0" eaLnBrk="1" latinLnBrk="0" hangingPunct="1">
        <a:spcBef>
          <a:spcPts val="3200"/>
        </a:spcBef>
        <a:spcAft>
          <a:spcPts val="0"/>
        </a:spcAft>
        <a:buClr>
          <a:schemeClr val="accent1"/>
        </a:buClr>
        <a:buSzPct val="80000"/>
        <a:buFont typeface="Wingdings 3" charset="2"/>
        <a:buChar char=""/>
        <a:defRPr sz="3840" b="0" i="0" kern="1200">
          <a:solidFill>
            <a:schemeClr val="tx1">
              <a:lumMod val="75000"/>
              <a:lumOff val="25000"/>
            </a:schemeClr>
          </a:solidFill>
          <a:latin typeface="+mn-lt"/>
          <a:ea typeface="+mn-ea"/>
          <a:cs typeface="+mn-cs"/>
        </a:defRPr>
      </a:lvl5pPr>
      <a:lvl6pPr marL="5806720" indent="-731520" algn="l" defTabSz="1463040" rtl="0" eaLnBrk="1" latinLnBrk="0" hangingPunct="1">
        <a:spcBef>
          <a:spcPts val="3200"/>
        </a:spcBef>
        <a:spcAft>
          <a:spcPts val="0"/>
        </a:spcAft>
        <a:buClr>
          <a:schemeClr val="accent1"/>
        </a:buClr>
        <a:buSzPct val="80000"/>
        <a:buFont typeface="Wingdings 3" charset="2"/>
        <a:buChar char=""/>
        <a:defRPr sz="3840" b="0" i="0" kern="1200">
          <a:solidFill>
            <a:schemeClr val="tx1">
              <a:lumMod val="75000"/>
              <a:lumOff val="25000"/>
            </a:schemeClr>
          </a:solidFill>
          <a:latin typeface="+mn-lt"/>
          <a:ea typeface="+mn-ea"/>
          <a:cs typeface="+mn-cs"/>
        </a:defRPr>
      </a:lvl6pPr>
      <a:lvl7pPr marL="6629760" indent="-731520" algn="l" defTabSz="1463040" rtl="0" eaLnBrk="1" latinLnBrk="0" hangingPunct="1">
        <a:spcBef>
          <a:spcPts val="3200"/>
        </a:spcBef>
        <a:spcAft>
          <a:spcPts val="0"/>
        </a:spcAft>
        <a:buClr>
          <a:schemeClr val="accent1"/>
        </a:buClr>
        <a:buSzPct val="80000"/>
        <a:buFont typeface="Wingdings 3" charset="2"/>
        <a:buChar char=""/>
        <a:defRPr sz="3840" b="0" i="0" kern="1200">
          <a:solidFill>
            <a:schemeClr val="tx1">
              <a:lumMod val="75000"/>
              <a:lumOff val="25000"/>
            </a:schemeClr>
          </a:solidFill>
          <a:latin typeface="+mn-lt"/>
          <a:ea typeface="+mn-ea"/>
          <a:cs typeface="+mn-cs"/>
        </a:defRPr>
      </a:lvl7pPr>
      <a:lvl8pPr marL="7228800" indent="-731520" algn="l" defTabSz="1463040" rtl="0" eaLnBrk="1" latinLnBrk="0" hangingPunct="1">
        <a:spcBef>
          <a:spcPts val="3200"/>
        </a:spcBef>
        <a:spcAft>
          <a:spcPts val="0"/>
        </a:spcAft>
        <a:buClr>
          <a:schemeClr val="accent1"/>
        </a:buClr>
        <a:buSzPct val="80000"/>
        <a:buFont typeface="Wingdings 3" charset="2"/>
        <a:buChar char=""/>
        <a:defRPr sz="3840" b="0" i="0" kern="1200">
          <a:solidFill>
            <a:schemeClr val="tx1">
              <a:lumMod val="75000"/>
              <a:lumOff val="25000"/>
            </a:schemeClr>
          </a:solidFill>
          <a:latin typeface="+mn-lt"/>
          <a:ea typeface="+mn-ea"/>
          <a:cs typeface="+mn-cs"/>
        </a:defRPr>
      </a:lvl8pPr>
      <a:lvl9pPr marL="7955840" indent="-731520" algn="l" defTabSz="1463040" rtl="0" eaLnBrk="1" latinLnBrk="0" hangingPunct="1">
        <a:spcBef>
          <a:spcPts val="3200"/>
        </a:spcBef>
        <a:spcAft>
          <a:spcPts val="0"/>
        </a:spcAft>
        <a:buClr>
          <a:schemeClr val="accent1"/>
        </a:buClr>
        <a:buSzPct val="80000"/>
        <a:buFont typeface="Wingdings 3" charset="2"/>
        <a:buChar char=""/>
        <a:defRPr sz="3840" b="0" i="0" kern="1200">
          <a:solidFill>
            <a:schemeClr val="tx1">
              <a:lumMod val="75000"/>
              <a:lumOff val="25000"/>
            </a:schemeClr>
          </a:solidFill>
          <a:latin typeface="+mn-lt"/>
          <a:ea typeface="+mn-ea"/>
          <a:cs typeface="+mn-cs"/>
        </a:defRPr>
      </a:lvl9pPr>
    </p:bodyStyle>
    <p:otherStyle>
      <a:defPPr>
        <a:defRPr lang="en-US"/>
      </a:defPPr>
      <a:lvl1pPr marL="0" algn="l" defTabSz="1463040" rtl="0" eaLnBrk="1" latinLnBrk="0" hangingPunct="1">
        <a:defRPr sz="5760" kern="1200">
          <a:solidFill>
            <a:schemeClr val="tx1"/>
          </a:solidFill>
          <a:latin typeface="+mn-lt"/>
          <a:ea typeface="+mn-ea"/>
          <a:cs typeface="+mn-cs"/>
        </a:defRPr>
      </a:lvl1pPr>
      <a:lvl2pPr marL="1463040" algn="l" defTabSz="1463040" rtl="0" eaLnBrk="1" latinLnBrk="0" hangingPunct="1">
        <a:defRPr sz="5760" kern="1200">
          <a:solidFill>
            <a:schemeClr val="tx1"/>
          </a:solidFill>
          <a:latin typeface="+mn-lt"/>
          <a:ea typeface="+mn-ea"/>
          <a:cs typeface="+mn-cs"/>
        </a:defRPr>
      </a:lvl2pPr>
      <a:lvl3pPr marL="2926080" algn="l" defTabSz="1463040" rtl="0" eaLnBrk="1" latinLnBrk="0" hangingPunct="1">
        <a:defRPr sz="5760" kern="1200">
          <a:solidFill>
            <a:schemeClr val="tx1"/>
          </a:solidFill>
          <a:latin typeface="+mn-lt"/>
          <a:ea typeface="+mn-ea"/>
          <a:cs typeface="+mn-cs"/>
        </a:defRPr>
      </a:lvl3pPr>
      <a:lvl4pPr marL="4389120" algn="l" defTabSz="1463040" rtl="0" eaLnBrk="1" latinLnBrk="0" hangingPunct="1">
        <a:defRPr sz="5760" kern="1200">
          <a:solidFill>
            <a:schemeClr val="tx1"/>
          </a:solidFill>
          <a:latin typeface="+mn-lt"/>
          <a:ea typeface="+mn-ea"/>
          <a:cs typeface="+mn-cs"/>
        </a:defRPr>
      </a:lvl4pPr>
      <a:lvl5pPr marL="5852160" algn="l" defTabSz="1463040" rtl="0" eaLnBrk="1" latinLnBrk="0" hangingPunct="1">
        <a:defRPr sz="5760" kern="1200">
          <a:solidFill>
            <a:schemeClr val="tx1"/>
          </a:solidFill>
          <a:latin typeface="+mn-lt"/>
          <a:ea typeface="+mn-ea"/>
          <a:cs typeface="+mn-cs"/>
        </a:defRPr>
      </a:lvl5pPr>
      <a:lvl6pPr marL="7315200" algn="l" defTabSz="1463040" rtl="0" eaLnBrk="1" latinLnBrk="0" hangingPunct="1">
        <a:defRPr sz="5760" kern="1200">
          <a:solidFill>
            <a:schemeClr val="tx1"/>
          </a:solidFill>
          <a:latin typeface="+mn-lt"/>
          <a:ea typeface="+mn-ea"/>
          <a:cs typeface="+mn-cs"/>
        </a:defRPr>
      </a:lvl6pPr>
      <a:lvl7pPr marL="8778240" algn="l" defTabSz="1463040" rtl="0" eaLnBrk="1" latinLnBrk="0" hangingPunct="1">
        <a:defRPr sz="5760" kern="1200">
          <a:solidFill>
            <a:schemeClr val="tx1"/>
          </a:solidFill>
          <a:latin typeface="+mn-lt"/>
          <a:ea typeface="+mn-ea"/>
          <a:cs typeface="+mn-cs"/>
        </a:defRPr>
      </a:lvl7pPr>
      <a:lvl8pPr marL="10241280" algn="l" defTabSz="1463040" rtl="0" eaLnBrk="1" latinLnBrk="0" hangingPunct="1">
        <a:defRPr sz="5760" kern="1200">
          <a:solidFill>
            <a:schemeClr val="tx1"/>
          </a:solidFill>
          <a:latin typeface="+mn-lt"/>
          <a:ea typeface="+mn-ea"/>
          <a:cs typeface="+mn-cs"/>
        </a:defRPr>
      </a:lvl8pPr>
      <a:lvl9pPr marL="11704320" algn="l" defTabSz="146304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5F91FEC4-6E94-4285-BB1D-63AFAF0496D5}"/>
              </a:ext>
            </a:extLst>
          </p:cNvPr>
          <p:cNvSpPr/>
          <p:nvPr/>
        </p:nvSpPr>
        <p:spPr>
          <a:xfrm>
            <a:off x="21743214" y="3014132"/>
            <a:ext cx="10108388" cy="6336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Annual Fluctuations Over Time</a:t>
            </a:r>
          </a:p>
        </p:txBody>
      </p:sp>
      <p:sp>
        <p:nvSpPr>
          <p:cNvPr id="4" name="Text Box 122"/>
          <p:cNvSpPr txBox="1">
            <a:spLocks noChangeArrowheads="1"/>
          </p:cNvSpPr>
          <p:nvPr/>
        </p:nvSpPr>
        <p:spPr bwMode="auto">
          <a:xfrm>
            <a:off x="4114800" y="0"/>
            <a:ext cx="24688800" cy="1971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9600" dirty="0">
                <a:solidFill>
                  <a:schemeClr val="accent3">
                    <a:lumMod val="40000"/>
                    <a:lumOff val="60000"/>
                  </a:schemeClr>
                </a:solidFill>
                <a:latin typeface="+mn-lt"/>
              </a:rPr>
              <a:t>Boston</a:t>
            </a:r>
            <a:r>
              <a:rPr lang="en-US" sz="9600" b="1" dirty="0">
                <a:solidFill>
                  <a:schemeClr val="accent3">
                    <a:lumMod val="20000"/>
                    <a:lumOff val="80000"/>
                  </a:schemeClr>
                </a:solidFill>
                <a:latin typeface="+mn-lt"/>
              </a:rPr>
              <a:t> Crime Incident Data Analysis</a:t>
            </a:r>
          </a:p>
        </p:txBody>
      </p:sp>
      <p:sp>
        <p:nvSpPr>
          <p:cNvPr id="5" name="Text Box 123"/>
          <p:cNvSpPr txBox="1">
            <a:spLocks noChangeArrowheads="1"/>
          </p:cNvSpPr>
          <p:nvPr/>
        </p:nvSpPr>
        <p:spPr bwMode="auto">
          <a:xfrm>
            <a:off x="3697817" y="1498069"/>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dirty="0">
                <a:solidFill>
                  <a:schemeClr val="accent3">
                    <a:lumMod val="20000"/>
                    <a:lumOff val="80000"/>
                  </a:schemeClr>
                </a:solidFill>
                <a:latin typeface="+mn-lt"/>
              </a:rPr>
              <a:t>Team: </a:t>
            </a:r>
            <a:r>
              <a:rPr lang="en-US" sz="4800" dirty="0" err="1">
                <a:solidFill>
                  <a:schemeClr val="accent3">
                    <a:lumMod val="20000"/>
                    <a:lumOff val="80000"/>
                  </a:schemeClr>
                </a:solidFill>
                <a:latin typeface="+mn-lt"/>
              </a:rPr>
              <a:t>Tejas</a:t>
            </a:r>
            <a:r>
              <a:rPr lang="en-US" sz="4800" dirty="0">
                <a:solidFill>
                  <a:schemeClr val="accent3">
                    <a:lumMod val="20000"/>
                    <a:lumOff val="80000"/>
                  </a:schemeClr>
                </a:solidFill>
                <a:latin typeface="+mn-lt"/>
              </a:rPr>
              <a:t> </a:t>
            </a:r>
            <a:r>
              <a:rPr lang="en-US" sz="4800" dirty="0" err="1">
                <a:solidFill>
                  <a:schemeClr val="accent3">
                    <a:lumMod val="20000"/>
                    <a:lumOff val="80000"/>
                  </a:schemeClr>
                </a:solidFill>
                <a:latin typeface="+mn-lt"/>
              </a:rPr>
              <a:t>Bawaskar</a:t>
            </a:r>
            <a:r>
              <a:rPr lang="en-US" sz="4800" dirty="0">
                <a:solidFill>
                  <a:schemeClr val="accent3">
                    <a:lumMod val="20000"/>
                    <a:lumOff val="80000"/>
                  </a:schemeClr>
                </a:solidFill>
                <a:latin typeface="+mn-lt"/>
              </a:rPr>
              <a:t>, </a:t>
            </a:r>
            <a:r>
              <a:rPr lang="en-US" sz="4800" dirty="0" err="1">
                <a:solidFill>
                  <a:schemeClr val="accent3">
                    <a:lumMod val="20000"/>
                    <a:lumOff val="80000"/>
                  </a:schemeClr>
                </a:solidFill>
                <a:latin typeface="+mn-lt"/>
              </a:rPr>
              <a:t>Sagar</a:t>
            </a:r>
            <a:r>
              <a:rPr lang="en-US" sz="4800" dirty="0">
                <a:solidFill>
                  <a:schemeClr val="accent3">
                    <a:lumMod val="20000"/>
                    <a:lumOff val="80000"/>
                  </a:schemeClr>
                </a:solidFill>
                <a:latin typeface="+mn-lt"/>
              </a:rPr>
              <a:t> </a:t>
            </a:r>
            <a:r>
              <a:rPr lang="en-US" sz="4800" dirty="0" err="1">
                <a:solidFill>
                  <a:schemeClr val="accent3">
                    <a:lumMod val="20000"/>
                    <a:lumOff val="80000"/>
                  </a:schemeClr>
                </a:solidFill>
                <a:latin typeface="+mn-lt"/>
              </a:rPr>
              <a:t>Ghiya</a:t>
            </a:r>
            <a:r>
              <a:rPr lang="en-US" sz="4800" dirty="0">
                <a:solidFill>
                  <a:schemeClr val="accent3">
                    <a:lumMod val="20000"/>
                    <a:lumOff val="80000"/>
                  </a:schemeClr>
                </a:solidFill>
                <a:latin typeface="+mn-lt"/>
              </a:rPr>
              <a:t>, Lakshmi </a:t>
            </a:r>
            <a:r>
              <a:rPr lang="en-US" sz="4800" dirty="0" err="1">
                <a:solidFill>
                  <a:schemeClr val="accent3">
                    <a:lumMod val="20000"/>
                    <a:lumOff val="80000"/>
                  </a:schemeClr>
                </a:solidFill>
                <a:latin typeface="+mn-lt"/>
              </a:rPr>
              <a:t>Manaswitha</a:t>
            </a:r>
            <a:r>
              <a:rPr lang="en-US" sz="4800" dirty="0">
                <a:solidFill>
                  <a:schemeClr val="accent3">
                    <a:lumMod val="20000"/>
                    <a:lumOff val="80000"/>
                  </a:schemeClr>
                </a:solidFill>
                <a:latin typeface="+mn-lt"/>
              </a:rPr>
              <a:t>, Kamala Nayana </a:t>
            </a:r>
          </a:p>
        </p:txBody>
      </p:sp>
      <p:sp>
        <p:nvSpPr>
          <p:cNvPr id="10" name="Text Box 189"/>
          <p:cNvSpPr txBox="1">
            <a:spLocks noChangeArrowheads="1"/>
          </p:cNvSpPr>
          <p:nvPr/>
        </p:nvSpPr>
        <p:spPr bwMode="auto">
          <a:xfrm>
            <a:off x="1097280" y="3657600"/>
            <a:ext cx="9854644" cy="4063088"/>
          </a:xfrm>
          <a:prstGeom prst="rect">
            <a:avLst/>
          </a:prstGeom>
          <a:solidFill>
            <a:schemeClr val="bg1"/>
          </a:solidFill>
          <a:ln w="12700">
            <a:solidFill>
              <a:schemeClr val="accent1">
                <a:lumMod val="75000"/>
              </a:schemeClr>
            </a:solidFill>
          </a:ln>
          <a:effectLst/>
        </p:spPr>
        <p:txBody>
          <a:bodyPr wrap="square"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Calibri" pitchFamily="34" charset="0"/>
              </a:rPr>
              <a:t>Boston is one of the most popular cities in United States and one of the biggest hubs for technical startup’s, universities and historic places. This analysis and visualizations aim to help the residents and visitors stay safe. Also helps Boston police to identify the crime hotspots and improve security in menacing areas. </a:t>
            </a:r>
          </a:p>
          <a:p>
            <a:pPr eaLnBrk="1" hangingPunct="1"/>
            <a:r>
              <a:rPr lang="en-US" sz="2400" i="1" dirty="0">
                <a:solidFill>
                  <a:srgbClr val="860D4D"/>
                </a:solidFill>
                <a:latin typeface="Calibri" pitchFamily="34" charset="0"/>
              </a:rPr>
              <a:t>Tools: </a:t>
            </a:r>
            <a:r>
              <a:rPr lang="en-US" sz="2400" dirty="0">
                <a:solidFill>
                  <a:srgbClr val="860D4D"/>
                </a:solidFill>
                <a:latin typeface="Calibri" pitchFamily="34" charset="0"/>
              </a:rPr>
              <a:t>R and Tableau</a:t>
            </a:r>
            <a:endParaRPr lang="en-US" sz="2000" dirty="0">
              <a:solidFill>
                <a:srgbClr val="860D4D"/>
              </a:solidFill>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r>
              <a:rPr lang="en-US" sz="2400" dirty="0">
                <a:latin typeface="Calibri" pitchFamily="34" charset="0"/>
              </a:rPr>
              <a:t>Used Boston crime incident reports dataset starting from June 2015 till date. The set of fields in this dataset focuses on capturing the type of incident, when and where the incident occurred in Boston.</a:t>
            </a:r>
          </a:p>
        </p:txBody>
      </p:sp>
      <p:sp>
        <p:nvSpPr>
          <p:cNvPr id="32" name="Rectangle 31"/>
          <p:cNvSpPr/>
          <p:nvPr/>
        </p:nvSpPr>
        <p:spPr>
          <a:xfrm>
            <a:off x="1097280" y="3014132"/>
            <a:ext cx="9875520" cy="643467"/>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Problem Statement</a:t>
            </a:r>
          </a:p>
        </p:txBody>
      </p:sp>
      <p:sp>
        <p:nvSpPr>
          <p:cNvPr id="15" name="Text Box 194"/>
          <p:cNvSpPr txBox="1">
            <a:spLocks noChangeArrowheads="1"/>
          </p:cNvSpPr>
          <p:nvPr/>
        </p:nvSpPr>
        <p:spPr bwMode="auto">
          <a:xfrm>
            <a:off x="8422701" y="8614453"/>
            <a:ext cx="11770298" cy="4467016"/>
          </a:xfrm>
          <a:prstGeom prst="rect">
            <a:avLst/>
          </a:prstGeom>
          <a:solidFill>
            <a:schemeClr val="bg1"/>
          </a:solidFill>
          <a:ln w="12700">
            <a:solidFill>
              <a:schemeClr val="accent1">
                <a:lumMod val="75000"/>
              </a:schemeClr>
            </a:solidFill>
          </a:ln>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2000" dirty="0">
              <a:latin typeface="Calibri" pitchFamily="34" charset="0"/>
            </a:endParaRPr>
          </a:p>
        </p:txBody>
      </p:sp>
      <p:sp>
        <p:nvSpPr>
          <p:cNvPr id="33" name="Rectangle 32"/>
          <p:cNvSpPr/>
          <p:nvPr/>
        </p:nvSpPr>
        <p:spPr>
          <a:xfrm>
            <a:off x="1097280" y="8054149"/>
            <a:ext cx="6933680" cy="683451"/>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Mapping Crime Density</a:t>
            </a:r>
          </a:p>
        </p:txBody>
      </p:sp>
      <p:sp>
        <p:nvSpPr>
          <p:cNvPr id="34" name="Rectangle 33"/>
          <p:cNvSpPr/>
          <p:nvPr/>
        </p:nvSpPr>
        <p:spPr>
          <a:xfrm>
            <a:off x="11521440" y="3029922"/>
            <a:ext cx="9875520" cy="627677"/>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Top 5 Crime Category Distribution</a:t>
            </a:r>
          </a:p>
        </p:txBody>
      </p:sp>
      <p:sp>
        <p:nvSpPr>
          <p:cNvPr id="12" name="Text Box 191"/>
          <p:cNvSpPr txBox="1">
            <a:spLocks noChangeArrowheads="1"/>
          </p:cNvSpPr>
          <p:nvPr/>
        </p:nvSpPr>
        <p:spPr bwMode="auto">
          <a:xfrm>
            <a:off x="8422704" y="13944212"/>
            <a:ext cx="11770297" cy="4868141"/>
          </a:xfrm>
          <a:prstGeom prst="rect">
            <a:avLst/>
          </a:prstGeom>
          <a:solidFill>
            <a:schemeClr val="bg1"/>
          </a:solidFill>
          <a:ln w="12700">
            <a:solidFill>
              <a:schemeClr val="accent1">
                <a:lumMod val="75000"/>
              </a:schemeClr>
            </a:solidFill>
          </a:ln>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2000" dirty="0">
              <a:latin typeface="Calibri" pitchFamily="34" charset="0"/>
            </a:endParaRPr>
          </a:p>
        </p:txBody>
      </p:sp>
      <p:sp>
        <p:nvSpPr>
          <p:cNvPr id="35" name="Rectangle 34"/>
          <p:cNvSpPr/>
          <p:nvPr/>
        </p:nvSpPr>
        <p:spPr>
          <a:xfrm>
            <a:off x="8422702" y="13381524"/>
            <a:ext cx="11770299" cy="54209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Crime Distribution by Day and Time</a:t>
            </a:r>
          </a:p>
        </p:txBody>
      </p:sp>
      <p:sp>
        <p:nvSpPr>
          <p:cNvPr id="14" name="Text Box 193"/>
          <p:cNvSpPr txBox="1">
            <a:spLocks noChangeArrowheads="1"/>
          </p:cNvSpPr>
          <p:nvPr/>
        </p:nvSpPr>
        <p:spPr bwMode="auto">
          <a:xfrm>
            <a:off x="20909280" y="8737599"/>
            <a:ext cx="10942320" cy="10074753"/>
          </a:xfrm>
          <a:prstGeom prst="rect">
            <a:avLst/>
          </a:prstGeom>
          <a:solidFill>
            <a:schemeClr val="bg1"/>
          </a:solidFill>
          <a:ln w="12700">
            <a:solidFill>
              <a:schemeClr val="accent1">
                <a:lumMod val="75000"/>
              </a:schemeClr>
            </a:solidFill>
          </a:ln>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 </a:t>
            </a:r>
          </a:p>
        </p:txBody>
      </p:sp>
      <p:sp>
        <p:nvSpPr>
          <p:cNvPr id="36" name="Rectangle 35"/>
          <p:cNvSpPr/>
          <p:nvPr/>
        </p:nvSpPr>
        <p:spPr>
          <a:xfrm>
            <a:off x="20909280" y="8054149"/>
            <a:ext cx="10942320" cy="68345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Mapping Top 20 Menacing Areas</a:t>
            </a:r>
          </a:p>
        </p:txBody>
      </p:sp>
      <p:sp>
        <p:nvSpPr>
          <p:cNvPr id="11" name="Text Box 190"/>
          <p:cNvSpPr txBox="1">
            <a:spLocks noChangeArrowheads="1"/>
          </p:cNvSpPr>
          <p:nvPr/>
        </p:nvSpPr>
        <p:spPr bwMode="auto">
          <a:xfrm>
            <a:off x="1097280" y="8700654"/>
            <a:ext cx="6933680" cy="10111699"/>
          </a:xfrm>
          <a:prstGeom prst="rect">
            <a:avLst/>
          </a:prstGeom>
          <a:solidFill>
            <a:schemeClr val="bg1"/>
          </a:solidFill>
          <a:ln w="12700">
            <a:solidFill>
              <a:schemeClr val="accent1">
                <a:lumMod val="75000"/>
              </a:schemeClr>
            </a:solidFill>
          </a:ln>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mn-lt"/>
              </a:rPr>
              <a:t>This illustration helps to view the crime density in and around Boston. </a:t>
            </a:r>
          </a:p>
        </p:txBody>
      </p:sp>
      <p:sp>
        <p:nvSpPr>
          <p:cNvPr id="45" name="Rectangle 44"/>
          <p:cNvSpPr/>
          <p:nvPr/>
        </p:nvSpPr>
        <p:spPr>
          <a:xfrm>
            <a:off x="8422702" y="8054149"/>
            <a:ext cx="11770299" cy="64650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UCR Index Crime Rate</a:t>
            </a:r>
          </a:p>
        </p:txBody>
      </p:sp>
      <p:pic>
        <p:nvPicPr>
          <p:cNvPr id="6" name="Picture 5">
            <a:extLst>
              <a:ext uri="{FF2B5EF4-FFF2-40B4-BE49-F238E27FC236}">
                <a16:creationId xmlns:a16="http://schemas.microsoft.com/office/drawing/2014/main" id="{1E5B748A-3259-4709-8AE4-3DE783A66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138" y="19145814"/>
            <a:ext cx="4752661" cy="2799786"/>
          </a:xfrm>
          <a:prstGeom prst="rect">
            <a:avLst/>
          </a:prstGeom>
        </p:spPr>
      </p:pic>
      <p:sp>
        <p:nvSpPr>
          <p:cNvPr id="38" name="TextBox 37">
            <a:extLst>
              <a:ext uri="{FF2B5EF4-FFF2-40B4-BE49-F238E27FC236}">
                <a16:creationId xmlns:a16="http://schemas.microsoft.com/office/drawing/2014/main" id="{F430EDAE-1DBA-49D0-9252-820C7F979106}"/>
              </a:ext>
            </a:extLst>
          </p:cNvPr>
          <p:cNvSpPr txBox="1"/>
          <p:nvPr/>
        </p:nvSpPr>
        <p:spPr>
          <a:xfrm>
            <a:off x="7716970" y="19828885"/>
            <a:ext cx="29703160" cy="1446550"/>
          </a:xfrm>
          <a:prstGeom prst="rect">
            <a:avLst/>
          </a:prstGeom>
          <a:noFill/>
        </p:spPr>
        <p:txBody>
          <a:bodyPr wrap="square" rtlCol="0">
            <a:spAutoFit/>
          </a:bodyPr>
          <a:lstStyle/>
          <a:p>
            <a:r>
              <a:rPr lang="en-US" sz="8800" b="1" dirty="0">
                <a:solidFill>
                  <a:srgbClr val="393662"/>
                </a:solidFill>
                <a:latin typeface="Bahnschrift" panose="020B0502040204020203" pitchFamily="34" charset="0"/>
                <a:ea typeface="Tahoma" panose="020B0604030504040204" pitchFamily="34" charset="0"/>
                <a:cs typeface="Arial" panose="020B0604020202020204" pitchFamily="34" charset="0"/>
              </a:rPr>
              <a:t>Spring 2018 Data Visualization Hackathon</a:t>
            </a:r>
          </a:p>
        </p:txBody>
      </p:sp>
      <p:pic>
        <p:nvPicPr>
          <p:cNvPr id="9" name="Picture 8">
            <a:extLst>
              <a:ext uri="{FF2B5EF4-FFF2-40B4-BE49-F238E27FC236}">
                <a16:creationId xmlns:a16="http://schemas.microsoft.com/office/drawing/2014/main" id="{7A2302F6-01F4-4492-9AAA-0CE0A3C514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0414" y="8760138"/>
            <a:ext cx="7892586" cy="4266967"/>
          </a:xfrm>
          <a:prstGeom prst="rect">
            <a:avLst/>
          </a:prstGeom>
        </p:spPr>
      </p:pic>
      <p:pic>
        <p:nvPicPr>
          <p:cNvPr id="17" name="Picture 16">
            <a:extLst>
              <a:ext uri="{FF2B5EF4-FFF2-40B4-BE49-F238E27FC236}">
                <a16:creationId xmlns:a16="http://schemas.microsoft.com/office/drawing/2014/main" id="{116DB66B-B4F6-469A-824C-506680090C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96810" y="3717084"/>
            <a:ext cx="6919790" cy="4026522"/>
          </a:xfrm>
          <a:prstGeom prst="rect">
            <a:avLst/>
          </a:prstGeom>
        </p:spPr>
      </p:pic>
      <p:pic>
        <p:nvPicPr>
          <p:cNvPr id="19" name="Picture 18">
            <a:extLst>
              <a:ext uri="{FF2B5EF4-FFF2-40B4-BE49-F238E27FC236}">
                <a16:creationId xmlns:a16="http://schemas.microsoft.com/office/drawing/2014/main" id="{1A573661-4868-4D6F-B042-90A7FB7964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90414" y="14218171"/>
            <a:ext cx="8288129" cy="4266001"/>
          </a:xfrm>
          <a:prstGeom prst="rect">
            <a:avLst/>
          </a:prstGeom>
        </p:spPr>
      </p:pic>
      <p:pic>
        <p:nvPicPr>
          <p:cNvPr id="21" name="Picture 20">
            <a:extLst>
              <a:ext uri="{FF2B5EF4-FFF2-40B4-BE49-F238E27FC236}">
                <a16:creationId xmlns:a16="http://schemas.microsoft.com/office/drawing/2014/main" id="{FA7BF4AF-59BB-4381-AF6A-C2D0C0A5B181}"/>
              </a:ext>
            </a:extLst>
          </p:cNvPr>
          <p:cNvPicPr>
            <a:picLocks noChangeAspect="1"/>
          </p:cNvPicPr>
          <p:nvPr/>
        </p:nvPicPr>
        <p:blipFill rotWithShape="1">
          <a:blip r:embed="rId6">
            <a:extLst>
              <a:ext uri="{28A0092B-C50C-407E-A947-70E740481C1C}">
                <a14:useLocalDpi xmlns:a14="http://schemas.microsoft.com/office/drawing/2010/main" val="0"/>
              </a:ext>
            </a:extLst>
          </a:blip>
          <a:srcRect l="30282" t="-813" r="27603" b="-2600"/>
          <a:stretch/>
        </p:blipFill>
        <p:spPr>
          <a:xfrm>
            <a:off x="1258995" y="9562865"/>
            <a:ext cx="6771965" cy="9384912"/>
          </a:xfrm>
          <a:prstGeom prst="rect">
            <a:avLst/>
          </a:prstGeom>
        </p:spPr>
      </p:pic>
      <p:pic>
        <p:nvPicPr>
          <p:cNvPr id="23" name="Picture 22">
            <a:extLst>
              <a:ext uri="{FF2B5EF4-FFF2-40B4-BE49-F238E27FC236}">
                <a16:creationId xmlns:a16="http://schemas.microsoft.com/office/drawing/2014/main" id="{3122163B-35FE-4DC4-BCCF-BF72E0A75BA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250400" y="3914545"/>
            <a:ext cx="8991600" cy="3872864"/>
          </a:xfrm>
          <a:prstGeom prst="rect">
            <a:avLst/>
          </a:prstGeom>
        </p:spPr>
      </p:pic>
      <p:pic>
        <p:nvPicPr>
          <p:cNvPr id="29" name="Picture 28">
            <a:extLst>
              <a:ext uri="{FF2B5EF4-FFF2-40B4-BE49-F238E27FC236}">
                <a16:creationId xmlns:a16="http://schemas.microsoft.com/office/drawing/2014/main" id="{09BB8B65-80F2-4D9B-9076-1C68547D203A}"/>
              </a:ext>
            </a:extLst>
          </p:cNvPr>
          <p:cNvPicPr>
            <a:picLocks noChangeAspect="1"/>
          </p:cNvPicPr>
          <p:nvPr/>
        </p:nvPicPr>
        <p:blipFill rotWithShape="1">
          <a:blip r:embed="rId8">
            <a:extLst>
              <a:ext uri="{28A0092B-C50C-407E-A947-70E740481C1C}">
                <a14:useLocalDpi xmlns:a14="http://schemas.microsoft.com/office/drawing/2010/main" val="0"/>
              </a:ext>
            </a:extLst>
          </a:blip>
          <a:srcRect l="7440" r="10285"/>
          <a:stretch/>
        </p:blipFill>
        <p:spPr>
          <a:xfrm>
            <a:off x="20935382" y="10752790"/>
            <a:ext cx="10916216" cy="8059562"/>
          </a:xfrm>
          <a:prstGeom prst="rect">
            <a:avLst/>
          </a:prstGeom>
        </p:spPr>
      </p:pic>
      <p:sp>
        <p:nvSpPr>
          <p:cNvPr id="48" name="Text Box 192">
            <a:extLst>
              <a:ext uri="{FF2B5EF4-FFF2-40B4-BE49-F238E27FC236}">
                <a16:creationId xmlns:a16="http://schemas.microsoft.com/office/drawing/2014/main" id="{C586DE7F-462B-4DD1-919D-2A7E3CE03351}"/>
              </a:ext>
            </a:extLst>
          </p:cNvPr>
          <p:cNvSpPr txBox="1">
            <a:spLocks noChangeArrowheads="1"/>
          </p:cNvSpPr>
          <p:nvPr/>
        </p:nvSpPr>
        <p:spPr bwMode="auto">
          <a:xfrm>
            <a:off x="18516600" y="3703746"/>
            <a:ext cx="2880360" cy="1121127"/>
          </a:xfrm>
          <a:prstGeom prst="rect">
            <a:avLst/>
          </a:prstGeom>
          <a:solidFill>
            <a:schemeClr val="bg1"/>
          </a:solidFill>
          <a:ln w="12700">
            <a:noFill/>
          </a:ln>
          <a:effectLst>
            <a:outerShdw blurRad="50800" dist="50800" dir="5400000" algn="ctr" rotWithShape="0">
              <a:schemeClr val="bg1"/>
            </a:outerShdw>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                  30.57% </a:t>
            </a:r>
          </a:p>
          <a:p>
            <a:pPr eaLnBrk="1" hangingPunct="1"/>
            <a:r>
              <a:rPr lang="en-US" sz="2000" dirty="0">
                <a:latin typeface="Calibri" pitchFamily="34" charset="0"/>
              </a:rPr>
              <a:t>  Motor Vehicle Accident </a:t>
            </a:r>
            <a:r>
              <a:rPr lang="en-US" sz="2000" dirty="0" err="1">
                <a:latin typeface="Calibri" pitchFamily="34" charset="0"/>
              </a:rPr>
              <a:t>AccidentResponse</a:t>
            </a:r>
            <a:endParaRPr lang="en-US" sz="2000" dirty="0">
              <a:latin typeface="Calibri" pitchFamily="34" charset="0"/>
            </a:endParaRPr>
          </a:p>
        </p:txBody>
      </p:sp>
      <p:sp>
        <p:nvSpPr>
          <p:cNvPr id="40" name="Rectangle 39">
            <a:extLst>
              <a:ext uri="{FF2B5EF4-FFF2-40B4-BE49-F238E27FC236}">
                <a16:creationId xmlns:a16="http://schemas.microsoft.com/office/drawing/2014/main" id="{DE365B96-17E5-41D7-9297-91ADAF4B0F0F}"/>
              </a:ext>
            </a:extLst>
          </p:cNvPr>
          <p:cNvSpPr/>
          <p:nvPr/>
        </p:nvSpPr>
        <p:spPr>
          <a:xfrm>
            <a:off x="18745200" y="3794707"/>
            <a:ext cx="762000" cy="320093"/>
          </a:xfrm>
          <a:prstGeom prst="rect">
            <a:avLst/>
          </a:prstGeom>
          <a:solidFill>
            <a:srgbClr val="5F6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Box 192">
            <a:extLst>
              <a:ext uri="{FF2B5EF4-FFF2-40B4-BE49-F238E27FC236}">
                <a16:creationId xmlns:a16="http://schemas.microsoft.com/office/drawing/2014/main" id="{B08F7371-3DF9-4660-8554-B4CAAC44778C}"/>
              </a:ext>
            </a:extLst>
          </p:cNvPr>
          <p:cNvSpPr txBox="1">
            <a:spLocks noChangeArrowheads="1"/>
          </p:cNvSpPr>
          <p:nvPr/>
        </p:nvSpPr>
        <p:spPr bwMode="auto">
          <a:xfrm>
            <a:off x="18495722" y="4484877"/>
            <a:ext cx="2902907" cy="839583"/>
          </a:xfrm>
          <a:prstGeom prst="rect">
            <a:avLst/>
          </a:prstGeom>
          <a:solidFill>
            <a:schemeClr val="bg1"/>
          </a:solidFill>
          <a:ln w="12700">
            <a:noFill/>
          </a:ln>
          <a:effectLst>
            <a:outerShdw blurRad="50800" dist="50800" dir="5400000" algn="ctr" rotWithShape="0">
              <a:schemeClr val="bg1"/>
            </a:outerShdw>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                  13.48%</a:t>
            </a:r>
          </a:p>
          <a:p>
            <a:pPr eaLnBrk="1" hangingPunct="1"/>
            <a:r>
              <a:rPr lang="en-US" sz="2000" dirty="0">
                <a:latin typeface="Calibri" pitchFamily="34" charset="0"/>
              </a:rPr>
              <a:t>  Drug Violation</a:t>
            </a:r>
          </a:p>
        </p:txBody>
      </p:sp>
      <p:sp>
        <p:nvSpPr>
          <p:cNvPr id="61" name="Text Box 192">
            <a:extLst>
              <a:ext uri="{FF2B5EF4-FFF2-40B4-BE49-F238E27FC236}">
                <a16:creationId xmlns:a16="http://schemas.microsoft.com/office/drawing/2014/main" id="{B6977F11-51F1-4227-ABCA-11ADF81A4E66}"/>
              </a:ext>
            </a:extLst>
          </p:cNvPr>
          <p:cNvSpPr txBox="1">
            <a:spLocks noChangeArrowheads="1"/>
          </p:cNvSpPr>
          <p:nvPr/>
        </p:nvSpPr>
        <p:spPr bwMode="auto">
          <a:xfrm>
            <a:off x="18592799" y="5308679"/>
            <a:ext cx="2821905" cy="813350"/>
          </a:xfrm>
          <a:prstGeom prst="rect">
            <a:avLst/>
          </a:prstGeom>
          <a:solidFill>
            <a:schemeClr val="bg1"/>
          </a:solidFill>
          <a:ln w="12700">
            <a:noFill/>
          </a:ln>
          <a:effectLst>
            <a:outerShdw blurRad="50800" dist="50800" dir="5400000" algn="ctr" rotWithShape="0">
              <a:schemeClr val="bg1"/>
            </a:outerShdw>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                 15.47%           Investigate Person</a:t>
            </a:r>
          </a:p>
        </p:txBody>
      </p:sp>
      <p:sp>
        <p:nvSpPr>
          <p:cNvPr id="62" name="Rectangle 61">
            <a:extLst>
              <a:ext uri="{FF2B5EF4-FFF2-40B4-BE49-F238E27FC236}">
                <a16:creationId xmlns:a16="http://schemas.microsoft.com/office/drawing/2014/main" id="{ACA049CB-3A2E-4E1C-8B69-C2FB69C3EED3}"/>
              </a:ext>
            </a:extLst>
          </p:cNvPr>
          <p:cNvSpPr/>
          <p:nvPr/>
        </p:nvSpPr>
        <p:spPr>
          <a:xfrm>
            <a:off x="18762945" y="5399317"/>
            <a:ext cx="762000" cy="320093"/>
          </a:xfrm>
          <a:prstGeom prst="rect">
            <a:avLst/>
          </a:prstGeom>
          <a:solidFill>
            <a:srgbClr val="37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 Box 192">
            <a:extLst>
              <a:ext uri="{FF2B5EF4-FFF2-40B4-BE49-F238E27FC236}">
                <a16:creationId xmlns:a16="http://schemas.microsoft.com/office/drawing/2014/main" id="{2793D7E5-8FA4-4D07-98D3-B64BD3B85EAB}"/>
              </a:ext>
            </a:extLst>
          </p:cNvPr>
          <p:cNvSpPr txBox="1">
            <a:spLocks noChangeArrowheads="1"/>
          </p:cNvSpPr>
          <p:nvPr/>
        </p:nvSpPr>
        <p:spPr bwMode="auto">
          <a:xfrm>
            <a:off x="18592799" y="6098963"/>
            <a:ext cx="2821906" cy="813350"/>
          </a:xfrm>
          <a:prstGeom prst="rect">
            <a:avLst/>
          </a:prstGeom>
          <a:solidFill>
            <a:schemeClr val="bg1"/>
          </a:solidFill>
          <a:ln w="12700">
            <a:noFill/>
          </a:ln>
          <a:effectLst>
            <a:outerShdw blurRad="50800" dist="50800" dir="5400000" algn="ctr" rotWithShape="0">
              <a:schemeClr val="bg1"/>
            </a:outerShdw>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                 21.27% </a:t>
            </a:r>
          </a:p>
          <a:p>
            <a:pPr eaLnBrk="1" hangingPunct="1"/>
            <a:r>
              <a:rPr lang="en-US" sz="2000" dirty="0">
                <a:latin typeface="Calibri" pitchFamily="34" charset="0"/>
              </a:rPr>
              <a:t>Larceny</a:t>
            </a:r>
          </a:p>
        </p:txBody>
      </p:sp>
      <p:sp>
        <p:nvSpPr>
          <p:cNvPr id="64" name="Rectangle 63">
            <a:extLst>
              <a:ext uri="{FF2B5EF4-FFF2-40B4-BE49-F238E27FC236}">
                <a16:creationId xmlns:a16="http://schemas.microsoft.com/office/drawing/2014/main" id="{9F12E236-6E14-44D5-9ED9-4780D95FBD90}"/>
              </a:ext>
            </a:extLst>
          </p:cNvPr>
          <p:cNvSpPr/>
          <p:nvPr/>
        </p:nvSpPr>
        <p:spPr>
          <a:xfrm>
            <a:off x="18762945" y="6189924"/>
            <a:ext cx="762000" cy="320093"/>
          </a:xfrm>
          <a:prstGeom prst="rect">
            <a:avLst/>
          </a:prstGeom>
          <a:solidFill>
            <a:srgbClr val="FD6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 Box 192">
            <a:extLst>
              <a:ext uri="{FF2B5EF4-FFF2-40B4-BE49-F238E27FC236}">
                <a16:creationId xmlns:a16="http://schemas.microsoft.com/office/drawing/2014/main" id="{4194CAF9-E802-4E4F-8598-65D33BB59D62}"/>
              </a:ext>
            </a:extLst>
          </p:cNvPr>
          <p:cNvSpPr txBox="1">
            <a:spLocks noChangeArrowheads="1"/>
          </p:cNvSpPr>
          <p:nvPr/>
        </p:nvSpPr>
        <p:spPr bwMode="auto">
          <a:xfrm>
            <a:off x="18592799" y="6886813"/>
            <a:ext cx="2783284" cy="813350"/>
          </a:xfrm>
          <a:prstGeom prst="rect">
            <a:avLst/>
          </a:prstGeom>
          <a:solidFill>
            <a:schemeClr val="bg1"/>
          </a:solidFill>
          <a:ln w="12700">
            <a:noFill/>
          </a:ln>
          <a:effectLst>
            <a:outerShdw blurRad="50800" dist="50800" dir="5400000" algn="ctr" rotWithShape="0">
              <a:schemeClr val="bg1"/>
            </a:outerShdw>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                 18.83%  Medical Assistance</a:t>
            </a:r>
          </a:p>
        </p:txBody>
      </p:sp>
      <p:sp>
        <p:nvSpPr>
          <p:cNvPr id="66" name="Rectangle 65">
            <a:extLst>
              <a:ext uri="{FF2B5EF4-FFF2-40B4-BE49-F238E27FC236}">
                <a16:creationId xmlns:a16="http://schemas.microsoft.com/office/drawing/2014/main" id="{1A3210AD-B8DC-4DD9-9072-ABCCF3FD7955}"/>
              </a:ext>
            </a:extLst>
          </p:cNvPr>
          <p:cNvSpPr/>
          <p:nvPr/>
        </p:nvSpPr>
        <p:spPr>
          <a:xfrm>
            <a:off x="18724323" y="6977774"/>
            <a:ext cx="762000" cy="320093"/>
          </a:xfrm>
          <a:prstGeom prst="rect">
            <a:avLst/>
          </a:prstGeom>
          <a:solidFill>
            <a:srgbClr val="F2C8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7BE51501-AA6F-4FDD-93CE-D0043524DE30}"/>
              </a:ext>
            </a:extLst>
          </p:cNvPr>
          <p:cNvSpPr/>
          <p:nvPr/>
        </p:nvSpPr>
        <p:spPr>
          <a:xfrm>
            <a:off x="18724323" y="4561712"/>
            <a:ext cx="762000" cy="320093"/>
          </a:xfrm>
          <a:prstGeom prst="rect">
            <a:avLst/>
          </a:prstGeom>
          <a:solidFill>
            <a:srgbClr val="01B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5F5C3F01-32D7-4470-9E7F-8B575CD788AF}"/>
              </a:ext>
            </a:extLst>
          </p:cNvPr>
          <p:cNvSpPr/>
          <p:nvPr/>
        </p:nvSpPr>
        <p:spPr>
          <a:xfrm>
            <a:off x="1076404" y="5980675"/>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About the Data</a:t>
            </a:r>
          </a:p>
        </p:txBody>
      </p:sp>
      <p:sp>
        <p:nvSpPr>
          <p:cNvPr id="73" name="Text Box 191">
            <a:extLst>
              <a:ext uri="{FF2B5EF4-FFF2-40B4-BE49-F238E27FC236}">
                <a16:creationId xmlns:a16="http://schemas.microsoft.com/office/drawing/2014/main" id="{A1B74D56-CF74-4193-884E-ED02F5BED4E5}"/>
              </a:ext>
            </a:extLst>
          </p:cNvPr>
          <p:cNvSpPr txBox="1">
            <a:spLocks noChangeArrowheads="1"/>
          </p:cNvSpPr>
          <p:nvPr/>
        </p:nvSpPr>
        <p:spPr bwMode="auto">
          <a:xfrm>
            <a:off x="16677714" y="13975234"/>
            <a:ext cx="3362886" cy="4558722"/>
          </a:xfrm>
          <a:prstGeom prst="rect">
            <a:avLst/>
          </a:prstGeom>
          <a:solidFill>
            <a:schemeClr val="bg1"/>
          </a:solidFill>
          <a:ln w="12700">
            <a:noFill/>
          </a:ln>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cap="all" dirty="0"/>
              <a:t>WHEN Does CRIME HAPPEN?</a:t>
            </a:r>
          </a:p>
          <a:p>
            <a:endParaRPr lang="en-US" cap="all" dirty="0"/>
          </a:p>
          <a:p>
            <a:pPr algn="just"/>
            <a:r>
              <a:rPr lang="en-US" sz="2000" dirty="0"/>
              <a:t>This data visualizations is a heat map of day-of-week and time-of-day. We can find on which day at what time crime rate is more in Boston; can also compare that with other time slots at a glance.</a:t>
            </a:r>
          </a:p>
          <a:p>
            <a:pPr algn="just"/>
            <a:endParaRPr lang="en-US" sz="2000" dirty="0"/>
          </a:p>
          <a:p>
            <a:pPr algn="just"/>
            <a:r>
              <a:rPr lang="en-US" sz="2000" dirty="0"/>
              <a:t>This requires the Hour and Day-of-Week to be present in separate columns.</a:t>
            </a:r>
            <a:endParaRPr lang="en-US" sz="2000" dirty="0">
              <a:latin typeface="Calibri" pitchFamily="34" charset="0"/>
            </a:endParaRPr>
          </a:p>
        </p:txBody>
      </p:sp>
      <p:sp>
        <p:nvSpPr>
          <p:cNvPr id="74" name="Text Box 191">
            <a:extLst>
              <a:ext uri="{FF2B5EF4-FFF2-40B4-BE49-F238E27FC236}">
                <a16:creationId xmlns:a16="http://schemas.microsoft.com/office/drawing/2014/main" id="{DB55253E-6C55-40D5-AE63-657DB175BD98}"/>
              </a:ext>
            </a:extLst>
          </p:cNvPr>
          <p:cNvSpPr txBox="1">
            <a:spLocks noChangeArrowheads="1"/>
          </p:cNvSpPr>
          <p:nvPr/>
        </p:nvSpPr>
        <p:spPr bwMode="auto">
          <a:xfrm>
            <a:off x="20997331" y="8820670"/>
            <a:ext cx="10854267" cy="1849049"/>
          </a:xfrm>
          <a:prstGeom prst="rect">
            <a:avLst/>
          </a:prstGeom>
          <a:solidFill>
            <a:schemeClr val="bg1"/>
          </a:solidFill>
          <a:ln w="12700">
            <a:noFill/>
          </a:ln>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cap="all" dirty="0"/>
              <a:t>Find the crime hotspots in Boston</a:t>
            </a:r>
          </a:p>
          <a:p>
            <a:endParaRPr lang="en-US" cap="all" dirty="0"/>
          </a:p>
          <a:p>
            <a:pPr algn="just"/>
            <a:r>
              <a:rPr lang="en-US" sz="2000" dirty="0"/>
              <a:t>This data visualization helps in identifying the top 20 dangerous locations. This map is generated by considering number of crime incident reports at a particular location. Ranking of these places can be given by density of crime.</a:t>
            </a:r>
          </a:p>
        </p:txBody>
      </p:sp>
      <p:sp>
        <p:nvSpPr>
          <p:cNvPr id="75" name="Text Box 191">
            <a:extLst>
              <a:ext uri="{FF2B5EF4-FFF2-40B4-BE49-F238E27FC236}">
                <a16:creationId xmlns:a16="http://schemas.microsoft.com/office/drawing/2014/main" id="{069019FF-E5F6-44D8-A01D-6C5EB038D256}"/>
              </a:ext>
            </a:extLst>
          </p:cNvPr>
          <p:cNvSpPr txBox="1">
            <a:spLocks noChangeArrowheads="1"/>
          </p:cNvSpPr>
          <p:nvPr/>
        </p:nvSpPr>
        <p:spPr bwMode="auto">
          <a:xfrm>
            <a:off x="16500974" y="8731677"/>
            <a:ext cx="3539626" cy="4085902"/>
          </a:xfrm>
          <a:prstGeom prst="rect">
            <a:avLst/>
          </a:prstGeom>
          <a:solidFill>
            <a:schemeClr val="bg1"/>
          </a:solidFill>
          <a:ln w="12700">
            <a:noFill/>
          </a:ln>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US" sz="2000" dirty="0"/>
              <a:t>This is a tree map used to display the crime incident reports hierarchical data.</a:t>
            </a:r>
          </a:p>
          <a:p>
            <a:pPr algn="just"/>
            <a:endParaRPr lang="en-US" sz="2000" dirty="0"/>
          </a:p>
          <a:p>
            <a:pPr algn="just"/>
            <a:r>
              <a:rPr lang="en-US" sz="2000" dirty="0"/>
              <a:t>Used UCR (Universal Crime Reporting) part numbers 1, 2, 3 as the variables that describes the area of titles.</a:t>
            </a:r>
          </a:p>
          <a:p>
            <a:pPr algn="just"/>
            <a:endParaRPr lang="en-US" sz="2000" dirty="0"/>
          </a:p>
          <a:p>
            <a:pPr algn="just"/>
            <a:r>
              <a:rPr lang="en-US" sz="2000" dirty="0"/>
              <a:t>In this map the color and size depicts the number of crime incident reports of a particular UCR part number.</a:t>
            </a:r>
          </a:p>
        </p:txBody>
      </p:sp>
    </p:spTree>
    <p:extLst>
      <p:ext uri="{BB962C8B-B14F-4D97-AF65-F5344CB8AC3E}">
        <p14:creationId xmlns:p14="http://schemas.microsoft.com/office/powerpoint/2010/main" val="22512518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4885</TotalTime>
  <Words>359</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Bahnschrift</vt:lpstr>
      <vt:lpstr>Calibri</vt:lpstr>
      <vt:lpstr>Century Gothic</vt:lpstr>
      <vt:lpstr>Tahoma</vt:lpstr>
      <vt:lpstr>Wingdings 3</vt:lpstr>
      <vt:lpstr>Ion Boardroom</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kamala nayana</cp:lastModifiedBy>
  <cp:revision>119</cp:revision>
  <cp:lastPrinted>2013-02-12T02:21:55Z</cp:lastPrinted>
  <dcterms:created xsi:type="dcterms:W3CDTF">2013-02-10T21:14:48Z</dcterms:created>
  <dcterms:modified xsi:type="dcterms:W3CDTF">2018-03-28T11:44:28Z</dcterms:modified>
</cp:coreProperties>
</file>