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2" r:id="rId6"/>
    <p:sldId id="259" r:id="rId7"/>
    <p:sldId id="286" r:id="rId8"/>
    <p:sldId id="275" r:id="rId9"/>
    <p:sldId id="276" r:id="rId10"/>
    <p:sldId id="278" r:id="rId11"/>
    <p:sldId id="280" r:id="rId12"/>
    <p:sldId id="279" r:id="rId13"/>
    <p:sldId id="277" r:id="rId14"/>
    <p:sldId id="281" r:id="rId15"/>
    <p:sldId id="285" r:id="rId16"/>
    <p:sldId id="284" r:id="rId17"/>
    <p:sldId id="274" r:id="rId18"/>
    <p:sldId id="273" r:id="rId19"/>
    <p:sldId id="272" r:id="rId20"/>
    <p:sldId id="271" r:id="rId21"/>
    <p:sldId id="269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9B"/>
    <a:srgbClr val="FFE0A3"/>
    <a:srgbClr val="FF3399"/>
    <a:srgbClr val="CC3399"/>
    <a:srgbClr val="70AC2E"/>
    <a:srgbClr val="C19FFF"/>
    <a:srgbClr val="CAB4EA"/>
    <a:srgbClr val="D3B5E9"/>
    <a:srgbClr val="D68B1C"/>
    <a:srgbClr val="D0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5" autoAdjust="0"/>
    <p:restoredTop sz="95280" autoAdjust="0"/>
  </p:normalViewPr>
  <p:slideViewPr>
    <p:cSldViewPr>
      <p:cViewPr varScale="1">
        <p:scale>
          <a:sx n="83" d="100"/>
          <a:sy n="83" d="100"/>
        </p:scale>
        <p:origin x="5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8EEEC-B66E-457F-BDFD-F0338E8734B3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0A6C5-53C1-40BE-BA38-FDA2C611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2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0A6C5-53C1-40BE-BA38-FDA2C611F2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0A6C5-53C1-40BE-BA38-FDA2C611F2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0A6C5-53C1-40BE-BA38-FDA2C611F2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5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19970" y="3887115"/>
            <a:ext cx="7772400" cy="763525"/>
          </a:xfr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1FF9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650640"/>
            <a:ext cx="640080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1FF9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1"/>
            <a:ext cx="7329840" cy="397032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7016195" cy="458115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40" y="1291130"/>
            <a:ext cx="8229600" cy="610820"/>
          </a:xfrm>
          <a:effectLst>
            <a:outerShdw blurRad="50800" dist="38100" dir="2700000" algn="tl" rotWithShape="0">
              <a:prstClr val="black">
                <a:alpha val="69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1FF9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9019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531813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9019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531813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4" y="3429001"/>
            <a:ext cx="7008875" cy="12216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Efficacy of Drugs that treat Hypothyroidism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295" y="4650639"/>
            <a:ext cx="2733134" cy="137434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Chandrika </a:t>
            </a:r>
            <a:r>
              <a:rPr lang="en-US" dirty="0" err="1"/>
              <a:t>Bolla</a:t>
            </a:r>
            <a:endParaRPr lang="en-US" dirty="0"/>
          </a:p>
          <a:p>
            <a:pPr algn="l"/>
            <a:r>
              <a:rPr lang="en-US" dirty="0"/>
              <a:t>Nidhi Mittal</a:t>
            </a:r>
          </a:p>
          <a:p>
            <a:pPr algn="l"/>
            <a:r>
              <a:rPr lang="en-US" dirty="0"/>
              <a:t>Kamala </a:t>
            </a:r>
            <a:r>
              <a:rPr lang="en-US" dirty="0" err="1"/>
              <a:t>Nayana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4" y="985720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dirty="0"/>
              <a:t>Hospital Admin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596540"/>
            <a:ext cx="7635250" cy="4275741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 Employee User Accounts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en-US" dirty="0"/>
              <a:t>Can assigning user name and password </a:t>
            </a:r>
          </a:p>
          <a:p>
            <a:r>
              <a:rPr lang="en-US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 Patients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en-US" dirty="0"/>
              <a:t>Can view and add new patients</a:t>
            </a:r>
          </a:p>
          <a:p>
            <a:r>
              <a:rPr lang="en-US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 Organization</a:t>
            </a:r>
          </a:p>
          <a:p>
            <a:pPr marL="0" indent="0">
              <a:buNone/>
            </a:pPr>
            <a:r>
              <a:rPr lang="en-US" dirty="0"/>
              <a:t>     Can add organizations to the networks</a:t>
            </a:r>
          </a:p>
          <a:p>
            <a:r>
              <a:rPr lang="en-US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 Employee</a:t>
            </a:r>
          </a:p>
          <a:p>
            <a:pPr marL="0" indent="0">
              <a:buNone/>
            </a:pPr>
            <a:r>
              <a:rPr lang="en-US" dirty="0"/>
              <a:t>    Can add employees to a particular organization</a:t>
            </a:r>
          </a:p>
        </p:txBody>
      </p:sp>
    </p:spTree>
    <p:extLst>
      <p:ext uri="{BB962C8B-B14F-4D97-AF65-F5344CB8AC3E}">
        <p14:creationId xmlns:p14="http://schemas.microsoft.com/office/powerpoint/2010/main" val="112114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8" y="985720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dirty="0"/>
              <a:t>Manufacturer Admin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596540"/>
            <a:ext cx="7635250" cy="4581149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 Employee User Accounts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en-US" dirty="0"/>
              <a:t>Can assigning user name and password </a:t>
            </a:r>
          </a:p>
          <a:p>
            <a:r>
              <a:rPr lang="en-US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 Organization</a:t>
            </a:r>
          </a:p>
          <a:p>
            <a:pPr marL="0" indent="0">
              <a:buNone/>
            </a:pPr>
            <a:r>
              <a:rPr lang="en-US" dirty="0"/>
              <a:t>     Can add organizations to the networks</a:t>
            </a:r>
          </a:p>
          <a:p>
            <a:r>
              <a:rPr lang="en-US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 Employee</a:t>
            </a:r>
          </a:p>
          <a:p>
            <a:pPr marL="0" indent="0">
              <a:buNone/>
            </a:pPr>
            <a:r>
              <a:rPr lang="en-US" dirty="0"/>
              <a:t>    Can add employees to a particular organization</a:t>
            </a:r>
          </a:p>
          <a:p>
            <a:r>
              <a:rPr lang="en-US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 Drugs</a:t>
            </a:r>
          </a:p>
          <a:p>
            <a:pPr marL="0" indent="0">
              <a:buNone/>
            </a:pPr>
            <a:r>
              <a:rPr lang="en-US" dirty="0"/>
              <a:t>    Add and view the drug details like dosages, components and their percentages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1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Distributor Admin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Manage Organization</a:t>
            </a:r>
          </a:p>
          <a:p>
            <a:r>
              <a:rPr lang="en-US" dirty="0"/>
              <a:t>    Can add organizations to the networks</a:t>
            </a:r>
          </a:p>
          <a:p>
            <a:r>
              <a:rPr lang="en-US" dirty="0"/>
              <a:t>Manage Distributor User Account</a:t>
            </a:r>
          </a:p>
          <a:p>
            <a:r>
              <a:rPr lang="en-US" dirty="0"/>
              <a:t>    Can assigning user name and password </a:t>
            </a:r>
          </a:p>
          <a:p>
            <a:r>
              <a:rPr lang="en-US" dirty="0"/>
              <a:t>Manage Employees</a:t>
            </a:r>
          </a:p>
          <a:p>
            <a:r>
              <a:rPr lang="en-US" dirty="0"/>
              <a:t>     Can add employees to a particular organization</a:t>
            </a:r>
          </a:p>
          <a:p>
            <a:r>
              <a:rPr lang="en-US" dirty="0"/>
              <a:t>Manage Drugs</a:t>
            </a:r>
          </a:p>
          <a:p>
            <a:r>
              <a:rPr lang="en-US" dirty="0"/>
              <a:t>    Add and view the details and dosages of the drugs list                                                       ordered to manufacture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6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Patient Role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596541"/>
            <a:ext cx="7635250" cy="4275740"/>
          </a:xfrm>
        </p:spPr>
        <p:txBody>
          <a:bodyPr/>
          <a:lstStyle/>
          <a:p>
            <a:r>
              <a:rPr lang="en-US" dirty="0"/>
              <a:t>Patient requests scheduler for appointment </a:t>
            </a:r>
          </a:p>
          <a:p>
            <a:r>
              <a:rPr lang="en-US" dirty="0"/>
              <a:t>View the appointment details like appointment date, doctor and lab assistant names</a:t>
            </a:r>
          </a:p>
          <a:p>
            <a:r>
              <a:rPr lang="en-US" dirty="0"/>
              <a:t>View his/her health reports which include test result status and date</a:t>
            </a:r>
          </a:p>
          <a:p>
            <a:r>
              <a:rPr lang="en-US" dirty="0"/>
              <a:t>View his personal details like first name, last name, address, age</a:t>
            </a:r>
          </a:p>
        </p:txBody>
      </p:sp>
    </p:spTree>
    <p:extLst>
      <p:ext uri="{BB962C8B-B14F-4D97-AF65-F5344CB8AC3E}">
        <p14:creationId xmlns:p14="http://schemas.microsoft.com/office/powerpoint/2010/main" val="102221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985720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Doctor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596540"/>
            <a:ext cx="7329840" cy="4581150"/>
          </a:xfrm>
        </p:spPr>
        <p:txBody>
          <a:bodyPr/>
          <a:lstStyle/>
          <a:p>
            <a:r>
              <a:rPr lang="en-US" dirty="0"/>
              <a:t>View the test results of patients</a:t>
            </a:r>
          </a:p>
          <a:p>
            <a:r>
              <a:rPr lang="en-US" dirty="0"/>
              <a:t>View next appointment patient details</a:t>
            </a:r>
          </a:p>
          <a:p>
            <a:r>
              <a:rPr lang="en-US" dirty="0"/>
              <a:t>Prescribe medicine for patients based on their reports</a:t>
            </a:r>
          </a:p>
          <a:p>
            <a:pPr marL="0" indent="0">
              <a:buNone/>
            </a:pPr>
            <a:r>
              <a:rPr lang="en-US" sz="3200" u="sng" dirty="0">
                <a:solidFill>
                  <a:srgbClr val="F1FF9B"/>
                </a:solidFill>
              </a:rPr>
              <a:t>Lab Assistant Role</a:t>
            </a:r>
          </a:p>
          <a:p>
            <a:r>
              <a:rPr lang="en-US" dirty="0"/>
              <a:t>Process the test requests from the scheduler</a:t>
            </a:r>
          </a:p>
          <a:p>
            <a:r>
              <a:rPr lang="en-US" dirty="0"/>
              <a:t>Submit the test result details which include T3, T4, TSH </a:t>
            </a:r>
          </a:p>
          <a:p>
            <a:pPr marL="0" indent="0">
              <a:buNone/>
            </a:pPr>
            <a:endParaRPr lang="en-US" sz="3200" u="sng" dirty="0">
              <a:solidFill>
                <a:srgbClr val="F1FF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466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Scheduler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the patient appointments by date</a:t>
            </a:r>
          </a:p>
          <a:p>
            <a:r>
              <a:rPr lang="en-US" dirty="0"/>
              <a:t>Add patients to todays appointment list</a:t>
            </a:r>
          </a:p>
          <a:p>
            <a:r>
              <a:rPr lang="en-US" dirty="0"/>
              <a:t>View and process the patients appointment requests </a:t>
            </a:r>
          </a:p>
          <a:p>
            <a:r>
              <a:rPr lang="en-US" dirty="0"/>
              <a:t>Requests doctor for appointment</a:t>
            </a:r>
          </a:p>
        </p:txBody>
      </p:sp>
    </p:spTree>
    <p:extLst>
      <p:ext uri="{BB962C8B-B14F-4D97-AF65-F5344CB8AC3E}">
        <p14:creationId xmlns:p14="http://schemas.microsoft.com/office/powerpoint/2010/main" val="415422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579334"/>
            <a:ext cx="8229600" cy="54425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Sales Person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596539"/>
            <a:ext cx="7329840" cy="4733855"/>
          </a:xfrm>
        </p:spPr>
        <p:txBody>
          <a:bodyPr/>
          <a:lstStyle/>
          <a:p>
            <a:r>
              <a:rPr lang="en-US" dirty="0"/>
              <a:t>View the list of medicines ordered by doctor and process the work requests </a:t>
            </a:r>
          </a:p>
          <a:p>
            <a:endParaRPr lang="en-US" dirty="0"/>
          </a:p>
          <a:p>
            <a:r>
              <a:rPr lang="en-US" dirty="0"/>
              <a:t> View and list of medicines ordered by distributor and process the work requests 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555" y="985720"/>
            <a:ext cx="8177212" cy="469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1FF9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/>
              <a:t>Distributor Role</a:t>
            </a:r>
          </a:p>
        </p:txBody>
      </p:sp>
    </p:spTree>
    <p:extLst>
      <p:ext uri="{BB962C8B-B14F-4D97-AF65-F5344CB8AC3E}">
        <p14:creationId xmlns:p14="http://schemas.microsoft.com/office/powerpoint/2010/main" val="2995486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0"/>
            <a:ext cx="7627014" cy="11384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Object Model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443835"/>
            <a:ext cx="7397652" cy="4194010"/>
          </a:xfrm>
        </p:spPr>
      </p:pic>
    </p:spTree>
    <p:extLst>
      <p:ext uri="{BB962C8B-B14F-4D97-AF65-F5344CB8AC3E}">
        <p14:creationId xmlns:p14="http://schemas.microsoft.com/office/powerpoint/2010/main" val="1037339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System Admin Login 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1" y="1291130"/>
            <a:ext cx="8695340" cy="5039265"/>
          </a:xfrm>
        </p:spPr>
      </p:pic>
    </p:spTree>
    <p:extLst>
      <p:ext uri="{BB962C8B-B14F-4D97-AF65-F5344CB8AC3E}">
        <p14:creationId xmlns:p14="http://schemas.microsoft.com/office/powerpoint/2010/main" val="365493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Slide Title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8" y="1701263"/>
            <a:ext cx="7015162" cy="3760275"/>
          </a:xfrm>
        </p:spPr>
      </p:pic>
    </p:spTree>
    <p:extLst>
      <p:ext uri="{BB962C8B-B14F-4D97-AF65-F5344CB8AC3E}">
        <p14:creationId xmlns:p14="http://schemas.microsoft.com/office/powerpoint/2010/main" val="315108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Architecture Diagram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Object Model</a:t>
            </a:r>
          </a:p>
          <a:p>
            <a:r>
              <a:rPr lang="en-US" dirty="0"/>
              <a:t>Screen Shots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Slide Title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8" y="1679616"/>
            <a:ext cx="7015162" cy="3803569"/>
          </a:xfrm>
        </p:spPr>
      </p:pic>
    </p:spTree>
    <p:extLst>
      <p:ext uri="{BB962C8B-B14F-4D97-AF65-F5344CB8AC3E}">
        <p14:creationId xmlns:p14="http://schemas.microsoft.com/office/powerpoint/2010/main" val="2332487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Slide Title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8" y="1514840"/>
            <a:ext cx="7015162" cy="4133120"/>
          </a:xfrm>
        </p:spPr>
      </p:pic>
    </p:spTree>
    <p:extLst>
      <p:ext uri="{BB962C8B-B14F-4D97-AF65-F5344CB8AC3E}">
        <p14:creationId xmlns:p14="http://schemas.microsoft.com/office/powerpoint/2010/main" val="3568754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is done successfully and reports </a:t>
            </a:r>
            <a:r>
              <a:rPr lang="en-US"/>
              <a:t>are 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31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665475"/>
            <a:ext cx="3970331" cy="198516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540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3429000"/>
            <a:ext cx="4275740" cy="458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1232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World Health Organization (WHO) is a specialized agency of the United Nations that is concerned with international public health. WHO wants to find the best Drug to treat Hypothyroidism by conducting a health study throughout the world. This project concentrates in finding the drug that showed best results on the patients who participated during this health study. </a:t>
            </a:r>
          </a:p>
        </p:txBody>
      </p:sp>
    </p:spTree>
    <p:extLst>
      <p:ext uri="{BB962C8B-B14F-4D97-AF65-F5344CB8AC3E}">
        <p14:creationId xmlns:p14="http://schemas.microsoft.com/office/powerpoint/2010/main" val="275482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According to “American Thyroid Association” 1 in every 10 people of the overall population is suffering with hypothyroidism. </a:t>
            </a:r>
          </a:p>
          <a:p>
            <a:r>
              <a:rPr lang="en-US" dirty="0"/>
              <a:t>There is a need to find an effective drug with appropriate chemical composition that can treat this disease at its best and help in speedy recovery of the patient. </a:t>
            </a:r>
          </a:p>
        </p:txBody>
      </p:sp>
    </p:spTree>
    <p:extLst>
      <p:ext uri="{BB962C8B-B14F-4D97-AF65-F5344CB8AC3E}">
        <p14:creationId xmlns:p14="http://schemas.microsoft.com/office/powerpoint/2010/main" val="188516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9" y="1138425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749245"/>
            <a:ext cx="7635250" cy="4123035"/>
          </a:xfrm>
        </p:spPr>
        <p:txBody>
          <a:bodyPr/>
          <a:lstStyle/>
          <a:p>
            <a:r>
              <a:rPr lang="en-US" dirty="0"/>
              <a:t>In this project we are considering world as our ecosystem </a:t>
            </a:r>
          </a:p>
          <a:p>
            <a:r>
              <a:rPr lang="en-US" dirty="0"/>
              <a:t>World Ecosystem contains array of country Networks</a:t>
            </a:r>
          </a:p>
          <a:p>
            <a:r>
              <a:rPr lang="en-US" dirty="0"/>
              <a:t>Every network contains Enterprise Directory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8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316" y="-388625"/>
            <a:ext cx="7932424" cy="1138425"/>
          </a:xfrm>
        </p:spPr>
        <p:txBody>
          <a:bodyPr>
            <a:normAutofit/>
          </a:bodyPr>
          <a:lstStyle/>
          <a:p>
            <a:r>
              <a:rPr lang="en-US" dirty="0"/>
              <a:t>Architecture Diagram 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" t="3344" r="21636" b="31121"/>
          <a:stretch/>
        </p:blipFill>
        <p:spPr>
          <a:xfrm>
            <a:off x="1517899" y="374901"/>
            <a:ext cx="7539815" cy="6483100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Appointment scheduling between patient and scheduler</a:t>
            </a:r>
          </a:p>
          <a:p>
            <a:r>
              <a:rPr lang="en-US" dirty="0"/>
              <a:t>Lab test request between scheduler and lab assistant</a:t>
            </a:r>
          </a:p>
          <a:p>
            <a:r>
              <a:rPr lang="en-US" dirty="0"/>
              <a:t>Order drug request between doctor and distributor</a:t>
            </a:r>
          </a:p>
          <a:p>
            <a:r>
              <a:rPr lang="en-US" dirty="0"/>
              <a:t>Order drug request between distributor and sales 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7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833015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009" y="1291130"/>
            <a:ext cx="7482545" cy="5191970"/>
          </a:xfrm>
        </p:spPr>
        <p:txBody>
          <a:bodyPr>
            <a:normAutofit/>
          </a:bodyPr>
          <a:lstStyle/>
          <a:p>
            <a:r>
              <a:rPr lang="en-US" u="sng" dirty="0"/>
              <a:t>System Admin Role</a:t>
            </a:r>
          </a:p>
          <a:p>
            <a:r>
              <a:rPr lang="en-US" u="sng" dirty="0"/>
              <a:t>Patient Role</a:t>
            </a:r>
          </a:p>
          <a:p>
            <a:r>
              <a:rPr lang="en-US" u="sng" dirty="0"/>
              <a:t>Doctor Role</a:t>
            </a:r>
          </a:p>
          <a:p>
            <a:r>
              <a:rPr lang="en-US" u="sng" dirty="0"/>
              <a:t>Lab Assistant Role</a:t>
            </a:r>
          </a:p>
          <a:p>
            <a:r>
              <a:rPr lang="en-US" u="sng" dirty="0"/>
              <a:t>Scheduler Role</a:t>
            </a:r>
          </a:p>
          <a:p>
            <a:r>
              <a:rPr lang="en-US" u="sng" dirty="0"/>
              <a:t>Sales Person Role</a:t>
            </a:r>
          </a:p>
          <a:p>
            <a:r>
              <a:rPr lang="en-US" u="sng" dirty="0"/>
              <a:t>Distributor Role</a:t>
            </a:r>
          </a:p>
          <a:p>
            <a:r>
              <a:rPr lang="en-US" u="sng" dirty="0"/>
              <a:t>Hospital Admin Role</a:t>
            </a:r>
          </a:p>
          <a:p>
            <a:r>
              <a:rPr lang="en-US" u="sng" dirty="0"/>
              <a:t>Manufacturer Admin Role</a:t>
            </a:r>
          </a:p>
          <a:p>
            <a:r>
              <a:rPr lang="en-US" u="sng" dirty="0"/>
              <a:t>Distributor Admin Role</a:t>
            </a:r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System Admin Role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596541"/>
            <a:ext cx="7482546" cy="5039264"/>
          </a:xfrm>
        </p:spPr>
        <p:txBody>
          <a:bodyPr/>
          <a:lstStyle/>
          <a:p>
            <a:r>
              <a:rPr lang="en-US" dirty="0"/>
              <a:t>System Admin can login to the main system</a:t>
            </a:r>
          </a:p>
          <a:p>
            <a:r>
              <a:rPr lang="en-US" dirty="0"/>
              <a:t>Can manage all the networks and can add new networks</a:t>
            </a:r>
          </a:p>
          <a:p>
            <a:r>
              <a:rPr lang="en-US" dirty="0"/>
              <a:t>Can add and manage the enterprises</a:t>
            </a:r>
          </a:p>
          <a:p>
            <a:r>
              <a:rPr lang="en-US" dirty="0"/>
              <a:t>Can add and manage the enterprise admins</a:t>
            </a:r>
          </a:p>
        </p:txBody>
      </p:sp>
    </p:spTree>
    <p:extLst>
      <p:ext uri="{BB962C8B-B14F-4D97-AF65-F5344CB8AC3E}">
        <p14:creationId xmlns:p14="http://schemas.microsoft.com/office/powerpoint/2010/main" val="136763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5104</TotalTime>
  <Words>574</Words>
  <Application>Microsoft Office PowerPoint</Application>
  <PresentationFormat>On-screen Show (4:3)</PresentationFormat>
  <Paragraphs>107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Analysis of Efficacy of Drugs that treat Hypothyroidism</vt:lpstr>
      <vt:lpstr>Contents</vt:lpstr>
      <vt:lpstr>Introduction</vt:lpstr>
      <vt:lpstr>Problem Statement</vt:lpstr>
      <vt:lpstr>Approach</vt:lpstr>
      <vt:lpstr>Architecture Diagram </vt:lpstr>
      <vt:lpstr>Use Cases</vt:lpstr>
      <vt:lpstr>Roles</vt:lpstr>
      <vt:lpstr>System Admin Role </vt:lpstr>
      <vt:lpstr>Hospital Admin Role</vt:lpstr>
      <vt:lpstr>Manufacturer Admin Role</vt:lpstr>
      <vt:lpstr>Distributor Admin Role</vt:lpstr>
      <vt:lpstr>Patient Role </vt:lpstr>
      <vt:lpstr>Doctor Role</vt:lpstr>
      <vt:lpstr>Scheduler Role</vt:lpstr>
      <vt:lpstr>Sales Person Role</vt:lpstr>
      <vt:lpstr>Object Model</vt:lpstr>
      <vt:lpstr>System Admin Login </vt:lpstr>
      <vt:lpstr>Slide Title</vt:lpstr>
      <vt:lpstr>Slide Title</vt:lpstr>
      <vt:lpstr>Slide Title</vt:lpstr>
      <vt:lpstr>Conclusion</vt:lpstr>
      <vt:lpstr> 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 </cp:lastModifiedBy>
  <cp:revision>66</cp:revision>
  <dcterms:created xsi:type="dcterms:W3CDTF">2013-08-21T19:17:07Z</dcterms:created>
  <dcterms:modified xsi:type="dcterms:W3CDTF">2016-12-12T04:53:38Z</dcterms:modified>
</cp:coreProperties>
</file>