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AAFC1A-93E5-4C08-8179-7A65894FFFC1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1FC1E18-A933-4626-B95D-3A65E1197B7E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800" dirty="0"/>
            <a:t>Multi Step Form</a:t>
          </a:r>
          <a:endParaRPr lang="en-IN" sz="1800" dirty="0"/>
        </a:p>
      </dgm:t>
    </dgm:pt>
    <dgm:pt modelId="{BD6D7D10-2CC9-445F-9D3F-B6A771103AB9}" type="parTrans" cxnId="{01C21778-8558-4B20-A435-255F2E982523}">
      <dgm:prSet/>
      <dgm:spPr/>
      <dgm:t>
        <a:bodyPr/>
        <a:lstStyle/>
        <a:p>
          <a:endParaRPr lang="en-IN"/>
        </a:p>
      </dgm:t>
    </dgm:pt>
    <dgm:pt modelId="{8FC4CF39-E31B-469B-8844-56D2BC2A597D}" type="sibTrans" cxnId="{01C21778-8558-4B20-A435-255F2E982523}">
      <dgm:prSet/>
      <dgm:spPr/>
      <dgm:t>
        <a:bodyPr/>
        <a:lstStyle/>
        <a:p>
          <a:endParaRPr lang="en-IN"/>
        </a:p>
      </dgm:t>
    </dgm:pt>
    <dgm:pt modelId="{5A27ADA7-F129-44A9-87C1-825BF788045F}">
      <dgm:prSet phldrT="[Text]"/>
      <dgm:spPr/>
      <dgm:t>
        <a:bodyPr/>
        <a:lstStyle/>
        <a:p>
          <a:r>
            <a:rPr lang="en-US" dirty="0"/>
            <a:t>Collect Personal Details</a:t>
          </a:r>
          <a:endParaRPr lang="en-IN" dirty="0"/>
        </a:p>
      </dgm:t>
    </dgm:pt>
    <dgm:pt modelId="{CCCC226C-CEAE-44F4-9395-F09D1F5D02D6}" type="parTrans" cxnId="{38BF8B22-4DCD-4512-94F6-951670465B43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3D8DDA21-DF1A-4419-BEE8-9F16059CB13C}" type="sibTrans" cxnId="{38BF8B22-4DCD-4512-94F6-951670465B43}">
      <dgm:prSet/>
      <dgm:spPr/>
      <dgm:t>
        <a:bodyPr/>
        <a:lstStyle/>
        <a:p>
          <a:endParaRPr lang="en-IN"/>
        </a:p>
      </dgm:t>
    </dgm:pt>
    <dgm:pt modelId="{0FC58DAC-243C-468C-9C81-E86706418A47}">
      <dgm:prSet phldrT="[Text]"/>
      <dgm:spPr/>
      <dgm:t>
        <a:bodyPr/>
        <a:lstStyle/>
        <a:p>
          <a:r>
            <a:rPr lang="en-US" dirty="0"/>
            <a:t>Collect Address</a:t>
          </a:r>
          <a:endParaRPr lang="en-IN" dirty="0"/>
        </a:p>
      </dgm:t>
    </dgm:pt>
    <dgm:pt modelId="{04EC8E02-D55F-482A-B2AB-0DC6CCBAE3F6}" type="parTrans" cxnId="{ED29F9CA-6E58-41AA-A484-16FD3C9AE615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IN" dirty="0"/>
        </a:p>
      </dgm:t>
    </dgm:pt>
    <dgm:pt modelId="{79E8C807-599C-4F9D-9FC8-DF0FA794158F}" type="sibTrans" cxnId="{ED29F9CA-6E58-41AA-A484-16FD3C9AE615}">
      <dgm:prSet/>
      <dgm:spPr/>
      <dgm:t>
        <a:bodyPr/>
        <a:lstStyle/>
        <a:p>
          <a:endParaRPr lang="en-IN"/>
        </a:p>
      </dgm:t>
    </dgm:pt>
    <dgm:pt modelId="{A88EA980-F689-4E2F-A680-F886FB67C720}">
      <dgm:prSet phldrT="[Text]"/>
      <dgm:spPr/>
      <dgm:t>
        <a:bodyPr/>
        <a:lstStyle/>
        <a:p>
          <a:r>
            <a:rPr lang="en-US" dirty="0"/>
            <a:t>Collect Medical History</a:t>
          </a:r>
          <a:endParaRPr lang="en-IN" dirty="0"/>
        </a:p>
      </dgm:t>
    </dgm:pt>
    <dgm:pt modelId="{9E8CC6F2-DDEB-4304-B064-D89DBA481EEF}" type="parTrans" cxnId="{BFECA6D8-4C1F-4AC1-8354-B272BA90A04F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D72C30B0-A41C-47C0-9B05-330D3B24F6DE}" type="sibTrans" cxnId="{BFECA6D8-4C1F-4AC1-8354-B272BA90A04F}">
      <dgm:prSet/>
      <dgm:spPr/>
      <dgm:t>
        <a:bodyPr/>
        <a:lstStyle/>
        <a:p>
          <a:endParaRPr lang="en-IN"/>
        </a:p>
      </dgm:t>
    </dgm:pt>
    <dgm:pt modelId="{A5998020-9AC7-4AB5-83CF-059F1DC79A58}" type="pres">
      <dgm:prSet presAssocID="{A9AAFC1A-93E5-4C08-8179-7A65894FFFC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9797525-B448-49E1-A6BB-0F07999ABE3D}" type="pres">
      <dgm:prSet presAssocID="{D1FC1E18-A933-4626-B95D-3A65E1197B7E}" presName="root1" presStyleCnt="0"/>
      <dgm:spPr/>
    </dgm:pt>
    <dgm:pt modelId="{90A58BFA-B238-4A71-AEE4-79CEE786198A}" type="pres">
      <dgm:prSet presAssocID="{D1FC1E18-A933-4626-B95D-3A65E1197B7E}" presName="LevelOneTextNode" presStyleLbl="node0" presStyleIdx="0" presStyleCnt="1">
        <dgm:presLayoutVars>
          <dgm:chPref val="3"/>
        </dgm:presLayoutVars>
      </dgm:prSet>
      <dgm:spPr/>
    </dgm:pt>
    <dgm:pt modelId="{18303ED4-7B90-4DC2-97CA-5951D240E5F2}" type="pres">
      <dgm:prSet presAssocID="{D1FC1E18-A933-4626-B95D-3A65E1197B7E}" presName="level2hierChild" presStyleCnt="0"/>
      <dgm:spPr/>
    </dgm:pt>
    <dgm:pt modelId="{8E2DBE93-2A02-4E2C-8963-856C79B156CD}" type="pres">
      <dgm:prSet presAssocID="{CCCC226C-CEAE-44F4-9395-F09D1F5D02D6}" presName="conn2-1" presStyleLbl="parChTrans1D2" presStyleIdx="0" presStyleCnt="3"/>
      <dgm:spPr/>
    </dgm:pt>
    <dgm:pt modelId="{2398C66D-3F02-4BE1-84C7-D220640A36FB}" type="pres">
      <dgm:prSet presAssocID="{CCCC226C-CEAE-44F4-9395-F09D1F5D02D6}" presName="connTx" presStyleLbl="parChTrans1D2" presStyleIdx="0" presStyleCnt="3"/>
      <dgm:spPr/>
    </dgm:pt>
    <dgm:pt modelId="{FEE5CCDF-AFCD-4103-89ED-12D9C7F07EB1}" type="pres">
      <dgm:prSet presAssocID="{5A27ADA7-F129-44A9-87C1-825BF788045F}" presName="root2" presStyleCnt="0"/>
      <dgm:spPr/>
    </dgm:pt>
    <dgm:pt modelId="{5EE79AA4-626B-46D6-8766-A14F0075F012}" type="pres">
      <dgm:prSet presAssocID="{5A27ADA7-F129-44A9-87C1-825BF788045F}" presName="LevelTwoTextNode" presStyleLbl="node2" presStyleIdx="0" presStyleCnt="3" custScaleX="178287" custLinFactNeighborX="53692" custLinFactNeighborY="-52393">
        <dgm:presLayoutVars>
          <dgm:chPref val="3"/>
        </dgm:presLayoutVars>
      </dgm:prSet>
      <dgm:spPr/>
    </dgm:pt>
    <dgm:pt modelId="{60F8A905-7049-4DD9-9A81-8832E59EE2F3}" type="pres">
      <dgm:prSet presAssocID="{5A27ADA7-F129-44A9-87C1-825BF788045F}" presName="level3hierChild" presStyleCnt="0"/>
      <dgm:spPr/>
    </dgm:pt>
    <dgm:pt modelId="{7D3610CE-2D19-4491-9596-5ABEF5DD5BA5}" type="pres">
      <dgm:prSet presAssocID="{04EC8E02-D55F-482A-B2AB-0DC6CCBAE3F6}" presName="conn2-1" presStyleLbl="parChTrans1D2" presStyleIdx="1" presStyleCnt="3"/>
      <dgm:spPr/>
    </dgm:pt>
    <dgm:pt modelId="{71851770-214F-4880-B99A-3AFC60C5D271}" type="pres">
      <dgm:prSet presAssocID="{04EC8E02-D55F-482A-B2AB-0DC6CCBAE3F6}" presName="connTx" presStyleLbl="parChTrans1D2" presStyleIdx="1" presStyleCnt="3"/>
      <dgm:spPr/>
    </dgm:pt>
    <dgm:pt modelId="{3AE85CDE-A573-448F-A037-CABA0175F6EC}" type="pres">
      <dgm:prSet presAssocID="{0FC58DAC-243C-468C-9C81-E86706418A47}" presName="root2" presStyleCnt="0"/>
      <dgm:spPr/>
    </dgm:pt>
    <dgm:pt modelId="{A54739B1-180C-4D29-8371-909FA3624832}" type="pres">
      <dgm:prSet presAssocID="{0FC58DAC-243C-468C-9C81-E86706418A47}" presName="LevelTwoTextNode" presStyleLbl="node2" presStyleIdx="1" presStyleCnt="3" custScaleX="180417" custScaleY="90909" custLinFactNeighborX="53698" custLinFactNeighborY="-2423">
        <dgm:presLayoutVars>
          <dgm:chPref val="3"/>
        </dgm:presLayoutVars>
      </dgm:prSet>
      <dgm:spPr/>
    </dgm:pt>
    <dgm:pt modelId="{B1EE1115-EADD-4623-BA7D-6FC057E7F092}" type="pres">
      <dgm:prSet presAssocID="{0FC58DAC-243C-468C-9C81-E86706418A47}" presName="level3hierChild" presStyleCnt="0"/>
      <dgm:spPr/>
    </dgm:pt>
    <dgm:pt modelId="{1DF22FFD-F0DF-4169-BE0D-D53A2A43733A}" type="pres">
      <dgm:prSet presAssocID="{9E8CC6F2-DDEB-4304-B064-D89DBA481EEF}" presName="conn2-1" presStyleLbl="parChTrans1D2" presStyleIdx="2" presStyleCnt="3"/>
      <dgm:spPr/>
    </dgm:pt>
    <dgm:pt modelId="{9412FF87-8BC0-4B46-A238-D2AB2BE8655F}" type="pres">
      <dgm:prSet presAssocID="{9E8CC6F2-DDEB-4304-B064-D89DBA481EEF}" presName="connTx" presStyleLbl="parChTrans1D2" presStyleIdx="2" presStyleCnt="3"/>
      <dgm:spPr/>
    </dgm:pt>
    <dgm:pt modelId="{7B18A5D6-BE37-4EBA-95AC-EE4141AEFE52}" type="pres">
      <dgm:prSet presAssocID="{A88EA980-F689-4E2F-A680-F886FB67C720}" presName="root2" presStyleCnt="0"/>
      <dgm:spPr/>
    </dgm:pt>
    <dgm:pt modelId="{32788BC5-74A7-42D6-840C-9D9D1801D33A}" type="pres">
      <dgm:prSet presAssocID="{A88EA980-F689-4E2F-A680-F886FB67C720}" presName="LevelTwoTextNode" presStyleLbl="node2" presStyleIdx="2" presStyleCnt="3" custScaleX="180427" custLinFactNeighborX="54767" custLinFactNeighborY="74293">
        <dgm:presLayoutVars>
          <dgm:chPref val="3"/>
        </dgm:presLayoutVars>
      </dgm:prSet>
      <dgm:spPr/>
    </dgm:pt>
    <dgm:pt modelId="{E881D172-D529-4741-B224-C068DAFF497C}" type="pres">
      <dgm:prSet presAssocID="{A88EA980-F689-4E2F-A680-F886FB67C720}" presName="level3hierChild" presStyleCnt="0"/>
      <dgm:spPr/>
    </dgm:pt>
  </dgm:ptLst>
  <dgm:cxnLst>
    <dgm:cxn modelId="{EEF37802-4769-4E57-87CB-A4F9BD0FA99B}" type="presOf" srcId="{0FC58DAC-243C-468C-9C81-E86706418A47}" destId="{A54739B1-180C-4D29-8371-909FA3624832}" srcOrd="0" destOrd="0" presId="urn:microsoft.com/office/officeart/2008/layout/HorizontalMultiLevelHierarchy"/>
    <dgm:cxn modelId="{93DFBD02-68E8-4B21-8F3A-69F3FC9A3AC3}" type="presOf" srcId="{A9AAFC1A-93E5-4C08-8179-7A65894FFFC1}" destId="{A5998020-9AC7-4AB5-83CF-059F1DC79A58}" srcOrd="0" destOrd="0" presId="urn:microsoft.com/office/officeart/2008/layout/HorizontalMultiLevelHierarchy"/>
    <dgm:cxn modelId="{38BF8B22-4DCD-4512-94F6-951670465B43}" srcId="{D1FC1E18-A933-4626-B95D-3A65E1197B7E}" destId="{5A27ADA7-F129-44A9-87C1-825BF788045F}" srcOrd="0" destOrd="0" parTransId="{CCCC226C-CEAE-44F4-9395-F09D1F5D02D6}" sibTransId="{3D8DDA21-DF1A-4419-BEE8-9F16059CB13C}"/>
    <dgm:cxn modelId="{98FA7739-63F8-41AE-8D88-9D147DD7E2C0}" type="presOf" srcId="{9E8CC6F2-DDEB-4304-B064-D89DBA481EEF}" destId="{1DF22FFD-F0DF-4169-BE0D-D53A2A43733A}" srcOrd="0" destOrd="0" presId="urn:microsoft.com/office/officeart/2008/layout/HorizontalMultiLevelHierarchy"/>
    <dgm:cxn modelId="{CB36C83C-6DEB-4AD0-86CD-31DBA722CAC1}" type="presOf" srcId="{04EC8E02-D55F-482A-B2AB-0DC6CCBAE3F6}" destId="{71851770-214F-4880-B99A-3AFC60C5D271}" srcOrd="1" destOrd="0" presId="urn:microsoft.com/office/officeart/2008/layout/HorizontalMultiLevelHierarchy"/>
    <dgm:cxn modelId="{9B724260-232C-4BEB-83DE-3160CFECA0ED}" type="presOf" srcId="{D1FC1E18-A933-4626-B95D-3A65E1197B7E}" destId="{90A58BFA-B238-4A71-AEE4-79CEE786198A}" srcOrd="0" destOrd="0" presId="urn:microsoft.com/office/officeart/2008/layout/HorizontalMultiLevelHierarchy"/>
    <dgm:cxn modelId="{01C21778-8558-4B20-A435-255F2E982523}" srcId="{A9AAFC1A-93E5-4C08-8179-7A65894FFFC1}" destId="{D1FC1E18-A933-4626-B95D-3A65E1197B7E}" srcOrd="0" destOrd="0" parTransId="{BD6D7D10-2CC9-445F-9D3F-B6A771103AB9}" sibTransId="{8FC4CF39-E31B-469B-8844-56D2BC2A597D}"/>
    <dgm:cxn modelId="{FC0E759C-0DCF-4579-843E-ED5AE177E794}" type="presOf" srcId="{A88EA980-F689-4E2F-A680-F886FB67C720}" destId="{32788BC5-74A7-42D6-840C-9D9D1801D33A}" srcOrd="0" destOrd="0" presId="urn:microsoft.com/office/officeart/2008/layout/HorizontalMultiLevelHierarchy"/>
    <dgm:cxn modelId="{70FEC7AC-27BC-41B6-B646-686E5C94EF45}" type="presOf" srcId="{04EC8E02-D55F-482A-B2AB-0DC6CCBAE3F6}" destId="{7D3610CE-2D19-4491-9596-5ABEF5DD5BA5}" srcOrd="0" destOrd="0" presId="urn:microsoft.com/office/officeart/2008/layout/HorizontalMultiLevelHierarchy"/>
    <dgm:cxn modelId="{15DA13B4-A7B3-4154-BDE6-3323E0D0208B}" type="presOf" srcId="{5A27ADA7-F129-44A9-87C1-825BF788045F}" destId="{5EE79AA4-626B-46D6-8766-A14F0075F012}" srcOrd="0" destOrd="0" presId="urn:microsoft.com/office/officeart/2008/layout/HorizontalMultiLevelHierarchy"/>
    <dgm:cxn modelId="{ED29F9CA-6E58-41AA-A484-16FD3C9AE615}" srcId="{D1FC1E18-A933-4626-B95D-3A65E1197B7E}" destId="{0FC58DAC-243C-468C-9C81-E86706418A47}" srcOrd="1" destOrd="0" parTransId="{04EC8E02-D55F-482A-B2AB-0DC6CCBAE3F6}" sibTransId="{79E8C807-599C-4F9D-9FC8-DF0FA794158F}"/>
    <dgm:cxn modelId="{115981D6-97CE-4E94-AB13-9F53980C15C6}" type="presOf" srcId="{CCCC226C-CEAE-44F4-9395-F09D1F5D02D6}" destId="{8E2DBE93-2A02-4E2C-8963-856C79B156CD}" srcOrd="0" destOrd="0" presId="urn:microsoft.com/office/officeart/2008/layout/HorizontalMultiLevelHierarchy"/>
    <dgm:cxn modelId="{BFECA6D8-4C1F-4AC1-8354-B272BA90A04F}" srcId="{D1FC1E18-A933-4626-B95D-3A65E1197B7E}" destId="{A88EA980-F689-4E2F-A680-F886FB67C720}" srcOrd="2" destOrd="0" parTransId="{9E8CC6F2-DDEB-4304-B064-D89DBA481EEF}" sibTransId="{D72C30B0-A41C-47C0-9B05-330D3B24F6DE}"/>
    <dgm:cxn modelId="{966AA5DB-DB6F-41E9-B6A7-8583EA9A3E8B}" type="presOf" srcId="{CCCC226C-CEAE-44F4-9395-F09D1F5D02D6}" destId="{2398C66D-3F02-4BE1-84C7-D220640A36FB}" srcOrd="1" destOrd="0" presId="urn:microsoft.com/office/officeart/2008/layout/HorizontalMultiLevelHierarchy"/>
    <dgm:cxn modelId="{873203FA-2498-4B47-BB2D-56055AE8F2A5}" type="presOf" srcId="{9E8CC6F2-DDEB-4304-B064-D89DBA481EEF}" destId="{9412FF87-8BC0-4B46-A238-D2AB2BE8655F}" srcOrd="1" destOrd="0" presId="urn:microsoft.com/office/officeart/2008/layout/HorizontalMultiLevelHierarchy"/>
    <dgm:cxn modelId="{D7558B23-7363-4D6A-8522-9786B2218E19}" type="presParOf" srcId="{A5998020-9AC7-4AB5-83CF-059F1DC79A58}" destId="{59797525-B448-49E1-A6BB-0F07999ABE3D}" srcOrd="0" destOrd="0" presId="urn:microsoft.com/office/officeart/2008/layout/HorizontalMultiLevelHierarchy"/>
    <dgm:cxn modelId="{F6F6696D-4DCB-41F2-9713-6386E6A0A75E}" type="presParOf" srcId="{59797525-B448-49E1-A6BB-0F07999ABE3D}" destId="{90A58BFA-B238-4A71-AEE4-79CEE786198A}" srcOrd="0" destOrd="0" presId="urn:microsoft.com/office/officeart/2008/layout/HorizontalMultiLevelHierarchy"/>
    <dgm:cxn modelId="{CBC5B5D0-7D08-42F3-81F8-F13916F31698}" type="presParOf" srcId="{59797525-B448-49E1-A6BB-0F07999ABE3D}" destId="{18303ED4-7B90-4DC2-97CA-5951D240E5F2}" srcOrd="1" destOrd="0" presId="urn:microsoft.com/office/officeart/2008/layout/HorizontalMultiLevelHierarchy"/>
    <dgm:cxn modelId="{054D51B9-61E7-4FFE-9DB6-20E32ED630F0}" type="presParOf" srcId="{18303ED4-7B90-4DC2-97CA-5951D240E5F2}" destId="{8E2DBE93-2A02-4E2C-8963-856C79B156CD}" srcOrd="0" destOrd="0" presId="urn:microsoft.com/office/officeart/2008/layout/HorizontalMultiLevelHierarchy"/>
    <dgm:cxn modelId="{2C24C89A-BEF7-4F9B-B8DC-990653BC74AF}" type="presParOf" srcId="{8E2DBE93-2A02-4E2C-8963-856C79B156CD}" destId="{2398C66D-3F02-4BE1-84C7-D220640A36FB}" srcOrd="0" destOrd="0" presId="urn:microsoft.com/office/officeart/2008/layout/HorizontalMultiLevelHierarchy"/>
    <dgm:cxn modelId="{EEBEDDD5-7D34-4D56-82AB-A54D51F2825C}" type="presParOf" srcId="{18303ED4-7B90-4DC2-97CA-5951D240E5F2}" destId="{FEE5CCDF-AFCD-4103-89ED-12D9C7F07EB1}" srcOrd="1" destOrd="0" presId="urn:microsoft.com/office/officeart/2008/layout/HorizontalMultiLevelHierarchy"/>
    <dgm:cxn modelId="{CF63EFD9-A523-433B-A6E5-F7E1599F0FC5}" type="presParOf" srcId="{FEE5CCDF-AFCD-4103-89ED-12D9C7F07EB1}" destId="{5EE79AA4-626B-46D6-8766-A14F0075F012}" srcOrd="0" destOrd="0" presId="urn:microsoft.com/office/officeart/2008/layout/HorizontalMultiLevelHierarchy"/>
    <dgm:cxn modelId="{1E9AF45B-E1C1-4D40-B3F1-4AA9E7158A72}" type="presParOf" srcId="{FEE5CCDF-AFCD-4103-89ED-12D9C7F07EB1}" destId="{60F8A905-7049-4DD9-9A81-8832E59EE2F3}" srcOrd="1" destOrd="0" presId="urn:microsoft.com/office/officeart/2008/layout/HorizontalMultiLevelHierarchy"/>
    <dgm:cxn modelId="{6F8FE73A-DB67-4143-9A30-E50F2FCC4E52}" type="presParOf" srcId="{18303ED4-7B90-4DC2-97CA-5951D240E5F2}" destId="{7D3610CE-2D19-4491-9596-5ABEF5DD5BA5}" srcOrd="2" destOrd="0" presId="urn:microsoft.com/office/officeart/2008/layout/HorizontalMultiLevelHierarchy"/>
    <dgm:cxn modelId="{A64CA082-46F6-4A65-BA96-C9F3135875AD}" type="presParOf" srcId="{7D3610CE-2D19-4491-9596-5ABEF5DD5BA5}" destId="{71851770-214F-4880-B99A-3AFC60C5D271}" srcOrd="0" destOrd="0" presId="urn:microsoft.com/office/officeart/2008/layout/HorizontalMultiLevelHierarchy"/>
    <dgm:cxn modelId="{6B711283-3057-4ED4-8564-A877C73A5D81}" type="presParOf" srcId="{18303ED4-7B90-4DC2-97CA-5951D240E5F2}" destId="{3AE85CDE-A573-448F-A037-CABA0175F6EC}" srcOrd="3" destOrd="0" presId="urn:microsoft.com/office/officeart/2008/layout/HorizontalMultiLevelHierarchy"/>
    <dgm:cxn modelId="{02781F48-8C0F-44FE-A4BB-0F56F18D204D}" type="presParOf" srcId="{3AE85CDE-A573-448F-A037-CABA0175F6EC}" destId="{A54739B1-180C-4D29-8371-909FA3624832}" srcOrd="0" destOrd="0" presId="urn:microsoft.com/office/officeart/2008/layout/HorizontalMultiLevelHierarchy"/>
    <dgm:cxn modelId="{B5D0E855-C88A-460B-8863-7D42F1F4FCBA}" type="presParOf" srcId="{3AE85CDE-A573-448F-A037-CABA0175F6EC}" destId="{B1EE1115-EADD-4623-BA7D-6FC057E7F092}" srcOrd="1" destOrd="0" presId="urn:microsoft.com/office/officeart/2008/layout/HorizontalMultiLevelHierarchy"/>
    <dgm:cxn modelId="{4D1EAA2C-5679-4AC7-A48B-FAFD28761373}" type="presParOf" srcId="{18303ED4-7B90-4DC2-97CA-5951D240E5F2}" destId="{1DF22FFD-F0DF-4169-BE0D-D53A2A43733A}" srcOrd="4" destOrd="0" presId="urn:microsoft.com/office/officeart/2008/layout/HorizontalMultiLevelHierarchy"/>
    <dgm:cxn modelId="{250EE510-5367-4AB4-BBBD-149DCA7C0ACE}" type="presParOf" srcId="{1DF22FFD-F0DF-4169-BE0D-D53A2A43733A}" destId="{9412FF87-8BC0-4B46-A238-D2AB2BE8655F}" srcOrd="0" destOrd="0" presId="urn:microsoft.com/office/officeart/2008/layout/HorizontalMultiLevelHierarchy"/>
    <dgm:cxn modelId="{70E5FD26-5BC0-405B-B931-4BC191F52048}" type="presParOf" srcId="{18303ED4-7B90-4DC2-97CA-5951D240E5F2}" destId="{7B18A5D6-BE37-4EBA-95AC-EE4141AEFE52}" srcOrd="5" destOrd="0" presId="urn:microsoft.com/office/officeart/2008/layout/HorizontalMultiLevelHierarchy"/>
    <dgm:cxn modelId="{89BD7C71-C558-457B-84DE-17366F80389F}" type="presParOf" srcId="{7B18A5D6-BE37-4EBA-95AC-EE4141AEFE52}" destId="{32788BC5-74A7-42D6-840C-9D9D1801D33A}" srcOrd="0" destOrd="0" presId="urn:microsoft.com/office/officeart/2008/layout/HorizontalMultiLevelHierarchy"/>
    <dgm:cxn modelId="{393A21D5-AEAD-4E7A-9A3A-46210C1E74D1}" type="presParOf" srcId="{7B18A5D6-BE37-4EBA-95AC-EE4141AEFE52}" destId="{E881D172-D529-4741-B224-C068DAFF497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AAFC1A-93E5-4C08-8179-7A65894FFFC1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1FC1E18-A933-4626-B95D-3A65E1197B7E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2000" dirty="0"/>
            <a:t>Submission</a:t>
          </a:r>
          <a:endParaRPr lang="en-IN" sz="2000" dirty="0"/>
        </a:p>
      </dgm:t>
    </dgm:pt>
    <dgm:pt modelId="{BD6D7D10-2CC9-445F-9D3F-B6A771103AB9}" type="parTrans" cxnId="{01C21778-8558-4B20-A435-255F2E982523}">
      <dgm:prSet/>
      <dgm:spPr/>
      <dgm:t>
        <a:bodyPr/>
        <a:lstStyle/>
        <a:p>
          <a:endParaRPr lang="en-IN"/>
        </a:p>
      </dgm:t>
    </dgm:pt>
    <dgm:pt modelId="{8FC4CF39-E31B-469B-8844-56D2BC2A597D}" type="sibTrans" cxnId="{01C21778-8558-4B20-A435-255F2E982523}">
      <dgm:prSet/>
      <dgm:spPr/>
      <dgm:t>
        <a:bodyPr/>
        <a:lstStyle/>
        <a:p>
          <a:endParaRPr lang="en-IN"/>
        </a:p>
      </dgm:t>
    </dgm:pt>
    <dgm:pt modelId="{5A27ADA7-F129-44A9-87C1-825BF788045F}">
      <dgm:prSet phldrT="[Text]"/>
      <dgm:spPr/>
      <dgm:t>
        <a:bodyPr/>
        <a:lstStyle/>
        <a:p>
          <a:r>
            <a:rPr lang="en-US" dirty="0"/>
            <a:t>Insurance Details</a:t>
          </a:r>
          <a:endParaRPr lang="en-IN" dirty="0"/>
        </a:p>
      </dgm:t>
    </dgm:pt>
    <dgm:pt modelId="{CCCC226C-CEAE-44F4-9395-F09D1F5D02D6}" type="parTrans" cxnId="{38BF8B22-4DCD-4512-94F6-951670465B43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3D8DDA21-DF1A-4419-BEE8-9F16059CB13C}" type="sibTrans" cxnId="{38BF8B22-4DCD-4512-94F6-951670465B43}">
      <dgm:prSet/>
      <dgm:spPr/>
      <dgm:t>
        <a:bodyPr/>
        <a:lstStyle/>
        <a:p>
          <a:endParaRPr lang="en-IN"/>
        </a:p>
      </dgm:t>
    </dgm:pt>
    <dgm:pt modelId="{0FC58DAC-243C-468C-9C81-E86706418A47}">
      <dgm:prSet phldrT="[Text]"/>
      <dgm:spPr/>
      <dgm:t>
        <a:bodyPr/>
        <a:lstStyle/>
        <a:p>
          <a:r>
            <a:rPr lang="en-US" dirty="0"/>
            <a:t>Collect Declaration</a:t>
          </a:r>
          <a:endParaRPr lang="en-IN" dirty="0"/>
        </a:p>
      </dgm:t>
    </dgm:pt>
    <dgm:pt modelId="{04EC8E02-D55F-482A-B2AB-0DC6CCBAE3F6}" type="parTrans" cxnId="{ED29F9CA-6E58-41AA-A484-16FD3C9AE615}">
      <dgm:prSet/>
      <dgm:spPr>
        <a:ln>
          <a:solidFill>
            <a:schemeClr val="tx1"/>
          </a:solidFill>
        </a:ln>
      </dgm:spPr>
      <dgm:t>
        <a:bodyPr/>
        <a:lstStyle/>
        <a:p>
          <a:endParaRPr lang="en-IN"/>
        </a:p>
      </dgm:t>
    </dgm:pt>
    <dgm:pt modelId="{79E8C807-599C-4F9D-9FC8-DF0FA794158F}" type="sibTrans" cxnId="{ED29F9CA-6E58-41AA-A484-16FD3C9AE615}">
      <dgm:prSet/>
      <dgm:spPr/>
      <dgm:t>
        <a:bodyPr/>
        <a:lstStyle/>
        <a:p>
          <a:endParaRPr lang="en-IN"/>
        </a:p>
      </dgm:t>
    </dgm:pt>
    <dgm:pt modelId="{A5998020-9AC7-4AB5-83CF-059F1DC79A58}" type="pres">
      <dgm:prSet presAssocID="{A9AAFC1A-93E5-4C08-8179-7A65894FFFC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9797525-B448-49E1-A6BB-0F07999ABE3D}" type="pres">
      <dgm:prSet presAssocID="{D1FC1E18-A933-4626-B95D-3A65E1197B7E}" presName="root1" presStyleCnt="0"/>
      <dgm:spPr/>
    </dgm:pt>
    <dgm:pt modelId="{90A58BFA-B238-4A71-AEE4-79CEE786198A}" type="pres">
      <dgm:prSet presAssocID="{D1FC1E18-A933-4626-B95D-3A65E1197B7E}" presName="LevelOneTextNode" presStyleLbl="node0" presStyleIdx="0" presStyleCnt="1" custLinFactNeighborX="-39705">
        <dgm:presLayoutVars>
          <dgm:chPref val="3"/>
        </dgm:presLayoutVars>
      </dgm:prSet>
      <dgm:spPr/>
    </dgm:pt>
    <dgm:pt modelId="{18303ED4-7B90-4DC2-97CA-5951D240E5F2}" type="pres">
      <dgm:prSet presAssocID="{D1FC1E18-A933-4626-B95D-3A65E1197B7E}" presName="level2hierChild" presStyleCnt="0"/>
      <dgm:spPr/>
    </dgm:pt>
    <dgm:pt modelId="{8E2DBE93-2A02-4E2C-8963-856C79B156CD}" type="pres">
      <dgm:prSet presAssocID="{CCCC226C-CEAE-44F4-9395-F09D1F5D02D6}" presName="conn2-1" presStyleLbl="parChTrans1D2" presStyleIdx="0" presStyleCnt="2"/>
      <dgm:spPr/>
    </dgm:pt>
    <dgm:pt modelId="{2398C66D-3F02-4BE1-84C7-D220640A36FB}" type="pres">
      <dgm:prSet presAssocID="{CCCC226C-CEAE-44F4-9395-F09D1F5D02D6}" presName="connTx" presStyleLbl="parChTrans1D2" presStyleIdx="0" presStyleCnt="2"/>
      <dgm:spPr/>
    </dgm:pt>
    <dgm:pt modelId="{FEE5CCDF-AFCD-4103-89ED-12D9C7F07EB1}" type="pres">
      <dgm:prSet presAssocID="{5A27ADA7-F129-44A9-87C1-825BF788045F}" presName="root2" presStyleCnt="0"/>
      <dgm:spPr/>
    </dgm:pt>
    <dgm:pt modelId="{5EE79AA4-626B-46D6-8766-A14F0075F012}" type="pres">
      <dgm:prSet presAssocID="{5A27ADA7-F129-44A9-87C1-825BF788045F}" presName="LevelTwoTextNode" presStyleLbl="node2" presStyleIdx="0" presStyleCnt="2" custScaleX="182218" custLinFactNeighborX="44028" custLinFactNeighborY="-64035">
        <dgm:presLayoutVars>
          <dgm:chPref val="3"/>
        </dgm:presLayoutVars>
      </dgm:prSet>
      <dgm:spPr/>
    </dgm:pt>
    <dgm:pt modelId="{60F8A905-7049-4DD9-9A81-8832E59EE2F3}" type="pres">
      <dgm:prSet presAssocID="{5A27ADA7-F129-44A9-87C1-825BF788045F}" presName="level3hierChild" presStyleCnt="0"/>
      <dgm:spPr/>
    </dgm:pt>
    <dgm:pt modelId="{7D3610CE-2D19-4491-9596-5ABEF5DD5BA5}" type="pres">
      <dgm:prSet presAssocID="{04EC8E02-D55F-482A-B2AB-0DC6CCBAE3F6}" presName="conn2-1" presStyleLbl="parChTrans1D2" presStyleIdx="1" presStyleCnt="2"/>
      <dgm:spPr/>
    </dgm:pt>
    <dgm:pt modelId="{71851770-214F-4880-B99A-3AFC60C5D271}" type="pres">
      <dgm:prSet presAssocID="{04EC8E02-D55F-482A-B2AB-0DC6CCBAE3F6}" presName="connTx" presStyleLbl="parChTrans1D2" presStyleIdx="1" presStyleCnt="2"/>
      <dgm:spPr/>
    </dgm:pt>
    <dgm:pt modelId="{3AE85CDE-A573-448F-A037-CABA0175F6EC}" type="pres">
      <dgm:prSet presAssocID="{0FC58DAC-243C-468C-9C81-E86706418A47}" presName="root2" presStyleCnt="0"/>
      <dgm:spPr/>
    </dgm:pt>
    <dgm:pt modelId="{A54739B1-180C-4D29-8371-909FA3624832}" type="pres">
      <dgm:prSet presAssocID="{0FC58DAC-243C-468C-9C81-E86706418A47}" presName="LevelTwoTextNode" presStyleLbl="node2" presStyleIdx="1" presStyleCnt="2" custScaleX="182218" custLinFactNeighborX="46182" custLinFactNeighborY="42276">
        <dgm:presLayoutVars>
          <dgm:chPref val="3"/>
        </dgm:presLayoutVars>
      </dgm:prSet>
      <dgm:spPr/>
    </dgm:pt>
    <dgm:pt modelId="{B1EE1115-EADD-4623-BA7D-6FC057E7F092}" type="pres">
      <dgm:prSet presAssocID="{0FC58DAC-243C-468C-9C81-E86706418A47}" presName="level3hierChild" presStyleCnt="0"/>
      <dgm:spPr/>
    </dgm:pt>
  </dgm:ptLst>
  <dgm:cxnLst>
    <dgm:cxn modelId="{38BF8B22-4DCD-4512-94F6-951670465B43}" srcId="{D1FC1E18-A933-4626-B95D-3A65E1197B7E}" destId="{5A27ADA7-F129-44A9-87C1-825BF788045F}" srcOrd="0" destOrd="0" parTransId="{CCCC226C-CEAE-44F4-9395-F09D1F5D02D6}" sibTransId="{3D8DDA21-DF1A-4419-BEE8-9F16059CB13C}"/>
    <dgm:cxn modelId="{5CA2AC33-F5B2-4738-BC99-C551DB94404E}" type="presOf" srcId="{04EC8E02-D55F-482A-B2AB-0DC6CCBAE3F6}" destId="{71851770-214F-4880-B99A-3AFC60C5D271}" srcOrd="1" destOrd="0" presId="urn:microsoft.com/office/officeart/2008/layout/HorizontalMultiLevelHierarchy"/>
    <dgm:cxn modelId="{01C21778-8558-4B20-A435-255F2E982523}" srcId="{A9AAFC1A-93E5-4C08-8179-7A65894FFFC1}" destId="{D1FC1E18-A933-4626-B95D-3A65E1197B7E}" srcOrd="0" destOrd="0" parTransId="{BD6D7D10-2CC9-445F-9D3F-B6A771103AB9}" sibTransId="{8FC4CF39-E31B-469B-8844-56D2BC2A597D}"/>
    <dgm:cxn modelId="{6AFEDF58-4A3C-4D4E-997C-C7540636B858}" type="presOf" srcId="{D1FC1E18-A933-4626-B95D-3A65E1197B7E}" destId="{90A58BFA-B238-4A71-AEE4-79CEE786198A}" srcOrd="0" destOrd="0" presId="urn:microsoft.com/office/officeart/2008/layout/HorizontalMultiLevelHierarchy"/>
    <dgm:cxn modelId="{6BC07986-21CE-4C13-A1C0-E27AF781B045}" type="presOf" srcId="{0FC58DAC-243C-468C-9C81-E86706418A47}" destId="{A54739B1-180C-4D29-8371-909FA3624832}" srcOrd="0" destOrd="0" presId="urn:microsoft.com/office/officeart/2008/layout/HorizontalMultiLevelHierarchy"/>
    <dgm:cxn modelId="{8DCC2BAF-616F-4BFC-9C0B-AC14DABECB60}" type="presOf" srcId="{04EC8E02-D55F-482A-B2AB-0DC6CCBAE3F6}" destId="{7D3610CE-2D19-4491-9596-5ABEF5DD5BA5}" srcOrd="0" destOrd="0" presId="urn:microsoft.com/office/officeart/2008/layout/HorizontalMultiLevelHierarchy"/>
    <dgm:cxn modelId="{E640A5B4-A98B-403D-95E0-110087F3F50C}" type="presOf" srcId="{A9AAFC1A-93E5-4C08-8179-7A65894FFFC1}" destId="{A5998020-9AC7-4AB5-83CF-059F1DC79A58}" srcOrd="0" destOrd="0" presId="urn:microsoft.com/office/officeart/2008/layout/HorizontalMultiLevelHierarchy"/>
    <dgm:cxn modelId="{975609C3-59E7-4DF7-8C83-937CF4EAA42E}" type="presOf" srcId="{5A27ADA7-F129-44A9-87C1-825BF788045F}" destId="{5EE79AA4-626B-46D6-8766-A14F0075F012}" srcOrd="0" destOrd="0" presId="urn:microsoft.com/office/officeart/2008/layout/HorizontalMultiLevelHierarchy"/>
    <dgm:cxn modelId="{ED29F9CA-6E58-41AA-A484-16FD3C9AE615}" srcId="{D1FC1E18-A933-4626-B95D-3A65E1197B7E}" destId="{0FC58DAC-243C-468C-9C81-E86706418A47}" srcOrd="1" destOrd="0" parTransId="{04EC8E02-D55F-482A-B2AB-0DC6CCBAE3F6}" sibTransId="{79E8C807-599C-4F9D-9FC8-DF0FA794158F}"/>
    <dgm:cxn modelId="{22A18EDC-A3BA-4B53-9BAC-7DD4AA02367D}" type="presOf" srcId="{CCCC226C-CEAE-44F4-9395-F09D1F5D02D6}" destId="{2398C66D-3F02-4BE1-84C7-D220640A36FB}" srcOrd="1" destOrd="0" presId="urn:microsoft.com/office/officeart/2008/layout/HorizontalMultiLevelHierarchy"/>
    <dgm:cxn modelId="{4C21E2E1-4114-4E04-B6E1-5828D489AC40}" type="presOf" srcId="{CCCC226C-CEAE-44F4-9395-F09D1F5D02D6}" destId="{8E2DBE93-2A02-4E2C-8963-856C79B156CD}" srcOrd="0" destOrd="0" presId="urn:microsoft.com/office/officeart/2008/layout/HorizontalMultiLevelHierarchy"/>
    <dgm:cxn modelId="{4EB3E9BB-AD16-41CB-BDBE-2754F582F5B6}" type="presParOf" srcId="{A5998020-9AC7-4AB5-83CF-059F1DC79A58}" destId="{59797525-B448-49E1-A6BB-0F07999ABE3D}" srcOrd="0" destOrd="0" presId="urn:microsoft.com/office/officeart/2008/layout/HorizontalMultiLevelHierarchy"/>
    <dgm:cxn modelId="{D093834A-71CA-4904-8073-14B41988A4C0}" type="presParOf" srcId="{59797525-B448-49E1-A6BB-0F07999ABE3D}" destId="{90A58BFA-B238-4A71-AEE4-79CEE786198A}" srcOrd="0" destOrd="0" presId="urn:microsoft.com/office/officeart/2008/layout/HorizontalMultiLevelHierarchy"/>
    <dgm:cxn modelId="{968FC8A4-D128-4DED-A425-1E5023CE6BC2}" type="presParOf" srcId="{59797525-B448-49E1-A6BB-0F07999ABE3D}" destId="{18303ED4-7B90-4DC2-97CA-5951D240E5F2}" srcOrd="1" destOrd="0" presId="urn:microsoft.com/office/officeart/2008/layout/HorizontalMultiLevelHierarchy"/>
    <dgm:cxn modelId="{ED92CF94-DD31-4706-8B02-00439AFD6EF5}" type="presParOf" srcId="{18303ED4-7B90-4DC2-97CA-5951D240E5F2}" destId="{8E2DBE93-2A02-4E2C-8963-856C79B156CD}" srcOrd="0" destOrd="0" presId="urn:microsoft.com/office/officeart/2008/layout/HorizontalMultiLevelHierarchy"/>
    <dgm:cxn modelId="{06A4601D-AD01-4B96-8344-535F25296A4A}" type="presParOf" srcId="{8E2DBE93-2A02-4E2C-8963-856C79B156CD}" destId="{2398C66D-3F02-4BE1-84C7-D220640A36FB}" srcOrd="0" destOrd="0" presId="urn:microsoft.com/office/officeart/2008/layout/HorizontalMultiLevelHierarchy"/>
    <dgm:cxn modelId="{AD17375C-699C-4A26-93E6-CB8703C3341F}" type="presParOf" srcId="{18303ED4-7B90-4DC2-97CA-5951D240E5F2}" destId="{FEE5CCDF-AFCD-4103-89ED-12D9C7F07EB1}" srcOrd="1" destOrd="0" presId="urn:microsoft.com/office/officeart/2008/layout/HorizontalMultiLevelHierarchy"/>
    <dgm:cxn modelId="{CA9E8F48-879C-4684-B7D8-5757267EB334}" type="presParOf" srcId="{FEE5CCDF-AFCD-4103-89ED-12D9C7F07EB1}" destId="{5EE79AA4-626B-46D6-8766-A14F0075F012}" srcOrd="0" destOrd="0" presId="urn:microsoft.com/office/officeart/2008/layout/HorizontalMultiLevelHierarchy"/>
    <dgm:cxn modelId="{6C07DAFE-80E9-4FCB-BF62-888DDF7AD94C}" type="presParOf" srcId="{FEE5CCDF-AFCD-4103-89ED-12D9C7F07EB1}" destId="{60F8A905-7049-4DD9-9A81-8832E59EE2F3}" srcOrd="1" destOrd="0" presId="urn:microsoft.com/office/officeart/2008/layout/HorizontalMultiLevelHierarchy"/>
    <dgm:cxn modelId="{A940E14B-ED38-4DE0-A8FF-44BC9ECB07E7}" type="presParOf" srcId="{18303ED4-7B90-4DC2-97CA-5951D240E5F2}" destId="{7D3610CE-2D19-4491-9596-5ABEF5DD5BA5}" srcOrd="2" destOrd="0" presId="urn:microsoft.com/office/officeart/2008/layout/HorizontalMultiLevelHierarchy"/>
    <dgm:cxn modelId="{8C12FDF1-6ACC-496D-9195-C854CED7D952}" type="presParOf" srcId="{7D3610CE-2D19-4491-9596-5ABEF5DD5BA5}" destId="{71851770-214F-4880-B99A-3AFC60C5D271}" srcOrd="0" destOrd="0" presId="urn:microsoft.com/office/officeart/2008/layout/HorizontalMultiLevelHierarchy"/>
    <dgm:cxn modelId="{F789C6F3-15BB-4678-BA0F-0C0CCBE8BB5D}" type="presParOf" srcId="{18303ED4-7B90-4DC2-97CA-5951D240E5F2}" destId="{3AE85CDE-A573-448F-A037-CABA0175F6EC}" srcOrd="3" destOrd="0" presId="urn:microsoft.com/office/officeart/2008/layout/HorizontalMultiLevelHierarchy"/>
    <dgm:cxn modelId="{36B99232-6EF9-48A6-A0F6-FC3FC93FCF87}" type="presParOf" srcId="{3AE85CDE-A573-448F-A037-CABA0175F6EC}" destId="{A54739B1-180C-4D29-8371-909FA3624832}" srcOrd="0" destOrd="0" presId="urn:microsoft.com/office/officeart/2008/layout/HorizontalMultiLevelHierarchy"/>
    <dgm:cxn modelId="{BB34909A-2BD6-4E90-B5DE-325F0540156E}" type="presParOf" srcId="{3AE85CDE-A573-448F-A037-CABA0175F6EC}" destId="{B1EE1115-EADD-4623-BA7D-6FC057E7F09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C69341-27F3-49E8-B849-D7212F4D01CB}" type="doc">
      <dgm:prSet loTypeId="urn:microsoft.com/office/officeart/2005/8/layout/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159D9DA5-5981-493B-BF42-B4AE19ACD97C}">
      <dgm:prSet phldrT="[Text]"/>
      <dgm:spPr/>
      <dgm:t>
        <a:bodyPr/>
        <a:lstStyle/>
        <a:p>
          <a:r>
            <a:rPr lang="en-US" dirty="0"/>
            <a:t>Patient Registration</a:t>
          </a:r>
          <a:endParaRPr lang="en-IN" dirty="0"/>
        </a:p>
      </dgm:t>
    </dgm:pt>
    <dgm:pt modelId="{164107C1-AAF5-4707-AF64-F79F0F8B959D}" type="parTrans" cxnId="{A024A18B-5BC8-4682-B4F7-2C16C02FA883}">
      <dgm:prSet/>
      <dgm:spPr/>
      <dgm:t>
        <a:bodyPr/>
        <a:lstStyle/>
        <a:p>
          <a:endParaRPr lang="en-IN"/>
        </a:p>
      </dgm:t>
    </dgm:pt>
    <dgm:pt modelId="{5532ABF7-EB37-4BAC-9121-B9159693ADCA}" type="sibTrans" cxnId="{A024A18B-5BC8-4682-B4F7-2C16C02FA883}">
      <dgm:prSet/>
      <dgm:spPr/>
      <dgm:t>
        <a:bodyPr/>
        <a:lstStyle/>
        <a:p>
          <a:endParaRPr lang="en-IN"/>
        </a:p>
      </dgm:t>
    </dgm:pt>
    <dgm:pt modelId="{9D58438E-4111-482A-A4EB-BCE0107E5A28}">
      <dgm:prSet phldrT="[Text]"/>
      <dgm:spPr/>
      <dgm:t>
        <a:bodyPr/>
        <a:lstStyle/>
        <a:p>
          <a:r>
            <a:rPr lang="en-US" dirty="0"/>
            <a:t>Submission</a:t>
          </a:r>
          <a:endParaRPr lang="en-IN" dirty="0"/>
        </a:p>
      </dgm:t>
    </dgm:pt>
    <dgm:pt modelId="{BC7231B0-1A3D-454C-8F6E-68861BE18C64}" type="parTrans" cxnId="{FCC04336-CAF3-4545-A33E-7D2AE9E75768}">
      <dgm:prSet/>
      <dgm:spPr/>
      <dgm:t>
        <a:bodyPr/>
        <a:lstStyle/>
        <a:p>
          <a:endParaRPr lang="en-IN"/>
        </a:p>
      </dgm:t>
    </dgm:pt>
    <dgm:pt modelId="{F3EC4B16-524F-4E97-8708-6760FD1B82B3}" type="sibTrans" cxnId="{FCC04336-CAF3-4545-A33E-7D2AE9E75768}">
      <dgm:prSet/>
      <dgm:spPr/>
      <dgm:t>
        <a:bodyPr/>
        <a:lstStyle/>
        <a:p>
          <a:endParaRPr lang="en-IN"/>
        </a:p>
      </dgm:t>
    </dgm:pt>
    <dgm:pt modelId="{2A8BC548-4F30-4494-9B88-477B82DB1471}">
      <dgm:prSet phldrT="[Text]"/>
      <dgm:spPr/>
      <dgm:t>
        <a:bodyPr/>
        <a:lstStyle/>
        <a:p>
          <a:r>
            <a:rPr lang="en-US" dirty="0"/>
            <a:t>Multi Step Form</a:t>
          </a:r>
          <a:endParaRPr lang="en-IN" dirty="0"/>
        </a:p>
      </dgm:t>
    </dgm:pt>
    <dgm:pt modelId="{4C2A1644-117E-4CA1-B4B5-6BAA58B728DF}" type="parTrans" cxnId="{0B2AE744-2AED-4AD5-A7FC-95B61640DEF9}">
      <dgm:prSet/>
      <dgm:spPr/>
      <dgm:t>
        <a:bodyPr/>
        <a:lstStyle/>
        <a:p>
          <a:endParaRPr lang="en-IN"/>
        </a:p>
      </dgm:t>
    </dgm:pt>
    <dgm:pt modelId="{543B63A2-3ED0-45A9-B992-82F535A2C24E}" type="sibTrans" cxnId="{0B2AE744-2AED-4AD5-A7FC-95B61640DEF9}">
      <dgm:prSet/>
      <dgm:spPr/>
      <dgm:t>
        <a:bodyPr/>
        <a:lstStyle/>
        <a:p>
          <a:endParaRPr lang="en-IN"/>
        </a:p>
      </dgm:t>
    </dgm:pt>
    <dgm:pt modelId="{645060D9-DCDB-4014-AB11-C6B72AA2571D}">
      <dgm:prSet phldrT="[Text]"/>
      <dgm:spPr/>
      <dgm:t>
        <a:bodyPr/>
        <a:lstStyle/>
        <a:p>
          <a:r>
            <a:rPr lang="en-US" dirty="0"/>
            <a:t>New Patient</a:t>
          </a:r>
          <a:endParaRPr lang="en-IN" dirty="0"/>
        </a:p>
      </dgm:t>
    </dgm:pt>
    <dgm:pt modelId="{5566433C-09AF-48B5-8529-01FC45512F3A}" type="sibTrans" cxnId="{E3F19414-0FBD-435F-833C-66206DE9924E}">
      <dgm:prSet/>
      <dgm:spPr/>
      <dgm:t>
        <a:bodyPr/>
        <a:lstStyle/>
        <a:p>
          <a:endParaRPr lang="en-IN"/>
        </a:p>
      </dgm:t>
    </dgm:pt>
    <dgm:pt modelId="{5B24D4A8-24F2-423E-B177-07E281A8F992}" type="parTrans" cxnId="{E3F19414-0FBD-435F-833C-66206DE9924E}">
      <dgm:prSet/>
      <dgm:spPr/>
      <dgm:t>
        <a:bodyPr/>
        <a:lstStyle/>
        <a:p>
          <a:endParaRPr lang="en-IN"/>
        </a:p>
      </dgm:t>
    </dgm:pt>
    <dgm:pt modelId="{1BD6E9C0-B9A9-4CCF-A6F9-929458BA93B5}">
      <dgm:prSet phldrT="[Text]"/>
      <dgm:spPr/>
      <dgm:t>
        <a:bodyPr/>
        <a:lstStyle/>
        <a:p>
          <a:r>
            <a:rPr lang="en-US" dirty="0"/>
            <a:t>Existing Patient</a:t>
          </a:r>
          <a:endParaRPr lang="en-IN" dirty="0"/>
        </a:p>
      </dgm:t>
    </dgm:pt>
    <dgm:pt modelId="{AD2D242E-5CBC-4E2C-A8AE-4D37918C26BD}" type="sibTrans" cxnId="{4943F411-F25C-4651-B3F0-4C06D5CF0538}">
      <dgm:prSet/>
      <dgm:spPr/>
      <dgm:t>
        <a:bodyPr/>
        <a:lstStyle/>
        <a:p>
          <a:endParaRPr lang="en-IN"/>
        </a:p>
      </dgm:t>
    </dgm:pt>
    <dgm:pt modelId="{7751F893-D9FF-4AF6-A8F7-A52903FA6DA3}" type="parTrans" cxnId="{4943F411-F25C-4651-B3F0-4C06D5CF0538}">
      <dgm:prSet/>
      <dgm:spPr/>
      <dgm:t>
        <a:bodyPr/>
        <a:lstStyle/>
        <a:p>
          <a:endParaRPr lang="en-IN"/>
        </a:p>
      </dgm:t>
    </dgm:pt>
    <dgm:pt modelId="{89F42E77-C214-4842-BF2C-32294CC6DCD3}">
      <dgm:prSet phldrT="[Text]"/>
      <dgm:spPr/>
      <dgm:t>
        <a:bodyPr/>
        <a:lstStyle/>
        <a:p>
          <a:r>
            <a:rPr lang="en-US" dirty="0"/>
            <a:t>Patient Type	</a:t>
          </a:r>
          <a:endParaRPr lang="en-IN" dirty="0"/>
        </a:p>
      </dgm:t>
    </dgm:pt>
    <dgm:pt modelId="{5015246B-3FE5-4AA1-A51E-FC566D0AB4F3}" type="sibTrans" cxnId="{5BF2DAC4-208A-48B3-92DF-708819EA0797}">
      <dgm:prSet/>
      <dgm:spPr/>
      <dgm:t>
        <a:bodyPr/>
        <a:lstStyle/>
        <a:p>
          <a:endParaRPr lang="en-IN"/>
        </a:p>
      </dgm:t>
    </dgm:pt>
    <dgm:pt modelId="{63403A98-9726-4228-9D84-A60F80A708AB}" type="parTrans" cxnId="{5BF2DAC4-208A-48B3-92DF-708819EA0797}">
      <dgm:prSet/>
      <dgm:spPr/>
      <dgm:t>
        <a:bodyPr/>
        <a:lstStyle/>
        <a:p>
          <a:endParaRPr lang="en-IN"/>
        </a:p>
      </dgm:t>
    </dgm:pt>
    <dgm:pt modelId="{8A7EE1E6-27BA-4017-821D-E59CF118F85B}">
      <dgm:prSet phldrT="[Text]"/>
      <dgm:spPr/>
      <dgm:t>
        <a:bodyPr/>
        <a:lstStyle/>
        <a:p>
          <a:r>
            <a:rPr lang="en-US" dirty="0"/>
            <a:t>Home Page</a:t>
          </a:r>
          <a:endParaRPr lang="en-IN" dirty="0"/>
        </a:p>
      </dgm:t>
    </dgm:pt>
    <dgm:pt modelId="{47C374C9-A000-4A37-B8DA-375BDE0C0574}" type="sibTrans" cxnId="{A424F02F-E6D5-424E-AEF1-6828316F7AD7}">
      <dgm:prSet/>
      <dgm:spPr/>
      <dgm:t>
        <a:bodyPr/>
        <a:lstStyle/>
        <a:p>
          <a:endParaRPr lang="en-IN"/>
        </a:p>
      </dgm:t>
    </dgm:pt>
    <dgm:pt modelId="{571BA62E-9503-4A56-AC7C-1B4892AFB107}" type="parTrans" cxnId="{A424F02F-E6D5-424E-AEF1-6828316F7AD7}">
      <dgm:prSet/>
      <dgm:spPr/>
      <dgm:t>
        <a:bodyPr/>
        <a:lstStyle/>
        <a:p>
          <a:endParaRPr lang="en-IN"/>
        </a:p>
      </dgm:t>
    </dgm:pt>
    <dgm:pt modelId="{1DBF78FC-5B53-4607-B9B4-1B8A4A2EF143}">
      <dgm:prSet/>
      <dgm:spPr/>
      <dgm:t>
        <a:bodyPr/>
        <a:lstStyle/>
        <a:p>
          <a:r>
            <a:rPr lang="en-US" dirty="0"/>
            <a:t>Onboarding</a:t>
          </a:r>
          <a:endParaRPr lang="en-IN" dirty="0"/>
        </a:p>
      </dgm:t>
    </dgm:pt>
    <dgm:pt modelId="{FEAF0BBA-2957-4225-87FA-A136FE70C913}" type="parTrans" cxnId="{97719FC5-6D62-4B7E-A7BA-0DF0A4F89AE2}">
      <dgm:prSet/>
      <dgm:spPr/>
      <dgm:t>
        <a:bodyPr/>
        <a:lstStyle/>
        <a:p>
          <a:endParaRPr lang="en-IN"/>
        </a:p>
      </dgm:t>
    </dgm:pt>
    <dgm:pt modelId="{259BFC28-1111-4FE3-89EF-6C1C41637368}" type="sibTrans" cxnId="{97719FC5-6D62-4B7E-A7BA-0DF0A4F89AE2}">
      <dgm:prSet/>
      <dgm:spPr/>
      <dgm:t>
        <a:bodyPr/>
        <a:lstStyle/>
        <a:p>
          <a:endParaRPr lang="en-IN"/>
        </a:p>
      </dgm:t>
    </dgm:pt>
    <dgm:pt modelId="{59E8CFC1-1F65-4739-AC5B-8780ABB56484}">
      <dgm:prSet/>
      <dgm:spPr/>
      <dgm:t>
        <a:bodyPr/>
        <a:lstStyle/>
        <a:p>
          <a:r>
            <a:rPr lang="en-US" dirty="0"/>
            <a:t>Onboarding</a:t>
          </a:r>
          <a:endParaRPr lang="en-IN" dirty="0"/>
        </a:p>
      </dgm:t>
    </dgm:pt>
    <dgm:pt modelId="{BFFAABB5-2132-468D-8A43-2FD17F17145F}" type="parTrans" cxnId="{B988DBC8-9694-448B-AC6E-46620B824516}">
      <dgm:prSet/>
      <dgm:spPr/>
      <dgm:t>
        <a:bodyPr/>
        <a:lstStyle/>
        <a:p>
          <a:endParaRPr lang="en-IN"/>
        </a:p>
      </dgm:t>
    </dgm:pt>
    <dgm:pt modelId="{D5F292AB-D722-4F3E-B584-DAE6C5BF5EBA}" type="sibTrans" cxnId="{B988DBC8-9694-448B-AC6E-46620B824516}">
      <dgm:prSet/>
      <dgm:spPr/>
      <dgm:t>
        <a:bodyPr/>
        <a:lstStyle/>
        <a:p>
          <a:endParaRPr lang="en-IN"/>
        </a:p>
      </dgm:t>
    </dgm:pt>
    <dgm:pt modelId="{FBB93DD9-CE1C-4BB9-A4F7-F16EC57B3223}" type="pres">
      <dgm:prSet presAssocID="{B3C69341-27F3-49E8-B849-D7212F4D01CB}" presName="linearFlow" presStyleCnt="0">
        <dgm:presLayoutVars>
          <dgm:dir/>
          <dgm:animLvl val="lvl"/>
          <dgm:resizeHandles val="exact"/>
        </dgm:presLayoutVars>
      </dgm:prSet>
      <dgm:spPr/>
    </dgm:pt>
    <dgm:pt modelId="{2796C30B-D9A8-479A-A8E9-AB2FBA9242E7}" type="pres">
      <dgm:prSet presAssocID="{8A7EE1E6-27BA-4017-821D-E59CF118F85B}" presName="composite" presStyleCnt="0"/>
      <dgm:spPr/>
    </dgm:pt>
    <dgm:pt modelId="{53DB33ED-B576-4E1B-BEEE-70A18269E2CA}" type="pres">
      <dgm:prSet presAssocID="{8A7EE1E6-27BA-4017-821D-E59CF118F85B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0E48E79-3EF3-48C0-8DB7-2BC5676401A3}" type="pres">
      <dgm:prSet presAssocID="{8A7EE1E6-27BA-4017-821D-E59CF118F85B}" presName="parSh" presStyleLbl="node1" presStyleIdx="0" presStyleCnt="4"/>
      <dgm:spPr/>
    </dgm:pt>
    <dgm:pt modelId="{207B7287-F66D-4B1B-99B2-5319CD243928}" type="pres">
      <dgm:prSet presAssocID="{8A7EE1E6-27BA-4017-821D-E59CF118F85B}" presName="desTx" presStyleLbl="fgAcc1" presStyleIdx="0" presStyleCnt="4">
        <dgm:presLayoutVars>
          <dgm:bulletEnabled val="1"/>
        </dgm:presLayoutVars>
      </dgm:prSet>
      <dgm:spPr/>
    </dgm:pt>
    <dgm:pt modelId="{67496FCE-D650-4DD2-B3AC-180F2D678375}" type="pres">
      <dgm:prSet presAssocID="{47C374C9-A000-4A37-B8DA-375BDE0C0574}" presName="sibTrans" presStyleLbl="sibTrans2D1" presStyleIdx="0" presStyleCnt="3"/>
      <dgm:spPr/>
    </dgm:pt>
    <dgm:pt modelId="{250A06FA-777C-47FA-9CAE-30731AFA88DD}" type="pres">
      <dgm:prSet presAssocID="{47C374C9-A000-4A37-B8DA-375BDE0C0574}" presName="connTx" presStyleLbl="sibTrans2D1" presStyleIdx="0" presStyleCnt="3"/>
      <dgm:spPr/>
    </dgm:pt>
    <dgm:pt modelId="{A4CBAB61-C040-4B4A-B608-C363507A8501}" type="pres">
      <dgm:prSet presAssocID="{645060D9-DCDB-4014-AB11-C6B72AA2571D}" presName="composite" presStyleCnt="0"/>
      <dgm:spPr/>
    </dgm:pt>
    <dgm:pt modelId="{4B908F39-1539-4FC9-9F4E-4F959E5A4B70}" type="pres">
      <dgm:prSet presAssocID="{645060D9-DCDB-4014-AB11-C6B72AA2571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B00B1E0-724E-4901-8537-C9A538EB3F78}" type="pres">
      <dgm:prSet presAssocID="{645060D9-DCDB-4014-AB11-C6B72AA2571D}" presName="parSh" presStyleLbl="node1" presStyleIdx="1" presStyleCnt="4"/>
      <dgm:spPr/>
    </dgm:pt>
    <dgm:pt modelId="{11A8ABB0-3F95-4553-BD16-D25AFCDBA6A0}" type="pres">
      <dgm:prSet presAssocID="{645060D9-DCDB-4014-AB11-C6B72AA2571D}" presName="desTx" presStyleLbl="fgAcc1" presStyleIdx="1" presStyleCnt="4">
        <dgm:presLayoutVars>
          <dgm:bulletEnabled val="1"/>
        </dgm:presLayoutVars>
      </dgm:prSet>
      <dgm:spPr/>
    </dgm:pt>
    <dgm:pt modelId="{168ED19F-D9D4-42A5-9A0D-20CEE9D0C066}" type="pres">
      <dgm:prSet presAssocID="{5566433C-09AF-48B5-8529-01FC45512F3A}" presName="sibTrans" presStyleLbl="sibTrans2D1" presStyleIdx="1" presStyleCnt="3"/>
      <dgm:spPr/>
    </dgm:pt>
    <dgm:pt modelId="{C12F1890-6F26-419E-9065-D5BA7F8F65FC}" type="pres">
      <dgm:prSet presAssocID="{5566433C-09AF-48B5-8529-01FC45512F3A}" presName="connTx" presStyleLbl="sibTrans2D1" presStyleIdx="1" presStyleCnt="3"/>
      <dgm:spPr/>
    </dgm:pt>
    <dgm:pt modelId="{20FC5290-79B9-40EB-B03A-6A3E4793E9D6}" type="pres">
      <dgm:prSet presAssocID="{9D58438E-4111-482A-A4EB-BCE0107E5A28}" presName="composite" presStyleCnt="0"/>
      <dgm:spPr/>
    </dgm:pt>
    <dgm:pt modelId="{65166654-5B78-4068-A2C1-C74BFD512F8E}" type="pres">
      <dgm:prSet presAssocID="{9D58438E-4111-482A-A4EB-BCE0107E5A28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AD83F29-1D13-4640-983C-B733955C4B90}" type="pres">
      <dgm:prSet presAssocID="{9D58438E-4111-482A-A4EB-BCE0107E5A28}" presName="parSh" presStyleLbl="node1" presStyleIdx="2" presStyleCnt="4"/>
      <dgm:spPr/>
    </dgm:pt>
    <dgm:pt modelId="{BA48340C-C13F-4301-A0EF-70DEC47BE2F4}" type="pres">
      <dgm:prSet presAssocID="{9D58438E-4111-482A-A4EB-BCE0107E5A28}" presName="desTx" presStyleLbl="fgAcc1" presStyleIdx="2" presStyleCnt="4">
        <dgm:presLayoutVars>
          <dgm:bulletEnabled val="1"/>
        </dgm:presLayoutVars>
      </dgm:prSet>
      <dgm:spPr/>
    </dgm:pt>
    <dgm:pt modelId="{1A01B6B5-CB7D-4433-8AF9-7938E0A9E9EB}" type="pres">
      <dgm:prSet presAssocID="{F3EC4B16-524F-4E97-8708-6760FD1B82B3}" presName="sibTrans" presStyleLbl="sibTrans2D1" presStyleIdx="2" presStyleCnt="3"/>
      <dgm:spPr/>
    </dgm:pt>
    <dgm:pt modelId="{ADD8E4FB-25A2-4F56-A0F2-6F06C7F92344}" type="pres">
      <dgm:prSet presAssocID="{F3EC4B16-524F-4E97-8708-6760FD1B82B3}" presName="connTx" presStyleLbl="sibTrans2D1" presStyleIdx="2" presStyleCnt="3"/>
      <dgm:spPr/>
    </dgm:pt>
    <dgm:pt modelId="{CA7058DD-B598-4BFF-854F-2FACFC93F287}" type="pres">
      <dgm:prSet presAssocID="{1DBF78FC-5B53-4607-B9B4-1B8A4A2EF143}" presName="composite" presStyleCnt="0"/>
      <dgm:spPr/>
    </dgm:pt>
    <dgm:pt modelId="{9AF3F883-C00A-4E11-BCD7-5C7FD76B65CE}" type="pres">
      <dgm:prSet presAssocID="{1DBF78FC-5B53-4607-B9B4-1B8A4A2EF143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BA3435A-22E7-4F82-A551-0353EE1298E7}" type="pres">
      <dgm:prSet presAssocID="{1DBF78FC-5B53-4607-B9B4-1B8A4A2EF143}" presName="parSh" presStyleLbl="node1" presStyleIdx="3" presStyleCnt="4"/>
      <dgm:spPr/>
    </dgm:pt>
    <dgm:pt modelId="{26CB75B7-3829-47F2-ABD1-097A4CD12B8B}" type="pres">
      <dgm:prSet presAssocID="{1DBF78FC-5B53-4607-B9B4-1B8A4A2EF143}" presName="desTx" presStyleLbl="fgAcc1" presStyleIdx="3" presStyleCnt="4">
        <dgm:presLayoutVars>
          <dgm:bulletEnabled val="1"/>
        </dgm:presLayoutVars>
      </dgm:prSet>
      <dgm:spPr/>
    </dgm:pt>
  </dgm:ptLst>
  <dgm:cxnLst>
    <dgm:cxn modelId="{19A36500-B956-46C1-B9F5-2B451877E31E}" type="presOf" srcId="{8A7EE1E6-27BA-4017-821D-E59CF118F85B}" destId="{53DB33ED-B576-4E1B-BEEE-70A18269E2CA}" srcOrd="0" destOrd="0" presId="urn:microsoft.com/office/officeart/2005/8/layout/process3"/>
    <dgm:cxn modelId="{1CCA050D-C494-4A84-8490-EE530E2FB4DA}" type="presOf" srcId="{9D58438E-4111-482A-A4EB-BCE0107E5A28}" destId="{7AD83F29-1D13-4640-983C-B733955C4B90}" srcOrd="1" destOrd="0" presId="urn:microsoft.com/office/officeart/2005/8/layout/process3"/>
    <dgm:cxn modelId="{4943F411-F25C-4651-B3F0-4C06D5CF0538}" srcId="{8A7EE1E6-27BA-4017-821D-E59CF118F85B}" destId="{1BD6E9C0-B9A9-4CCF-A6F9-929458BA93B5}" srcOrd="1" destOrd="0" parTransId="{7751F893-D9FF-4AF6-A8F7-A52903FA6DA3}" sibTransId="{AD2D242E-5CBC-4E2C-A8AE-4D37918C26BD}"/>
    <dgm:cxn modelId="{E3F19414-0FBD-435F-833C-66206DE9924E}" srcId="{B3C69341-27F3-49E8-B849-D7212F4D01CB}" destId="{645060D9-DCDB-4014-AB11-C6B72AA2571D}" srcOrd="1" destOrd="0" parTransId="{5B24D4A8-24F2-423E-B177-07E281A8F992}" sibTransId="{5566433C-09AF-48B5-8529-01FC45512F3A}"/>
    <dgm:cxn modelId="{218B1A1F-2489-482C-AEA1-2D3E0C676481}" type="presOf" srcId="{59E8CFC1-1F65-4739-AC5B-8780ABB56484}" destId="{26CB75B7-3829-47F2-ABD1-097A4CD12B8B}" srcOrd="0" destOrd="0" presId="urn:microsoft.com/office/officeart/2005/8/layout/process3"/>
    <dgm:cxn modelId="{EC449E21-92C3-4654-A9B0-4DE935764D15}" type="presOf" srcId="{47C374C9-A000-4A37-B8DA-375BDE0C0574}" destId="{250A06FA-777C-47FA-9CAE-30731AFA88DD}" srcOrd="1" destOrd="0" presId="urn:microsoft.com/office/officeart/2005/8/layout/process3"/>
    <dgm:cxn modelId="{E59BC426-5EF1-49C5-A1C5-1FA840B2A1F5}" type="presOf" srcId="{F3EC4B16-524F-4E97-8708-6760FD1B82B3}" destId="{1A01B6B5-CB7D-4433-8AF9-7938E0A9E9EB}" srcOrd="0" destOrd="0" presId="urn:microsoft.com/office/officeart/2005/8/layout/process3"/>
    <dgm:cxn modelId="{A424F02F-E6D5-424E-AEF1-6828316F7AD7}" srcId="{B3C69341-27F3-49E8-B849-D7212F4D01CB}" destId="{8A7EE1E6-27BA-4017-821D-E59CF118F85B}" srcOrd="0" destOrd="0" parTransId="{571BA62E-9503-4A56-AC7C-1B4892AFB107}" sibTransId="{47C374C9-A000-4A37-B8DA-375BDE0C0574}"/>
    <dgm:cxn modelId="{FCC04336-CAF3-4545-A33E-7D2AE9E75768}" srcId="{B3C69341-27F3-49E8-B849-D7212F4D01CB}" destId="{9D58438E-4111-482A-A4EB-BCE0107E5A28}" srcOrd="2" destOrd="0" parTransId="{BC7231B0-1A3D-454C-8F6E-68861BE18C64}" sibTransId="{F3EC4B16-524F-4E97-8708-6760FD1B82B3}"/>
    <dgm:cxn modelId="{92C15836-9A0A-482B-AAE2-C07C34EFB1B8}" type="presOf" srcId="{645060D9-DCDB-4014-AB11-C6B72AA2571D}" destId="{4B908F39-1539-4FC9-9F4E-4F959E5A4B70}" srcOrd="0" destOrd="0" presId="urn:microsoft.com/office/officeart/2005/8/layout/process3"/>
    <dgm:cxn modelId="{5F842438-7124-4297-9EEE-60CEAD614955}" type="presOf" srcId="{645060D9-DCDB-4014-AB11-C6B72AA2571D}" destId="{7B00B1E0-724E-4901-8537-C9A538EB3F78}" srcOrd="1" destOrd="0" presId="urn:microsoft.com/office/officeart/2005/8/layout/process3"/>
    <dgm:cxn modelId="{4D36133A-ADED-414A-B6A1-A4141D576278}" type="presOf" srcId="{47C374C9-A000-4A37-B8DA-375BDE0C0574}" destId="{67496FCE-D650-4DD2-B3AC-180F2D678375}" srcOrd="0" destOrd="0" presId="urn:microsoft.com/office/officeart/2005/8/layout/process3"/>
    <dgm:cxn modelId="{70F22E5F-F733-434A-ADD3-64EB657968B0}" type="presOf" srcId="{89F42E77-C214-4842-BF2C-32294CC6DCD3}" destId="{207B7287-F66D-4B1B-99B2-5319CD243928}" srcOrd="0" destOrd="0" presId="urn:microsoft.com/office/officeart/2005/8/layout/process3"/>
    <dgm:cxn modelId="{1E13EA5F-01C7-42FD-9C6D-456B089C80FE}" type="presOf" srcId="{1BD6E9C0-B9A9-4CCF-A6F9-929458BA93B5}" destId="{207B7287-F66D-4B1B-99B2-5319CD243928}" srcOrd="0" destOrd="1" presId="urn:microsoft.com/office/officeart/2005/8/layout/process3"/>
    <dgm:cxn modelId="{0B2AE744-2AED-4AD5-A7FC-95B61640DEF9}" srcId="{9D58438E-4111-482A-A4EB-BCE0107E5A28}" destId="{2A8BC548-4F30-4494-9B88-477B82DB1471}" srcOrd="0" destOrd="0" parTransId="{4C2A1644-117E-4CA1-B4B5-6BAA58B728DF}" sibTransId="{543B63A2-3ED0-45A9-B992-82F535A2C24E}"/>
    <dgm:cxn modelId="{9F89C74C-613E-4E28-B01C-A58D3DE70D8B}" type="presOf" srcId="{5566433C-09AF-48B5-8529-01FC45512F3A}" destId="{C12F1890-6F26-419E-9065-D5BA7F8F65FC}" srcOrd="1" destOrd="0" presId="urn:microsoft.com/office/officeart/2005/8/layout/process3"/>
    <dgm:cxn modelId="{14B3574F-981C-4CAB-9BFC-91E73824E55C}" type="presOf" srcId="{159D9DA5-5981-493B-BF42-B4AE19ACD97C}" destId="{11A8ABB0-3F95-4553-BD16-D25AFCDBA6A0}" srcOrd="0" destOrd="0" presId="urn:microsoft.com/office/officeart/2005/8/layout/process3"/>
    <dgm:cxn modelId="{1630997E-79E7-41E0-BC85-54F832DF404F}" type="presOf" srcId="{1DBF78FC-5B53-4607-B9B4-1B8A4A2EF143}" destId="{FBA3435A-22E7-4F82-A551-0353EE1298E7}" srcOrd="1" destOrd="0" presId="urn:microsoft.com/office/officeart/2005/8/layout/process3"/>
    <dgm:cxn modelId="{381ECD89-F236-4A63-91BE-DC5D565ED886}" type="presOf" srcId="{9D58438E-4111-482A-A4EB-BCE0107E5A28}" destId="{65166654-5B78-4068-A2C1-C74BFD512F8E}" srcOrd="0" destOrd="0" presId="urn:microsoft.com/office/officeart/2005/8/layout/process3"/>
    <dgm:cxn modelId="{0688998B-1831-4CAA-96C0-BB243DEDBC35}" type="presOf" srcId="{5566433C-09AF-48B5-8529-01FC45512F3A}" destId="{168ED19F-D9D4-42A5-9A0D-20CEE9D0C066}" srcOrd="0" destOrd="0" presId="urn:microsoft.com/office/officeart/2005/8/layout/process3"/>
    <dgm:cxn modelId="{A024A18B-5BC8-4682-B4F7-2C16C02FA883}" srcId="{645060D9-DCDB-4014-AB11-C6B72AA2571D}" destId="{159D9DA5-5981-493B-BF42-B4AE19ACD97C}" srcOrd="0" destOrd="0" parTransId="{164107C1-AAF5-4707-AF64-F79F0F8B959D}" sibTransId="{5532ABF7-EB37-4BAC-9121-B9159693ADCA}"/>
    <dgm:cxn modelId="{54FF5B8D-2187-46FD-AA9D-B0171F42814B}" type="presOf" srcId="{1DBF78FC-5B53-4607-B9B4-1B8A4A2EF143}" destId="{9AF3F883-C00A-4E11-BCD7-5C7FD76B65CE}" srcOrd="0" destOrd="0" presId="urn:microsoft.com/office/officeart/2005/8/layout/process3"/>
    <dgm:cxn modelId="{84A71C90-CECD-4659-A1BD-79A6B30CF4B7}" type="presOf" srcId="{B3C69341-27F3-49E8-B849-D7212F4D01CB}" destId="{FBB93DD9-CE1C-4BB9-A4F7-F16EC57B3223}" srcOrd="0" destOrd="0" presId="urn:microsoft.com/office/officeart/2005/8/layout/process3"/>
    <dgm:cxn modelId="{595EA3B9-17DB-4290-88B9-D208195BA630}" type="presOf" srcId="{8A7EE1E6-27BA-4017-821D-E59CF118F85B}" destId="{30E48E79-3EF3-48C0-8DB7-2BC5676401A3}" srcOrd="1" destOrd="0" presId="urn:microsoft.com/office/officeart/2005/8/layout/process3"/>
    <dgm:cxn modelId="{7ED0E2B9-CE63-4B86-BB77-743953C623E2}" type="presOf" srcId="{2A8BC548-4F30-4494-9B88-477B82DB1471}" destId="{BA48340C-C13F-4301-A0EF-70DEC47BE2F4}" srcOrd="0" destOrd="0" presId="urn:microsoft.com/office/officeart/2005/8/layout/process3"/>
    <dgm:cxn modelId="{5BF2DAC4-208A-48B3-92DF-708819EA0797}" srcId="{8A7EE1E6-27BA-4017-821D-E59CF118F85B}" destId="{89F42E77-C214-4842-BF2C-32294CC6DCD3}" srcOrd="0" destOrd="0" parTransId="{63403A98-9726-4228-9D84-A60F80A708AB}" sibTransId="{5015246B-3FE5-4AA1-A51E-FC566D0AB4F3}"/>
    <dgm:cxn modelId="{97719FC5-6D62-4B7E-A7BA-0DF0A4F89AE2}" srcId="{B3C69341-27F3-49E8-B849-D7212F4D01CB}" destId="{1DBF78FC-5B53-4607-B9B4-1B8A4A2EF143}" srcOrd="3" destOrd="0" parTransId="{FEAF0BBA-2957-4225-87FA-A136FE70C913}" sibTransId="{259BFC28-1111-4FE3-89EF-6C1C41637368}"/>
    <dgm:cxn modelId="{B988DBC8-9694-448B-AC6E-46620B824516}" srcId="{1DBF78FC-5B53-4607-B9B4-1B8A4A2EF143}" destId="{59E8CFC1-1F65-4739-AC5B-8780ABB56484}" srcOrd="0" destOrd="0" parTransId="{BFFAABB5-2132-468D-8A43-2FD17F17145F}" sibTransId="{D5F292AB-D722-4F3E-B584-DAE6C5BF5EBA}"/>
    <dgm:cxn modelId="{F50AC9F4-CD62-47A2-A94E-D01C01BA5650}" type="presOf" srcId="{F3EC4B16-524F-4E97-8708-6760FD1B82B3}" destId="{ADD8E4FB-25A2-4F56-A0F2-6F06C7F92344}" srcOrd="1" destOrd="0" presId="urn:microsoft.com/office/officeart/2005/8/layout/process3"/>
    <dgm:cxn modelId="{564F5B11-5B09-4F19-9D55-228DA81C481A}" type="presParOf" srcId="{FBB93DD9-CE1C-4BB9-A4F7-F16EC57B3223}" destId="{2796C30B-D9A8-479A-A8E9-AB2FBA9242E7}" srcOrd="0" destOrd="0" presId="urn:microsoft.com/office/officeart/2005/8/layout/process3"/>
    <dgm:cxn modelId="{49ABA894-CB52-4135-A16F-33AC536844EA}" type="presParOf" srcId="{2796C30B-D9A8-479A-A8E9-AB2FBA9242E7}" destId="{53DB33ED-B576-4E1B-BEEE-70A18269E2CA}" srcOrd="0" destOrd="0" presId="urn:microsoft.com/office/officeart/2005/8/layout/process3"/>
    <dgm:cxn modelId="{DF95DD58-03B2-481B-B74B-A48986DE3A3B}" type="presParOf" srcId="{2796C30B-D9A8-479A-A8E9-AB2FBA9242E7}" destId="{30E48E79-3EF3-48C0-8DB7-2BC5676401A3}" srcOrd="1" destOrd="0" presId="urn:microsoft.com/office/officeart/2005/8/layout/process3"/>
    <dgm:cxn modelId="{20A06F28-BC6C-4E6E-B496-D9667BEE0697}" type="presParOf" srcId="{2796C30B-D9A8-479A-A8E9-AB2FBA9242E7}" destId="{207B7287-F66D-4B1B-99B2-5319CD243928}" srcOrd="2" destOrd="0" presId="urn:microsoft.com/office/officeart/2005/8/layout/process3"/>
    <dgm:cxn modelId="{F725A633-71BF-415C-90FE-15E63BD69F7B}" type="presParOf" srcId="{FBB93DD9-CE1C-4BB9-A4F7-F16EC57B3223}" destId="{67496FCE-D650-4DD2-B3AC-180F2D678375}" srcOrd="1" destOrd="0" presId="urn:microsoft.com/office/officeart/2005/8/layout/process3"/>
    <dgm:cxn modelId="{C901CB78-9D09-4F91-9EF8-26BDDA3B46DD}" type="presParOf" srcId="{67496FCE-D650-4DD2-B3AC-180F2D678375}" destId="{250A06FA-777C-47FA-9CAE-30731AFA88DD}" srcOrd="0" destOrd="0" presId="urn:microsoft.com/office/officeart/2005/8/layout/process3"/>
    <dgm:cxn modelId="{649DE865-280A-4DF5-8966-2AF58151D5C2}" type="presParOf" srcId="{FBB93DD9-CE1C-4BB9-A4F7-F16EC57B3223}" destId="{A4CBAB61-C040-4B4A-B608-C363507A8501}" srcOrd="2" destOrd="0" presId="urn:microsoft.com/office/officeart/2005/8/layout/process3"/>
    <dgm:cxn modelId="{F61C943E-8B97-4A77-BCA1-021FACB0127E}" type="presParOf" srcId="{A4CBAB61-C040-4B4A-B608-C363507A8501}" destId="{4B908F39-1539-4FC9-9F4E-4F959E5A4B70}" srcOrd="0" destOrd="0" presId="urn:microsoft.com/office/officeart/2005/8/layout/process3"/>
    <dgm:cxn modelId="{208B35D0-9DAE-4478-82F0-88BDC641D666}" type="presParOf" srcId="{A4CBAB61-C040-4B4A-B608-C363507A8501}" destId="{7B00B1E0-724E-4901-8537-C9A538EB3F78}" srcOrd="1" destOrd="0" presId="urn:microsoft.com/office/officeart/2005/8/layout/process3"/>
    <dgm:cxn modelId="{2EEE5CF8-99B0-4020-B9BF-5CA5E87B5398}" type="presParOf" srcId="{A4CBAB61-C040-4B4A-B608-C363507A8501}" destId="{11A8ABB0-3F95-4553-BD16-D25AFCDBA6A0}" srcOrd="2" destOrd="0" presId="urn:microsoft.com/office/officeart/2005/8/layout/process3"/>
    <dgm:cxn modelId="{529EE3D5-B9F6-4463-B336-5CAD52F7B0C5}" type="presParOf" srcId="{FBB93DD9-CE1C-4BB9-A4F7-F16EC57B3223}" destId="{168ED19F-D9D4-42A5-9A0D-20CEE9D0C066}" srcOrd="3" destOrd="0" presId="urn:microsoft.com/office/officeart/2005/8/layout/process3"/>
    <dgm:cxn modelId="{1393EDC2-3775-43CE-8E62-F02470F3EB4F}" type="presParOf" srcId="{168ED19F-D9D4-42A5-9A0D-20CEE9D0C066}" destId="{C12F1890-6F26-419E-9065-D5BA7F8F65FC}" srcOrd="0" destOrd="0" presId="urn:microsoft.com/office/officeart/2005/8/layout/process3"/>
    <dgm:cxn modelId="{F01F5D4B-8734-4501-90C7-2B1F4CF28AA7}" type="presParOf" srcId="{FBB93DD9-CE1C-4BB9-A4F7-F16EC57B3223}" destId="{20FC5290-79B9-40EB-B03A-6A3E4793E9D6}" srcOrd="4" destOrd="0" presId="urn:microsoft.com/office/officeart/2005/8/layout/process3"/>
    <dgm:cxn modelId="{2EA1CFF3-4971-4832-ABA2-50995DA1BD2A}" type="presParOf" srcId="{20FC5290-79B9-40EB-B03A-6A3E4793E9D6}" destId="{65166654-5B78-4068-A2C1-C74BFD512F8E}" srcOrd="0" destOrd="0" presId="urn:microsoft.com/office/officeart/2005/8/layout/process3"/>
    <dgm:cxn modelId="{B104AFB0-3C72-44C3-8112-B81E20BB7E88}" type="presParOf" srcId="{20FC5290-79B9-40EB-B03A-6A3E4793E9D6}" destId="{7AD83F29-1D13-4640-983C-B733955C4B90}" srcOrd="1" destOrd="0" presId="urn:microsoft.com/office/officeart/2005/8/layout/process3"/>
    <dgm:cxn modelId="{BD701E10-457E-404E-A0E9-D3B47118F2EF}" type="presParOf" srcId="{20FC5290-79B9-40EB-B03A-6A3E4793E9D6}" destId="{BA48340C-C13F-4301-A0EF-70DEC47BE2F4}" srcOrd="2" destOrd="0" presId="urn:microsoft.com/office/officeart/2005/8/layout/process3"/>
    <dgm:cxn modelId="{151EC997-22D1-4B15-9C8E-3484DD5394A8}" type="presParOf" srcId="{FBB93DD9-CE1C-4BB9-A4F7-F16EC57B3223}" destId="{1A01B6B5-CB7D-4433-8AF9-7938E0A9E9EB}" srcOrd="5" destOrd="0" presId="urn:microsoft.com/office/officeart/2005/8/layout/process3"/>
    <dgm:cxn modelId="{3739AE2B-EBD7-436F-84BF-823463AD188B}" type="presParOf" srcId="{1A01B6B5-CB7D-4433-8AF9-7938E0A9E9EB}" destId="{ADD8E4FB-25A2-4F56-A0F2-6F06C7F92344}" srcOrd="0" destOrd="0" presId="urn:microsoft.com/office/officeart/2005/8/layout/process3"/>
    <dgm:cxn modelId="{0F1253D8-F40B-487A-A444-D5CD7DDD10E7}" type="presParOf" srcId="{FBB93DD9-CE1C-4BB9-A4F7-F16EC57B3223}" destId="{CA7058DD-B598-4BFF-854F-2FACFC93F287}" srcOrd="6" destOrd="0" presId="urn:microsoft.com/office/officeart/2005/8/layout/process3"/>
    <dgm:cxn modelId="{CD8E5221-68BA-4FA3-A70A-095A2C8EAF05}" type="presParOf" srcId="{CA7058DD-B598-4BFF-854F-2FACFC93F287}" destId="{9AF3F883-C00A-4E11-BCD7-5C7FD76B65CE}" srcOrd="0" destOrd="0" presId="urn:microsoft.com/office/officeart/2005/8/layout/process3"/>
    <dgm:cxn modelId="{35C34B76-2139-4BF0-828C-47241DB92846}" type="presParOf" srcId="{CA7058DD-B598-4BFF-854F-2FACFC93F287}" destId="{FBA3435A-22E7-4F82-A551-0353EE1298E7}" srcOrd="1" destOrd="0" presId="urn:microsoft.com/office/officeart/2005/8/layout/process3"/>
    <dgm:cxn modelId="{E9B10F99-7B23-498A-A23B-91EDC7FCD3CF}" type="presParOf" srcId="{CA7058DD-B598-4BFF-854F-2FACFC93F287}" destId="{26CB75B7-3829-47F2-ABD1-097A4CD12B8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22FFD-F0DF-4169-BE0D-D53A2A43733A}">
      <dsp:nvSpPr>
        <dsp:cNvPr id="0" name=""/>
        <dsp:cNvSpPr/>
      </dsp:nvSpPr>
      <dsp:spPr>
        <a:xfrm>
          <a:off x="2052669" y="962117"/>
          <a:ext cx="896593" cy="712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8296" y="0"/>
              </a:lnTo>
              <a:lnTo>
                <a:pt x="448296" y="712005"/>
              </a:lnTo>
              <a:lnTo>
                <a:pt x="896593" y="712005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472343" y="1289497"/>
        <a:ext cx="57245" cy="57245"/>
      </dsp:txXfrm>
    </dsp:sp>
    <dsp:sp modelId="{7D3610CE-2D19-4491-9596-5ABEF5DD5BA5}">
      <dsp:nvSpPr>
        <dsp:cNvPr id="0" name=""/>
        <dsp:cNvSpPr/>
      </dsp:nvSpPr>
      <dsp:spPr>
        <a:xfrm>
          <a:off x="2052669" y="907538"/>
          <a:ext cx="8837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4578"/>
              </a:moveTo>
              <a:lnTo>
                <a:pt x="441887" y="54578"/>
              </a:lnTo>
              <a:lnTo>
                <a:pt x="441887" y="45720"/>
              </a:lnTo>
              <a:lnTo>
                <a:pt x="883774" y="45720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 dirty="0"/>
        </a:p>
      </dsp:txBody>
      <dsp:txXfrm>
        <a:off x="2472461" y="931163"/>
        <a:ext cx="44190" cy="44190"/>
      </dsp:txXfrm>
    </dsp:sp>
    <dsp:sp modelId="{8E2DBE93-2A02-4E2C-8963-856C79B156CD}">
      <dsp:nvSpPr>
        <dsp:cNvPr id="0" name=""/>
        <dsp:cNvSpPr/>
      </dsp:nvSpPr>
      <dsp:spPr>
        <a:xfrm>
          <a:off x="2052669" y="330179"/>
          <a:ext cx="883702" cy="631938"/>
        </a:xfrm>
        <a:custGeom>
          <a:avLst/>
          <a:gdLst/>
          <a:ahLst/>
          <a:cxnLst/>
          <a:rect l="0" t="0" r="0" b="0"/>
          <a:pathLst>
            <a:path>
              <a:moveTo>
                <a:pt x="0" y="631938"/>
              </a:moveTo>
              <a:lnTo>
                <a:pt x="441851" y="631938"/>
              </a:lnTo>
              <a:lnTo>
                <a:pt x="441851" y="0"/>
              </a:lnTo>
              <a:lnTo>
                <a:pt x="883702" y="0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467360" y="618988"/>
        <a:ext cx="54320" cy="54320"/>
      </dsp:txXfrm>
    </dsp:sp>
    <dsp:sp modelId="{90A58BFA-B238-4A71-AEE4-79CEE786198A}">
      <dsp:nvSpPr>
        <dsp:cNvPr id="0" name=""/>
        <dsp:cNvSpPr/>
      </dsp:nvSpPr>
      <dsp:spPr>
        <a:xfrm rot="16200000">
          <a:off x="907749" y="779315"/>
          <a:ext cx="1924235" cy="365604"/>
        </a:xfrm>
        <a:prstGeom prst="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Multi Step Form</a:t>
          </a:r>
          <a:endParaRPr lang="en-IN" sz="1800" kern="1200" dirty="0"/>
        </a:p>
      </dsp:txBody>
      <dsp:txXfrm>
        <a:off x="907749" y="779315"/>
        <a:ext cx="1924235" cy="365604"/>
      </dsp:txXfrm>
    </dsp:sp>
    <dsp:sp modelId="{5EE79AA4-626B-46D6-8766-A14F0075F012}">
      <dsp:nvSpPr>
        <dsp:cNvPr id="0" name=""/>
        <dsp:cNvSpPr/>
      </dsp:nvSpPr>
      <dsp:spPr>
        <a:xfrm>
          <a:off x="2936371" y="147376"/>
          <a:ext cx="2137987" cy="36560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 Personal Details</a:t>
          </a:r>
          <a:endParaRPr lang="en-IN" sz="1200" kern="1200" dirty="0"/>
        </a:p>
      </dsp:txBody>
      <dsp:txXfrm>
        <a:off x="2936371" y="147376"/>
        <a:ext cx="2137987" cy="365604"/>
      </dsp:txXfrm>
    </dsp:sp>
    <dsp:sp modelId="{A54739B1-180C-4D29-8371-909FA3624832}">
      <dsp:nvSpPr>
        <dsp:cNvPr id="0" name=""/>
        <dsp:cNvSpPr/>
      </dsp:nvSpPr>
      <dsp:spPr>
        <a:xfrm>
          <a:off x="2936443" y="787075"/>
          <a:ext cx="2163530" cy="33236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 Address</a:t>
          </a:r>
          <a:endParaRPr lang="en-IN" sz="1200" kern="1200" dirty="0"/>
        </a:p>
      </dsp:txBody>
      <dsp:txXfrm>
        <a:off x="2936443" y="787075"/>
        <a:ext cx="2163530" cy="332367"/>
      </dsp:txXfrm>
    </dsp:sp>
    <dsp:sp modelId="{32788BC5-74A7-42D6-840C-9D9D1801D33A}">
      <dsp:nvSpPr>
        <dsp:cNvPr id="0" name=""/>
        <dsp:cNvSpPr/>
      </dsp:nvSpPr>
      <dsp:spPr>
        <a:xfrm>
          <a:off x="2949263" y="1491321"/>
          <a:ext cx="2163650" cy="36560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 Medical History</a:t>
          </a:r>
          <a:endParaRPr lang="en-IN" sz="1200" kern="1200" dirty="0"/>
        </a:p>
      </dsp:txBody>
      <dsp:txXfrm>
        <a:off x="2949263" y="1491321"/>
        <a:ext cx="2163650" cy="3656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610CE-2D19-4491-9596-5ABEF5DD5BA5}">
      <dsp:nvSpPr>
        <dsp:cNvPr id="0" name=""/>
        <dsp:cNvSpPr/>
      </dsp:nvSpPr>
      <dsp:spPr>
        <a:xfrm>
          <a:off x="1896767" y="962117"/>
          <a:ext cx="938806" cy="383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9403" y="0"/>
              </a:lnTo>
              <a:lnTo>
                <a:pt x="469403" y="383065"/>
              </a:lnTo>
              <a:lnTo>
                <a:pt x="938806" y="383065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40822" y="1128301"/>
        <a:ext cx="50697" cy="50697"/>
      </dsp:txXfrm>
    </dsp:sp>
    <dsp:sp modelId="{8E2DBE93-2A02-4E2C-8963-856C79B156CD}">
      <dsp:nvSpPr>
        <dsp:cNvPr id="0" name=""/>
        <dsp:cNvSpPr/>
      </dsp:nvSpPr>
      <dsp:spPr>
        <a:xfrm>
          <a:off x="1896767" y="499499"/>
          <a:ext cx="912976" cy="462617"/>
        </a:xfrm>
        <a:custGeom>
          <a:avLst/>
          <a:gdLst/>
          <a:ahLst/>
          <a:cxnLst/>
          <a:rect l="0" t="0" r="0" b="0"/>
          <a:pathLst>
            <a:path>
              <a:moveTo>
                <a:pt x="0" y="462617"/>
              </a:moveTo>
              <a:lnTo>
                <a:pt x="456488" y="462617"/>
              </a:lnTo>
              <a:lnTo>
                <a:pt x="456488" y="0"/>
              </a:lnTo>
              <a:lnTo>
                <a:pt x="912976" y="0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27668" y="705221"/>
        <a:ext cx="51174" cy="51174"/>
      </dsp:txXfrm>
    </dsp:sp>
    <dsp:sp modelId="{90A58BFA-B238-4A71-AEE4-79CEE786198A}">
      <dsp:nvSpPr>
        <dsp:cNvPr id="0" name=""/>
        <dsp:cNvSpPr/>
      </dsp:nvSpPr>
      <dsp:spPr>
        <a:xfrm rot="16200000">
          <a:off x="751847" y="779315"/>
          <a:ext cx="1924235" cy="365604"/>
        </a:xfrm>
        <a:prstGeom prst="rect">
          <a:avLst/>
        </a:prstGeom>
        <a:solidFill>
          <a:schemeClr val="tx1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Submission</a:t>
          </a:r>
          <a:endParaRPr lang="en-IN" sz="2000" kern="1200" dirty="0"/>
        </a:p>
      </dsp:txBody>
      <dsp:txXfrm>
        <a:off x="751847" y="779315"/>
        <a:ext cx="1924235" cy="365604"/>
      </dsp:txXfrm>
    </dsp:sp>
    <dsp:sp modelId="{5EE79AA4-626B-46D6-8766-A14F0075F012}">
      <dsp:nvSpPr>
        <dsp:cNvPr id="0" name=""/>
        <dsp:cNvSpPr/>
      </dsp:nvSpPr>
      <dsp:spPr>
        <a:xfrm>
          <a:off x="2809744" y="316697"/>
          <a:ext cx="2185127" cy="36560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Insurance Details</a:t>
          </a:r>
          <a:endParaRPr lang="en-IN" sz="1300" kern="1200" dirty="0"/>
        </a:p>
      </dsp:txBody>
      <dsp:txXfrm>
        <a:off x="2809744" y="316697"/>
        <a:ext cx="2185127" cy="365604"/>
      </dsp:txXfrm>
    </dsp:sp>
    <dsp:sp modelId="{A54739B1-180C-4D29-8371-909FA3624832}">
      <dsp:nvSpPr>
        <dsp:cNvPr id="0" name=""/>
        <dsp:cNvSpPr/>
      </dsp:nvSpPr>
      <dsp:spPr>
        <a:xfrm>
          <a:off x="2835574" y="1162381"/>
          <a:ext cx="2185127" cy="36560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 Declaration</a:t>
          </a:r>
          <a:endParaRPr lang="en-IN" sz="1200" kern="1200" dirty="0"/>
        </a:p>
      </dsp:txBody>
      <dsp:txXfrm>
        <a:off x="2835574" y="1162381"/>
        <a:ext cx="2185127" cy="3656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48E79-3EF3-48C0-8DB7-2BC5676401A3}">
      <dsp:nvSpPr>
        <dsp:cNvPr id="0" name=""/>
        <dsp:cNvSpPr/>
      </dsp:nvSpPr>
      <dsp:spPr>
        <a:xfrm>
          <a:off x="1001" y="178099"/>
          <a:ext cx="1257955" cy="51839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Home Page</a:t>
          </a:r>
          <a:endParaRPr lang="en-IN" sz="1200" kern="1200" dirty="0"/>
        </a:p>
      </dsp:txBody>
      <dsp:txXfrm>
        <a:off x="1001" y="178099"/>
        <a:ext cx="1257955" cy="345600"/>
      </dsp:txXfrm>
    </dsp:sp>
    <dsp:sp modelId="{207B7287-F66D-4B1B-99B2-5319CD243928}">
      <dsp:nvSpPr>
        <dsp:cNvPr id="0" name=""/>
        <dsp:cNvSpPr/>
      </dsp:nvSpPr>
      <dsp:spPr>
        <a:xfrm>
          <a:off x="258654" y="523699"/>
          <a:ext cx="1257955" cy="9288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Patient Type	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Existing Patient</a:t>
          </a:r>
          <a:endParaRPr lang="en-IN" sz="1200" kern="1200" dirty="0"/>
        </a:p>
      </dsp:txBody>
      <dsp:txXfrm>
        <a:off x="285858" y="550903"/>
        <a:ext cx="1203547" cy="874392"/>
      </dsp:txXfrm>
    </dsp:sp>
    <dsp:sp modelId="{67496FCE-D650-4DD2-B3AC-180F2D678375}">
      <dsp:nvSpPr>
        <dsp:cNvPr id="0" name=""/>
        <dsp:cNvSpPr/>
      </dsp:nvSpPr>
      <dsp:spPr>
        <a:xfrm>
          <a:off x="1449657" y="194302"/>
          <a:ext cx="404287" cy="31319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1449657" y="256941"/>
        <a:ext cx="310329" cy="187916"/>
      </dsp:txXfrm>
    </dsp:sp>
    <dsp:sp modelId="{7B00B1E0-724E-4901-8537-C9A538EB3F78}">
      <dsp:nvSpPr>
        <dsp:cNvPr id="0" name=""/>
        <dsp:cNvSpPr/>
      </dsp:nvSpPr>
      <dsp:spPr>
        <a:xfrm>
          <a:off x="2021761" y="178099"/>
          <a:ext cx="1257955" cy="51839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New Patient</a:t>
          </a:r>
          <a:endParaRPr lang="en-IN" sz="1200" kern="1200" dirty="0"/>
        </a:p>
      </dsp:txBody>
      <dsp:txXfrm>
        <a:off x="2021761" y="178099"/>
        <a:ext cx="1257955" cy="345600"/>
      </dsp:txXfrm>
    </dsp:sp>
    <dsp:sp modelId="{11A8ABB0-3F95-4553-BD16-D25AFCDBA6A0}">
      <dsp:nvSpPr>
        <dsp:cNvPr id="0" name=""/>
        <dsp:cNvSpPr/>
      </dsp:nvSpPr>
      <dsp:spPr>
        <a:xfrm>
          <a:off x="2279415" y="523699"/>
          <a:ext cx="1257955" cy="9288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Patient Registration</a:t>
          </a:r>
          <a:endParaRPr lang="en-IN" sz="1200" kern="1200" dirty="0"/>
        </a:p>
      </dsp:txBody>
      <dsp:txXfrm>
        <a:off x="2306619" y="550903"/>
        <a:ext cx="1203547" cy="874392"/>
      </dsp:txXfrm>
    </dsp:sp>
    <dsp:sp modelId="{168ED19F-D9D4-42A5-9A0D-20CEE9D0C066}">
      <dsp:nvSpPr>
        <dsp:cNvPr id="0" name=""/>
        <dsp:cNvSpPr/>
      </dsp:nvSpPr>
      <dsp:spPr>
        <a:xfrm>
          <a:off x="3470418" y="194302"/>
          <a:ext cx="404287" cy="31319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3470418" y="256941"/>
        <a:ext cx="310329" cy="187916"/>
      </dsp:txXfrm>
    </dsp:sp>
    <dsp:sp modelId="{7AD83F29-1D13-4640-983C-B733955C4B90}">
      <dsp:nvSpPr>
        <dsp:cNvPr id="0" name=""/>
        <dsp:cNvSpPr/>
      </dsp:nvSpPr>
      <dsp:spPr>
        <a:xfrm>
          <a:off x="4042522" y="178099"/>
          <a:ext cx="1257955" cy="51839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Submission</a:t>
          </a:r>
          <a:endParaRPr lang="en-IN" sz="1200" kern="1200" dirty="0"/>
        </a:p>
      </dsp:txBody>
      <dsp:txXfrm>
        <a:off x="4042522" y="178099"/>
        <a:ext cx="1257955" cy="345600"/>
      </dsp:txXfrm>
    </dsp:sp>
    <dsp:sp modelId="{BA48340C-C13F-4301-A0EF-70DEC47BE2F4}">
      <dsp:nvSpPr>
        <dsp:cNvPr id="0" name=""/>
        <dsp:cNvSpPr/>
      </dsp:nvSpPr>
      <dsp:spPr>
        <a:xfrm>
          <a:off x="4300176" y="523699"/>
          <a:ext cx="1257955" cy="9288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Multi Step Form</a:t>
          </a:r>
          <a:endParaRPr lang="en-IN" sz="1200" kern="1200" dirty="0"/>
        </a:p>
      </dsp:txBody>
      <dsp:txXfrm>
        <a:off x="4327380" y="550903"/>
        <a:ext cx="1203547" cy="874392"/>
      </dsp:txXfrm>
    </dsp:sp>
    <dsp:sp modelId="{1A01B6B5-CB7D-4433-8AF9-7938E0A9E9EB}">
      <dsp:nvSpPr>
        <dsp:cNvPr id="0" name=""/>
        <dsp:cNvSpPr/>
      </dsp:nvSpPr>
      <dsp:spPr>
        <a:xfrm>
          <a:off x="5491179" y="194302"/>
          <a:ext cx="404287" cy="31319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5491179" y="256941"/>
        <a:ext cx="310329" cy="187916"/>
      </dsp:txXfrm>
    </dsp:sp>
    <dsp:sp modelId="{FBA3435A-22E7-4F82-A551-0353EE1298E7}">
      <dsp:nvSpPr>
        <dsp:cNvPr id="0" name=""/>
        <dsp:cNvSpPr/>
      </dsp:nvSpPr>
      <dsp:spPr>
        <a:xfrm>
          <a:off x="6063283" y="178099"/>
          <a:ext cx="1257955" cy="51839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Onboarding</a:t>
          </a:r>
          <a:endParaRPr lang="en-IN" sz="1200" kern="1200" dirty="0"/>
        </a:p>
      </dsp:txBody>
      <dsp:txXfrm>
        <a:off x="6063283" y="178099"/>
        <a:ext cx="1257955" cy="345600"/>
      </dsp:txXfrm>
    </dsp:sp>
    <dsp:sp modelId="{26CB75B7-3829-47F2-ABD1-097A4CD12B8B}">
      <dsp:nvSpPr>
        <dsp:cNvPr id="0" name=""/>
        <dsp:cNvSpPr/>
      </dsp:nvSpPr>
      <dsp:spPr>
        <a:xfrm>
          <a:off x="6320936" y="523699"/>
          <a:ext cx="1257955" cy="9288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Onboarding</a:t>
          </a:r>
          <a:endParaRPr lang="en-IN" sz="1200" kern="1200" dirty="0"/>
        </a:p>
      </dsp:txBody>
      <dsp:txXfrm>
        <a:off x="6348140" y="550903"/>
        <a:ext cx="1203547" cy="874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ransition spd="slow">
    <p:fad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8414" y="2615950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Use case </a:t>
            </a:r>
            <a:r>
              <a:rPr lang="en-US" sz="3200" spc="300" dirty="0">
                <a:solidFill>
                  <a:schemeClr val="tx1"/>
                </a:solidFill>
              </a:rPr>
              <a:t>presentation</a:t>
            </a:r>
            <a:endParaRPr lang="en-IN" sz="3200" spc="3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2016" y="1565537"/>
            <a:ext cx="7978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600" dirty="0"/>
              <a:t>PEGA  </a:t>
            </a:r>
            <a:endParaRPr lang="en-IN" sz="5400" spc="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36" y="5282619"/>
            <a:ext cx="3533775" cy="1295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10" y="5282619"/>
            <a:ext cx="3343275" cy="129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92" y="5327293"/>
            <a:ext cx="4065364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85062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and Configurations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Saving the Collected Details in to Data Records like Registration, Personal , Medical, Insurance Details.</a:t>
            </a:r>
          </a:p>
          <a:p>
            <a:r>
              <a:rPr lang="en-US" dirty="0"/>
              <a:t>Patient ID Random Generation,</a:t>
            </a:r>
          </a:p>
          <a:p>
            <a:r>
              <a:rPr lang="en-US" dirty="0"/>
              <a:t>Authenticating Patient,</a:t>
            </a:r>
          </a:p>
          <a:p>
            <a:r>
              <a:rPr lang="en-US" dirty="0"/>
              <a:t>Date of Birth Validation,</a:t>
            </a:r>
          </a:p>
          <a:p>
            <a:r>
              <a:rPr lang="en-US" dirty="0"/>
              <a:t>Auto Populate Insurance Details,</a:t>
            </a:r>
          </a:p>
          <a:p>
            <a:r>
              <a:rPr lang="en-US" dirty="0"/>
              <a:t>Cascading Dropdown in Choosing Doctor,</a:t>
            </a:r>
          </a:p>
          <a:p>
            <a:r>
              <a:rPr lang="en-US" dirty="0"/>
              <a:t>Treatment - No of days , From Date , To Date is Validated,</a:t>
            </a:r>
          </a:p>
          <a:p>
            <a:r>
              <a:rPr lang="en-US" dirty="0"/>
              <a:t>Generation of pdf document.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121771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the Records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67118"/>
            <a:ext cx="8946541" cy="1532493"/>
          </a:xfrm>
        </p:spPr>
        <p:txBody>
          <a:bodyPr/>
          <a:lstStyle/>
          <a:p>
            <a:r>
              <a:rPr lang="en-US" dirty="0"/>
              <a:t>Patient Credentials , Patient Personal Details , Patient Address , Patient Medical History , Insurance Details are saved in the Data Types for Future Reference. </a:t>
            </a:r>
          </a:p>
          <a:p>
            <a:r>
              <a:rPr lang="en-US" dirty="0"/>
              <a:t>Rules Used : Data Page , Data Transform,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9" t="18480" r="1265" b="15478"/>
          <a:stretch/>
        </p:blipFill>
        <p:spPr>
          <a:xfrm>
            <a:off x="1213373" y="2899611"/>
            <a:ext cx="8270197" cy="358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76457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ID Random Generation,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723" y="1331024"/>
            <a:ext cx="8946541" cy="1339988"/>
          </a:xfrm>
        </p:spPr>
        <p:txBody>
          <a:bodyPr/>
          <a:lstStyle/>
          <a:p>
            <a:r>
              <a:rPr lang="en-US" dirty="0"/>
              <a:t>Generating a unique Random 4-digit Number for Every Registration,</a:t>
            </a:r>
          </a:p>
          <a:p>
            <a:r>
              <a:rPr lang="en-US" dirty="0"/>
              <a:t>By Using the Expression builder,</a:t>
            </a:r>
          </a:p>
          <a:p>
            <a:r>
              <a:rPr lang="en-US" dirty="0"/>
              <a:t>Expression : @round(@Random.random(1,9999)) 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56" r="21351" b="21734"/>
          <a:stretch/>
        </p:blipFill>
        <p:spPr>
          <a:xfrm>
            <a:off x="1385276" y="2671012"/>
            <a:ext cx="8665558" cy="37297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79885" y="4957010"/>
            <a:ext cx="1022684" cy="12392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863450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Authenticating Patient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270865"/>
            <a:ext cx="8946541" cy="1977661"/>
          </a:xfrm>
        </p:spPr>
        <p:txBody>
          <a:bodyPr/>
          <a:lstStyle/>
          <a:p>
            <a:r>
              <a:rPr lang="en-US" dirty="0"/>
              <a:t>Checking of Correct Email-Password Combination Entered by the user</a:t>
            </a:r>
          </a:p>
          <a:p>
            <a:r>
              <a:rPr lang="en-US" dirty="0"/>
              <a:t>Rules Involved : Data Page , Report Definition , Post Processing Validation,</a:t>
            </a:r>
          </a:p>
          <a:p>
            <a:r>
              <a:rPr lang="en-US" dirty="0"/>
              <a:t>Authenticating user based on the Clipboard’s “pxResultCount”.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0" t="26461" r="6768" b="28860"/>
          <a:stretch/>
        </p:blipFill>
        <p:spPr>
          <a:xfrm>
            <a:off x="1713629" y="3363755"/>
            <a:ext cx="7269685" cy="310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73871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of Birth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43056"/>
            <a:ext cx="8946541" cy="1147482"/>
          </a:xfrm>
        </p:spPr>
        <p:txBody>
          <a:bodyPr/>
          <a:lstStyle/>
          <a:p>
            <a:r>
              <a:rPr lang="en-US" dirty="0"/>
              <a:t>Date of Birth Selected by the user  cannot be Future,</a:t>
            </a:r>
          </a:p>
          <a:p>
            <a:r>
              <a:rPr lang="en-US" dirty="0"/>
              <a:t>It is a Flow Action Validation.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0" t="16674" r="7296" b="27796"/>
          <a:stretch/>
        </p:blipFill>
        <p:spPr>
          <a:xfrm>
            <a:off x="1263317" y="2490538"/>
            <a:ext cx="7014409" cy="375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21069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Populate Insurance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43056"/>
            <a:ext cx="8946541" cy="1893440"/>
          </a:xfrm>
        </p:spPr>
        <p:txBody>
          <a:bodyPr/>
          <a:lstStyle/>
          <a:p>
            <a:r>
              <a:rPr lang="en-US" dirty="0"/>
              <a:t>Auto Populating the Insurance Company , Insurance Health Policy Name , Policy cover Amount.</a:t>
            </a:r>
          </a:p>
          <a:p>
            <a:r>
              <a:rPr lang="en-US" dirty="0"/>
              <a:t>When ever there is a change in the Policy ID </a:t>
            </a:r>
            <a:r>
              <a:rPr lang="en-US" dirty="0" err="1"/>
              <a:t>Dropdown,Fields</a:t>
            </a:r>
            <a:r>
              <a:rPr lang="en-US" dirty="0"/>
              <a:t> are auto populated,</a:t>
            </a:r>
          </a:p>
          <a:p>
            <a:r>
              <a:rPr lang="en-US" dirty="0"/>
              <a:t>Actions used are Run Data Transform and Refresh this Section,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1" t="41883" r="24282" b="23012"/>
          <a:stretch/>
        </p:blipFill>
        <p:spPr>
          <a:xfrm>
            <a:off x="1161482" y="3765883"/>
            <a:ext cx="4186990" cy="19852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2" t="42220" r="23325" b="24163"/>
          <a:stretch/>
        </p:blipFill>
        <p:spPr>
          <a:xfrm>
            <a:off x="5577563" y="3765883"/>
            <a:ext cx="4283242" cy="198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59294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Dropdown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51340"/>
            <a:ext cx="8946541" cy="1027166"/>
          </a:xfrm>
        </p:spPr>
        <p:txBody>
          <a:bodyPr/>
          <a:lstStyle/>
          <a:p>
            <a:r>
              <a:rPr lang="en-US" dirty="0"/>
              <a:t>Selecting the Doctor Based on the Treatment and Specialization.</a:t>
            </a:r>
          </a:p>
          <a:p>
            <a:r>
              <a:rPr lang="en-US" dirty="0"/>
              <a:t>By Data Page and Report Definition Rules.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189" y="2719138"/>
            <a:ext cx="6628918" cy="35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1535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Details validations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4293" y="1475402"/>
            <a:ext cx="8946541" cy="967009"/>
          </a:xfrm>
        </p:spPr>
        <p:txBody>
          <a:bodyPr/>
          <a:lstStyle/>
          <a:p>
            <a:r>
              <a:rPr lang="en-US" dirty="0"/>
              <a:t>No of days , From Date , To Date are Validated,</a:t>
            </a:r>
          </a:p>
          <a:p>
            <a:r>
              <a:rPr lang="en-US" dirty="0"/>
              <a:t>Post Processing Flow Action Validation.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3" t="25276" r="6170" b="12053"/>
          <a:stretch/>
        </p:blipFill>
        <p:spPr>
          <a:xfrm>
            <a:off x="1104293" y="2442411"/>
            <a:ext cx="6851550" cy="398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93862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 of pdf document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18992"/>
            <a:ext cx="8946541" cy="1279830"/>
          </a:xfrm>
        </p:spPr>
        <p:txBody>
          <a:bodyPr/>
          <a:lstStyle/>
          <a:p>
            <a:r>
              <a:rPr lang="en-US" dirty="0" err="1"/>
              <a:t>Genaration</a:t>
            </a:r>
            <a:r>
              <a:rPr lang="en-US" dirty="0"/>
              <a:t> of pdf , which contains all the Collected Details,</a:t>
            </a:r>
          </a:p>
          <a:p>
            <a:r>
              <a:rPr lang="en-US" dirty="0"/>
              <a:t> Based on the Template Document(Word Document)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9" t="27416" r="3433" b="7693"/>
          <a:stretch/>
        </p:blipFill>
        <p:spPr>
          <a:xfrm>
            <a:off x="1431759" y="2440302"/>
            <a:ext cx="6954252" cy="42251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51094" y="3586181"/>
            <a:ext cx="2598821" cy="553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468133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Floor is open for questions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7855557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4954" y="2369127"/>
            <a:ext cx="8825660" cy="1579418"/>
          </a:xfrm>
        </p:spPr>
        <p:txBody>
          <a:bodyPr/>
          <a:lstStyle/>
          <a:p>
            <a:r>
              <a:rPr lang="en-US" dirty="0"/>
              <a:t>Patient Registration and Onboarding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72590" y="3948545"/>
            <a:ext cx="9008024" cy="16892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By</a:t>
            </a:r>
          </a:p>
          <a:p>
            <a:r>
              <a:rPr lang="en-US" dirty="0" err="1"/>
              <a:t>Uppala</a:t>
            </a:r>
            <a:r>
              <a:rPr lang="en-US" dirty="0"/>
              <a:t> Vaibhav Kumar</a:t>
            </a:r>
          </a:p>
          <a:p>
            <a:r>
              <a:rPr lang="en-US" dirty="0"/>
              <a:t>Aakash </a:t>
            </a:r>
            <a:r>
              <a:rPr lang="en-US" dirty="0" err="1"/>
              <a:t>Naram</a:t>
            </a:r>
            <a:endParaRPr lang="en-US" dirty="0"/>
          </a:p>
          <a:p>
            <a:r>
              <a:rPr lang="en-US" dirty="0"/>
              <a:t>Manchala Rishik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94409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 Covered</a:t>
            </a:r>
          </a:p>
          <a:p>
            <a:r>
              <a:rPr lang="en-US" dirty="0"/>
              <a:t>Use Case Overview</a:t>
            </a:r>
          </a:p>
          <a:p>
            <a:r>
              <a:rPr lang="en-US" dirty="0"/>
              <a:t>Use case Flow</a:t>
            </a:r>
          </a:p>
          <a:p>
            <a:r>
              <a:rPr lang="en-US" dirty="0"/>
              <a:t>Stages and Processes</a:t>
            </a:r>
          </a:p>
          <a:p>
            <a:r>
              <a:rPr lang="en-US" dirty="0"/>
              <a:t>Data Models</a:t>
            </a:r>
          </a:p>
          <a:p>
            <a:r>
              <a:rPr lang="en-US" dirty="0"/>
              <a:t>Key Features and Configurations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31128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Covered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Design(Primary &amp; Alternate Stages)</a:t>
            </a:r>
          </a:p>
          <a:p>
            <a:r>
              <a:rPr lang="en-US" dirty="0"/>
              <a:t>Multi Step Form</a:t>
            </a:r>
          </a:p>
          <a:p>
            <a:r>
              <a:rPr lang="en-US" dirty="0"/>
              <a:t>Data Design</a:t>
            </a:r>
          </a:p>
          <a:p>
            <a:r>
              <a:rPr lang="en-US" dirty="0"/>
              <a:t>Data Transform</a:t>
            </a:r>
          </a:p>
          <a:p>
            <a:r>
              <a:rPr lang="en-US" dirty="0"/>
              <a:t>Data Propagation</a:t>
            </a:r>
          </a:p>
          <a:p>
            <a:r>
              <a:rPr lang="en-US" dirty="0"/>
              <a:t>Locally Sourced Data</a:t>
            </a:r>
          </a:p>
          <a:p>
            <a:r>
              <a:rPr lang="en-US" dirty="0"/>
              <a:t>Data pages</a:t>
            </a:r>
          </a:p>
          <a:p>
            <a:r>
              <a:rPr lang="en-US" dirty="0"/>
              <a:t>Document generation</a:t>
            </a:r>
          </a:p>
          <a:p>
            <a:r>
              <a:rPr lang="en-US" dirty="0"/>
              <a:t>Validations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90421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Overview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type="body" sz="half" idx="4294967295"/>
          </p:nvPr>
        </p:nvSpPr>
        <p:spPr>
          <a:xfrm>
            <a:off x="1519707" y="2550015"/>
            <a:ext cx="8824913" cy="3361387"/>
          </a:xfrm>
        </p:spPr>
        <p:txBody>
          <a:bodyPr/>
          <a:lstStyle/>
          <a:p>
            <a:r>
              <a:rPr lang="en-US" dirty="0"/>
              <a:t>Objective of this use case is to digitalize the Patient registration</a:t>
            </a:r>
          </a:p>
          <a:p>
            <a:pPr marL="0" indent="0">
              <a:buNone/>
            </a:pPr>
            <a:r>
              <a:rPr lang="en-US" dirty="0"/>
              <a:t>	,Medication and follow-up process using PEGA.</a:t>
            </a:r>
          </a:p>
          <a:p>
            <a:r>
              <a:rPr lang="en-US" dirty="0"/>
              <a:t>Patient can self register through the “Patient247” application, providing their personal details, medical history and insurance information.</a:t>
            </a:r>
          </a:p>
          <a:p>
            <a:r>
              <a:rPr lang="en-US" dirty="0"/>
              <a:t>Once the registration is complete, the system captures all necessary information. An onboarding document is generated, confirmation email is sent to patient for confirmation and completion of the onboarding formalities.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4286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731" y="3707896"/>
            <a:ext cx="8825660" cy="1653180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Use case Flow</a:t>
            </a:r>
            <a:br>
              <a:rPr lang="en-US" sz="7200" dirty="0"/>
            </a:br>
            <a:endParaRPr lang="en-IN" sz="7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300731" y="2588652"/>
            <a:ext cx="8825659" cy="83576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Let’s see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10201294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29" b="6955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2717"/>
          <a:stretch/>
        </p:blipFill>
        <p:spPr>
          <a:xfrm>
            <a:off x="-234493" y="949783"/>
            <a:ext cx="2337404" cy="1826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Flowchart: Decision 5"/>
          <p:cNvSpPr/>
          <p:nvPr/>
        </p:nvSpPr>
        <p:spPr>
          <a:xfrm>
            <a:off x="1931069" y="1267180"/>
            <a:ext cx="1596980" cy="1559817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Patient</a:t>
            </a:r>
          </a:p>
          <a:p>
            <a:pPr algn="ctr"/>
            <a:r>
              <a:rPr lang="en-US" sz="1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IN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1126702" y="2047089"/>
            <a:ext cx="804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0"/>
            <a:endCxn id="18" idx="1"/>
          </p:cNvCxnSpPr>
          <p:nvPr/>
        </p:nvCxnSpPr>
        <p:spPr>
          <a:xfrm rot="5400000" flipH="1" flipV="1">
            <a:off x="3156560" y="123263"/>
            <a:ext cx="716916" cy="15709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300477" y="147036"/>
            <a:ext cx="1569278" cy="80645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Registration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302014" y="1666503"/>
            <a:ext cx="1569278" cy="80645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Login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>
            <a:stCxn id="6" idx="3"/>
            <a:endCxn id="48" idx="1"/>
          </p:cNvCxnSpPr>
          <p:nvPr/>
        </p:nvCxnSpPr>
        <p:spPr>
          <a:xfrm>
            <a:off x="3528049" y="2047089"/>
            <a:ext cx="773965" cy="22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8" idx="2"/>
            <a:endCxn id="48" idx="0"/>
          </p:cNvCxnSpPr>
          <p:nvPr/>
        </p:nvCxnSpPr>
        <p:spPr>
          <a:xfrm>
            <a:off x="5085116" y="953491"/>
            <a:ext cx="1537" cy="713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Diagram 62"/>
          <p:cNvGraphicFramePr/>
          <p:nvPr>
            <p:extLst>
              <p:ext uri="{D42A27DB-BD31-4B8C-83A1-F6EECF244321}">
                <p14:modId xmlns:p14="http://schemas.microsoft.com/office/powerpoint/2010/main" val="171677105"/>
              </p:ext>
            </p:extLst>
          </p:nvPr>
        </p:nvGraphicFramePr>
        <p:xfrm>
          <a:off x="5151549" y="204944"/>
          <a:ext cx="6143222" cy="1924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6" name="Diagram 65"/>
          <p:cNvGraphicFramePr/>
          <p:nvPr>
            <p:extLst>
              <p:ext uri="{D42A27DB-BD31-4B8C-83A1-F6EECF244321}">
                <p14:modId xmlns:p14="http://schemas.microsoft.com/office/powerpoint/2010/main" val="937179559"/>
              </p:ext>
            </p:extLst>
          </p:nvPr>
        </p:nvGraphicFramePr>
        <p:xfrm>
          <a:off x="5303949" y="2086380"/>
          <a:ext cx="6143222" cy="1924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68" name="Straight Arrow Connector 67"/>
          <p:cNvCxnSpPr/>
          <p:nvPr/>
        </p:nvCxnSpPr>
        <p:spPr>
          <a:xfrm>
            <a:off x="5871292" y="2082610"/>
            <a:ext cx="941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29" b="6955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2717"/>
          <a:stretch/>
        </p:blipFill>
        <p:spPr>
          <a:xfrm>
            <a:off x="10372240" y="4218628"/>
            <a:ext cx="2337404" cy="1826241"/>
          </a:xfrm>
          <a:prstGeom prst="rect">
            <a:avLst/>
          </a:prstGeom>
        </p:spPr>
      </p:pic>
      <p:cxnSp>
        <p:nvCxnSpPr>
          <p:cNvPr id="98" name="Elbow Connector 97"/>
          <p:cNvCxnSpPr/>
          <p:nvPr/>
        </p:nvCxnSpPr>
        <p:spPr>
          <a:xfrm>
            <a:off x="7160657" y="3889420"/>
            <a:ext cx="3837901" cy="864063"/>
          </a:xfrm>
          <a:prstGeom prst="bentConnector3">
            <a:avLst>
              <a:gd name="adj1" fmla="val -36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8744692" y="5510014"/>
            <a:ext cx="1569278" cy="80645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Review Details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09" name="Straight Arrow Connector 108"/>
          <p:cNvCxnSpPr>
            <a:endCxn id="103" idx="3"/>
          </p:cNvCxnSpPr>
          <p:nvPr/>
        </p:nvCxnSpPr>
        <p:spPr>
          <a:xfrm flipH="1">
            <a:off x="10313970" y="5913241"/>
            <a:ext cx="82639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29" b="6955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2717"/>
          <a:stretch/>
        </p:blipFill>
        <p:spPr>
          <a:xfrm>
            <a:off x="5592305" y="4843532"/>
            <a:ext cx="2337404" cy="1826241"/>
          </a:xfrm>
          <a:prstGeom prst="rect">
            <a:avLst/>
          </a:prstGeom>
        </p:spPr>
      </p:pic>
      <p:cxnSp>
        <p:nvCxnSpPr>
          <p:cNvPr id="112" name="Straight Arrow Connector 111"/>
          <p:cNvCxnSpPr>
            <a:stCxn id="103" idx="1"/>
          </p:cNvCxnSpPr>
          <p:nvPr/>
        </p:nvCxnSpPr>
        <p:spPr>
          <a:xfrm flipH="1" flipV="1">
            <a:off x="6997392" y="5913241"/>
            <a:ext cx="17473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4302014" y="5510014"/>
            <a:ext cx="1569278" cy="80645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Review &amp;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Approval</a:t>
            </a:r>
          </a:p>
        </p:txBody>
      </p:sp>
      <p:cxnSp>
        <p:nvCxnSpPr>
          <p:cNvPr id="120" name="Straight Arrow Connector 119"/>
          <p:cNvCxnSpPr>
            <a:endCxn id="117" idx="3"/>
          </p:cNvCxnSpPr>
          <p:nvPr/>
        </p:nvCxnSpPr>
        <p:spPr>
          <a:xfrm flipH="1">
            <a:off x="5871292" y="5913241"/>
            <a:ext cx="6681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17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29" b="69555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2717"/>
          <a:stretch/>
        </p:blipFill>
        <p:spPr>
          <a:xfrm>
            <a:off x="3956820" y="2681303"/>
            <a:ext cx="2337404" cy="1826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4" name="Straight Arrow Connector 173"/>
          <p:cNvCxnSpPr>
            <a:stCxn id="117" idx="0"/>
          </p:cNvCxnSpPr>
          <p:nvPr/>
        </p:nvCxnSpPr>
        <p:spPr>
          <a:xfrm flipV="1">
            <a:off x="5086653" y="4321451"/>
            <a:ext cx="11169" cy="1188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ounded Rectangle 174"/>
          <p:cNvSpPr/>
          <p:nvPr/>
        </p:nvSpPr>
        <p:spPr>
          <a:xfrm>
            <a:off x="2309101" y="3373560"/>
            <a:ext cx="1569278" cy="80645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Collect test Reports</a:t>
            </a:r>
          </a:p>
        </p:txBody>
      </p:sp>
      <p:sp>
        <p:nvSpPr>
          <p:cNvPr id="176" name="Rounded Rectangle 175"/>
          <p:cNvSpPr/>
          <p:nvPr/>
        </p:nvSpPr>
        <p:spPr>
          <a:xfrm>
            <a:off x="149570" y="3373560"/>
            <a:ext cx="1569278" cy="80645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Collect Treatment Details</a:t>
            </a:r>
          </a:p>
        </p:txBody>
      </p:sp>
      <p:cxnSp>
        <p:nvCxnSpPr>
          <p:cNvPr id="182" name="Straight Arrow Connector 181"/>
          <p:cNvCxnSpPr>
            <a:stCxn id="175" idx="1"/>
            <a:endCxn id="176" idx="3"/>
          </p:cNvCxnSpPr>
          <p:nvPr/>
        </p:nvCxnSpPr>
        <p:spPr>
          <a:xfrm flipH="1">
            <a:off x="1718848" y="3776788"/>
            <a:ext cx="5902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endCxn id="175" idx="3"/>
          </p:cNvCxnSpPr>
          <p:nvPr/>
        </p:nvCxnSpPr>
        <p:spPr>
          <a:xfrm flipH="1">
            <a:off x="3878379" y="3776787"/>
            <a:ext cx="76598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477009" y="5437338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End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88" name="Straight Arrow Connector 187"/>
          <p:cNvCxnSpPr>
            <a:stCxn id="117" idx="1"/>
            <a:endCxn id="186" idx="6"/>
          </p:cNvCxnSpPr>
          <p:nvPr/>
        </p:nvCxnSpPr>
        <p:spPr>
          <a:xfrm flipH="1" flipV="1">
            <a:off x="1391409" y="5894538"/>
            <a:ext cx="2910605" cy="18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76" idx="2"/>
            <a:endCxn id="186" idx="0"/>
          </p:cNvCxnSpPr>
          <p:nvPr/>
        </p:nvCxnSpPr>
        <p:spPr>
          <a:xfrm>
            <a:off x="934209" y="4180015"/>
            <a:ext cx="0" cy="1257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 rot="16200000">
            <a:off x="-168229" y="1653370"/>
            <a:ext cx="104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</a:t>
            </a:r>
            <a:endParaRPr lang="en-IN" sz="2400" dirty="0"/>
          </a:p>
        </p:txBody>
      </p:sp>
      <p:sp>
        <p:nvSpPr>
          <p:cNvPr id="206" name="TextBox 205"/>
          <p:cNvSpPr txBox="1"/>
          <p:nvPr/>
        </p:nvSpPr>
        <p:spPr>
          <a:xfrm>
            <a:off x="2519802" y="545184"/>
            <a:ext cx="1741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 Patient</a:t>
            </a:r>
            <a:endParaRPr lang="en-IN" sz="2000" dirty="0"/>
          </a:p>
        </p:txBody>
      </p:sp>
      <p:sp>
        <p:nvSpPr>
          <p:cNvPr id="207" name="TextBox 206"/>
          <p:cNvSpPr txBox="1"/>
          <p:nvPr/>
        </p:nvSpPr>
        <p:spPr>
          <a:xfrm>
            <a:off x="3007595" y="1689816"/>
            <a:ext cx="1741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Existing</a:t>
            </a:r>
            <a:endParaRPr lang="en-IN" sz="1400" dirty="0"/>
          </a:p>
        </p:txBody>
      </p:sp>
      <p:sp>
        <p:nvSpPr>
          <p:cNvPr id="208" name="TextBox 207"/>
          <p:cNvSpPr txBox="1"/>
          <p:nvPr/>
        </p:nvSpPr>
        <p:spPr>
          <a:xfrm rot="5400000">
            <a:off x="4334376" y="1136385"/>
            <a:ext cx="1741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login</a:t>
            </a:r>
            <a:endParaRPr lang="en-IN" sz="1400" dirty="0"/>
          </a:p>
        </p:txBody>
      </p:sp>
      <p:sp>
        <p:nvSpPr>
          <p:cNvPr id="216" name="TextBox 215"/>
          <p:cNvSpPr txBox="1"/>
          <p:nvPr/>
        </p:nvSpPr>
        <p:spPr>
          <a:xfrm rot="16200000">
            <a:off x="11351790" y="5046119"/>
            <a:ext cx="1218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Admin</a:t>
            </a:r>
            <a:endParaRPr lang="en-IN" sz="2000" dirty="0"/>
          </a:p>
        </p:txBody>
      </p:sp>
      <p:sp>
        <p:nvSpPr>
          <p:cNvPr id="217" name="TextBox 216"/>
          <p:cNvSpPr txBox="1"/>
          <p:nvPr/>
        </p:nvSpPr>
        <p:spPr>
          <a:xfrm>
            <a:off x="7418233" y="4388548"/>
            <a:ext cx="3465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Review Details</a:t>
            </a:r>
            <a:r>
              <a:rPr lang="en-IN" sz="1400" dirty="0"/>
              <a:t> </a:t>
            </a:r>
            <a:r>
              <a:rPr lang="en-US" sz="1400" dirty="0"/>
              <a:t>is Routed to Admin</a:t>
            </a:r>
            <a:endParaRPr lang="en-IN" sz="1400" dirty="0"/>
          </a:p>
        </p:txBody>
      </p:sp>
      <p:sp>
        <p:nvSpPr>
          <p:cNvPr id="218" name="TextBox 217"/>
          <p:cNvSpPr txBox="1"/>
          <p:nvPr/>
        </p:nvSpPr>
        <p:spPr>
          <a:xfrm>
            <a:off x="6110105" y="5913241"/>
            <a:ext cx="3465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Approval is Routed</a:t>
            </a:r>
          </a:p>
          <a:p>
            <a:pPr algn="ctr"/>
            <a:r>
              <a:rPr lang="en-US" sz="1400" dirty="0"/>
              <a:t>to Doctor</a:t>
            </a:r>
            <a:endParaRPr lang="en-IN" sz="1400" dirty="0"/>
          </a:p>
        </p:txBody>
      </p:sp>
      <p:sp>
        <p:nvSpPr>
          <p:cNvPr id="219" name="TextBox 218"/>
          <p:cNvSpPr txBox="1"/>
          <p:nvPr/>
        </p:nvSpPr>
        <p:spPr>
          <a:xfrm>
            <a:off x="1360998" y="5548388"/>
            <a:ext cx="3465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If Rejected</a:t>
            </a:r>
            <a:endParaRPr lang="en-IN" sz="1400" dirty="0"/>
          </a:p>
        </p:txBody>
      </p:sp>
      <p:sp>
        <p:nvSpPr>
          <p:cNvPr id="220" name="TextBox 219"/>
          <p:cNvSpPr txBox="1"/>
          <p:nvPr/>
        </p:nvSpPr>
        <p:spPr>
          <a:xfrm rot="16200000">
            <a:off x="3562426" y="4803398"/>
            <a:ext cx="3465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If Approved</a:t>
            </a:r>
            <a:endParaRPr lang="en-IN" sz="1400" dirty="0"/>
          </a:p>
        </p:txBody>
      </p:sp>
      <p:sp>
        <p:nvSpPr>
          <p:cNvPr id="225" name="TextBox 224"/>
          <p:cNvSpPr txBox="1"/>
          <p:nvPr/>
        </p:nvSpPr>
        <p:spPr>
          <a:xfrm rot="16200000">
            <a:off x="5006918" y="3514291"/>
            <a:ext cx="1041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</a:t>
            </a:r>
            <a:endParaRPr lang="en-IN" sz="2400" dirty="0"/>
          </a:p>
        </p:txBody>
      </p:sp>
      <p:sp>
        <p:nvSpPr>
          <p:cNvPr id="226" name="TextBox 225"/>
          <p:cNvSpPr txBox="1"/>
          <p:nvPr/>
        </p:nvSpPr>
        <p:spPr>
          <a:xfrm>
            <a:off x="6027961" y="6397981"/>
            <a:ext cx="140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Doctor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23551801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and Processes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8" y="1744578"/>
            <a:ext cx="10087915" cy="4283449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0989914"/>
              </p:ext>
            </p:extLst>
          </p:nvPr>
        </p:nvGraphicFramePr>
        <p:xfrm>
          <a:off x="2586792" y="4511842"/>
          <a:ext cx="7579893" cy="163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100544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/>
              <a:t>Data Types</a:t>
            </a:r>
            <a:endParaRPr lang="en-IN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" t="15368" r="68302" b="36402"/>
          <a:stretch/>
        </p:blipFill>
        <p:spPr>
          <a:xfrm>
            <a:off x="553452" y="1624262"/>
            <a:ext cx="3645568" cy="3916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4" t="21883" r="12322" b="8545"/>
          <a:stretch/>
        </p:blipFill>
        <p:spPr>
          <a:xfrm>
            <a:off x="4800599" y="1624262"/>
            <a:ext cx="5625039" cy="404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07239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569</TotalTime>
  <Words>535</Words>
  <Application>Microsoft Office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Century Gothic</vt:lpstr>
      <vt:lpstr>Wingdings 3</vt:lpstr>
      <vt:lpstr>Ion</vt:lpstr>
      <vt:lpstr>PowerPoint Presentation</vt:lpstr>
      <vt:lpstr>Patient Registration and Onboarding</vt:lpstr>
      <vt:lpstr>Agenda</vt:lpstr>
      <vt:lpstr>Concepts Covered</vt:lpstr>
      <vt:lpstr>Use Case Overview</vt:lpstr>
      <vt:lpstr>Use case Flow </vt:lpstr>
      <vt:lpstr>PowerPoint Presentation</vt:lpstr>
      <vt:lpstr>Stages and Processes</vt:lpstr>
      <vt:lpstr>Data Types</vt:lpstr>
      <vt:lpstr>Key Features and Configurations</vt:lpstr>
      <vt:lpstr>Saving the Records</vt:lpstr>
      <vt:lpstr>Patient ID Random Generation,</vt:lpstr>
      <vt:lpstr>Authenticating Patient</vt:lpstr>
      <vt:lpstr>Date of Birth Validation</vt:lpstr>
      <vt:lpstr>Auto Populate Insurance Details</vt:lpstr>
      <vt:lpstr>Cascading Dropdown</vt:lpstr>
      <vt:lpstr>Treatment Details validations</vt:lpstr>
      <vt:lpstr>Generation of pdf document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MANCHALA RISHIK</cp:lastModifiedBy>
  <cp:revision>49</cp:revision>
  <dcterms:created xsi:type="dcterms:W3CDTF">2024-09-17T17:10:22Z</dcterms:created>
  <dcterms:modified xsi:type="dcterms:W3CDTF">2024-11-12T06:14:06Z</dcterms:modified>
</cp:coreProperties>
</file>