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00A-3C38-4E7C-8733-9E510D053D0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2A75-48BA-4511-960D-4C704135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A1B13-D763-41F0-9B0F-53A861BFB5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98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Marie </a:t>
            </a:r>
            <a:r>
              <a:rPr lang="en-US"/>
              <a:t>Simulator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2FF4-457D-4D07-8489-8B60F2FCEEF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939800"/>
            <a:ext cx="8077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This is the format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600" dirty="0">
                <a:latin typeface="Arial" charset="0"/>
              </a:rPr>
              <a:t>	of a MARIE instruction:</a:t>
            </a:r>
          </a:p>
          <a:p>
            <a:pPr>
              <a:spcBef>
                <a:spcPct val="10000"/>
              </a:spcBef>
            </a:pPr>
            <a:endParaRPr lang="en-US" altLang="en-US" sz="2600" dirty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The fundamental MARIE instructions are:</a:t>
            </a:r>
            <a:endParaRPr lang="en-US" altLang="en-US" sz="2800" dirty="0"/>
          </a:p>
        </p:txBody>
      </p:sp>
      <p:pic>
        <p:nvPicPr>
          <p:cNvPr id="584709" name="Picture 5" descr="T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t="2374" r="1945" b="5045"/>
          <a:stretch>
            <a:fillRect/>
          </a:stretch>
        </p:blipFill>
        <p:spPr bwMode="auto">
          <a:xfrm>
            <a:off x="2209800" y="3048000"/>
            <a:ext cx="762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0" name="Picture 6" descr="Ins_fmtY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2152"/>
          <a:stretch>
            <a:fillRect/>
          </a:stretch>
        </p:blipFill>
        <p:spPr bwMode="auto">
          <a:xfrm>
            <a:off x="5854700" y="722313"/>
            <a:ext cx="4159250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2513558"/>
              </p:ext>
            </p:extLst>
          </p:nvPr>
        </p:nvGraphicFramePr>
        <p:xfrm>
          <a:off x="0" y="0"/>
          <a:ext cx="12192000" cy="685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Hex 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3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value in AC at address X into AC, AC ← AC +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Subt</a:t>
                      </a:r>
                      <a:r>
                        <a:rPr lang="en-US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value in AC at address X into AC, AC ← AC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r>
                        <a:rPr lang="en-US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Indirect: Use the value at X as address of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data to add to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←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Loads Contents of Address X into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Contents of AC into Address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user to input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value from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Jumps to Address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57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Skipcond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Skips the next instruction based on bits</a:t>
                      </a:r>
                      <a:r>
                        <a:rPr lang="en-US" baseline="0" dirty="0"/>
                        <a:t> 11 – 10 </a:t>
                      </a:r>
                      <a:r>
                        <a:rPr lang="en-US" dirty="0"/>
                        <a:t>:</a:t>
                      </a:r>
                    </a:p>
                    <a:p>
                      <a:pPr lvl="1"/>
                      <a:r>
                        <a:rPr lang="en-US" dirty="0"/>
                        <a:t>000: Skips if AC &lt; 0</a:t>
                      </a:r>
                      <a:br>
                        <a:rPr lang="en-US" dirty="0"/>
                      </a:br>
                      <a:r>
                        <a:rPr lang="en-US" dirty="0"/>
                        <a:t>400: Skips if AC = 0</a:t>
                      </a:r>
                      <a:br>
                        <a:rPr lang="en-US" dirty="0"/>
                      </a:br>
                      <a:r>
                        <a:rPr lang="en-US" dirty="0"/>
                        <a:t>800: Skips if AC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Subroutine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JnS</a:t>
                      </a:r>
                      <a:r>
                        <a:rPr lang="en-US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Jumps and Store: Stores value of PC at address X then increments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JumpI</a:t>
                      </a:r>
                      <a:r>
                        <a:rPr lang="en-US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the value at X as the address to jump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Indirect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StoreI</a:t>
                      </a:r>
                      <a:r>
                        <a:rPr lang="en-US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value in AC at the indirect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LoadI</a:t>
                      </a:r>
                      <a:r>
                        <a:rPr lang="en-US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Loads value from indirect address into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524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08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204</Words>
  <Application>Microsoft Office PowerPoint</Application>
  <PresentationFormat>Widescreen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Tw Cen MT</vt:lpstr>
      <vt:lpstr>Droplet</vt:lpstr>
      <vt:lpstr>Marie Simulator Instructions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Marie Simulator</dc:title>
  <dc:creator>Scott Davis</dc:creator>
  <cp:lastModifiedBy>Scott Davis</cp:lastModifiedBy>
  <cp:revision>6</cp:revision>
  <dcterms:created xsi:type="dcterms:W3CDTF">2018-02-01T15:25:03Z</dcterms:created>
  <dcterms:modified xsi:type="dcterms:W3CDTF">2019-01-20T18:45:36Z</dcterms:modified>
</cp:coreProperties>
</file>