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7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162426" y="2119951"/>
            <a:ext cx="6645570" cy="492443"/>
          </a:xfrm>
        </p:spPr>
        <p:txBody>
          <a:bodyPr/>
          <a:lstStyle/>
          <a:p>
            <a:r>
              <a:rPr lang="en-US" dirty="0"/>
              <a:t>UPPIRETLA.PUJITHA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lang="en-US"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Link: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https://github.com/Uppiretlapujitha/Final-project-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250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4208</Words>
  <Application>WPS Presentation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Arial</vt:lpstr>
      <vt:lpstr>Calibri</vt:lpstr>
      <vt:lpstr>Arial,Sans-Serif</vt:lpstr>
      <vt:lpstr>Segoe Print</vt:lpstr>
      <vt:lpstr>Times New Roman</vt:lpstr>
      <vt:lpstr>Grandview Display</vt:lpstr>
      <vt:lpstr>Microsoft YaHei</vt:lpstr>
      <vt:lpstr>Arial Unicode MS</vt:lpstr>
      <vt:lpstr>DashVTI</vt:lpstr>
      <vt:lpstr>UPPIRETLA.PUJITHA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演示文稿</vt:lpstr>
      <vt:lpstr>Modeling Techniques</vt:lpstr>
      <vt:lpstr>RESULTS</vt:lpstr>
      <vt:lpstr>Collaboration: Increased threat intelligence sharing.</vt:lpstr>
      <vt:lpstr>Project Link: https://github.com/Uppiretlapujitha/Final-project-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Jishitha Gotham</cp:lastModifiedBy>
  <cp:revision>43</cp:revision>
  <dcterms:created xsi:type="dcterms:W3CDTF">2024-06-03T05:48:00Z</dcterms:created>
  <dcterms:modified xsi:type="dcterms:W3CDTF">2024-06-20T11:25:39Z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284A1C8D9F3247DAA8D5B8F3D81B9F18_13</vt:lpwstr>
  </property>
  <property fmtid="{D5CDD505-2E9C-101B-9397-08002B2CF9AE}" pid="5" name="KSOProductBuildVer">
    <vt:lpwstr>1033-12.2.0.17119</vt:lpwstr>
  </property>
</Properties>
</file>