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2024-10-04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CA8D5-14F4-C962-3082-CBC78080AC6B}"/>
              </a:ext>
            </a:extLst>
          </p:cNvPr>
          <p:cNvSpPr/>
          <p:nvPr/>
        </p:nvSpPr>
        <p:spPr>
          <a:xfrm>
            <a:off x="9092636" y="1809562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6E76C-583F-2817-765F-F013465D5B21}"/>
              </a:ext>
            </a:extLst>
          </p:cNvPr>
          <p:cNvSpPr/>
          <p:nvPr/>
        </p:nvSpPr>
        <p:spPr>
          <a:xfrm>
            <a:off x="9092636" y="2711025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60090A-02CB-648D-E24C-B4C5B1E2B11F}"/>
              </a:ext>
            </a:extLst>
          </p:cNvPr>
          <p:cNvSpPr/>
          <p:nvPr/>
        </p:nvSpPr>
        <p:spPr>
          <a:xfrm>
            <a:off x="9116473" y="3612488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Including ref to Source (e.g. </a:t>
            </a:r>
            <a:r>
              <a:rPr lang="en-US" sz="1400" kern="0" dirty="0" err="1">
                <a:solidFill>
                  <a:srgbClr val="FFFFFF"/>
                </a:solidFill>
              </a:rPr>
              <a:t>ePI</a:t>
            </a:r>
            <a:r>
              <a:rPr lang="en-US" sz="1400" kern="0" dirty="0">
                <a:solidFill>
                  <a:srgbClr val="FFFFFF"/>
                </a:solidFill>
              </a:rPr>
              <a:t>)</a:t>
            </a:r>
            <a:r>
              <a:rPr lang="en-US" kern="0" dirty="0">
                <a:solidFill>
                  <a:srgbClr val="FFFFFF"/>
                </a:solidFill>
              </a:rPr>
              <a:t> 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FE667-711D-1FAD-6E61-AC66A9E92973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 Holder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393431" y="149702"/>
            <a:ext cx="6189439" cy="3762797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1A0661AE2A40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type: </a:t>
            </a:r>
            <a:r>
              <a:rPr lang="en-US" sz="1400" b="1" kern="0" dirty="0" err="1">
                <a:solidFill>
                  <a:srgbClr val="FFFFFF"/>
                </a:solidFill>
                <a:latin typeface="Calibri" panose="020F0502020204030204"/>
              </a:rPr>
              <a:t>MedicinalProduct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domain: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Human</a:t>
            </a:r>
          </a:p>
          <a:p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combinedPharmaceuticalDoseForm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Tablets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classification: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contact: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#auropharmainc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system: http://who-umc.org/idmp/CodeSystem/drugcode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pl-PL" sz="1400" b="1" kern="0" dirty="0">
                <a:solidFill>
                  <a:srgbClr val="FFFFFF"/>
                </a:solidFill>
                <a:latin typeface="Calibri" panose="020F0502020204030204"/>
              </a:rPr>
              <a:t>00113802216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productName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methotrexate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usage-country: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CAN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688789" y="4012736"/>
            <a:ext cx="6189439" cy="278862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Extension: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basic-dose-form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parent-phpid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PhPIDLevel1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93FE88350C2E8868F7E8BD220C4E0010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7585140" y="1308378"/>
            <a:ext cx="4241562" cy="1786345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>
                <a:solidFill>
                  <a:srgbClr val="FFFFFF"/>
                </a:solidFill>
                <a:latin typeface="Calibri" panose="020F0502020204030204"/>
              </a:rPr>
              <a:t>Ingredient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role: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Active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Substance: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GSID9XBS2KCF3K1Z1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strength: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presentationQuantity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2.74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unit: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mg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7439673" y="3311666"/>
            <a:ext cx="4532494" cy="34815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/>
              <a:t>SubstanceDefinition</a:t>
            </a:r>
            <a:endParaRPr lang="en-US" b="1" u="sng" dirty="0"/>
          </a:p>
          <a:p>
            <a:r>
              <a:rPr lang="en-US" sz="1400" dirty="0"/>
              <a:t>identifier: </a:t>
            </a:r>
          </a:p>
          <a:p>
            <a:r>
              <a:rPr lang="en-US" sz="1400" dirty="0"/>
              <a:t>   system: http://who-umc.org/idmp/</a:t>
            </a:r>
            <a:r>
              <a:rPr lang="en-US" sz="1400" b="1" dirty="0"/>
              <a:t>gsid</a:t>
            </a:r>
          </a:p>
          <a:p>
            <a:r>
              <a:rPr lang="en-US" sz="1400" dirty="0"/>
              <a:t>   value: </a:t>
            </a:r>
            <a:r>
              <a:rPr lang="en-US" sz="1400" b="1" dirty="0"/>
              <a:t>GSID9XBS2KCF3K1Z1</a:t>
            </a:r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   name:  </a:t>
            </a:r>
            <a:r>
              <a:rPr lang="en-US" sz="1400" b="1" dirty="0"/>
              <a:t>METHOTREXATE SODIUM</a:t>
            </a:r>
          </a:p>
          <a:p>
            <a:r>
              <a:rPr lang="en-US" sz="1400" dirty="0"/>
              <a:t>   preferred: true</a:t>
            </a:r>
          </a:p>
          <a:p>
            <a:r>
              <a:rPr lang="en-US" sz="1400" dirty="0"/>
              <a:t>   language: </a:t>
            </a:r>
            <a:r>
              <a:rPr lang="en-US" sz="1400" dirty="0" err="1"/>
              <a:t>en</a:t>
            </a:r>
            <a:endParaRPr lang="en-US" sz="1400" dirty="0"/>
          </a:p>
          <a:p>
            <a:r>
              <a:rPr lang="en-US" sz="1400" dirty="0"/>
              <a:t>domain: </a:t>
            </a:r>
            <a:r>
              <a:rPr lang="en-US" sz="1400" b="1" dirty="0"/>
              <a:t>Human</a:t>
            </a:r>
          </a:p>
          <a:p>
            <a:r>
              <a:rPr lang="en-US" sz="1400" dirty="0"/>
              <a:t>code: </a:t>
            </a:r>
          </a:p>
          <a:p>
            <a:r>
              <a:rPr lang="en-US" sz="1400" dirty="0"/>
              <a:t>   system: https://open.fda.gov/data/</a:t>
            </a:r>
            <a:r>
              <a:rPr lang="en-US" sz="1400" b="1" dirty="0"/>
              <a:t>unii</a:t>
            </a:r>
          </a:p>
          <a:p>
            <a:r>
              <a:rPr lang="en-US" sz="1400" dirty="0"/>
              <a:t>   code: </a:t>
            </a:r>
            <a:r>
              <a:rPr lang="en-US" sz="1400" b="1" dirty="0"/>
              <a:t>3IG1E710ZN</a:t>
            </a:r>
          </a:p>
          <a:p>
            <a:r>
              <a:rPr lang="en-US" sz="1400" dirty="0"/>
              <a:t>relationship:</a:t>
            </a:r>
          </a:p>
          <a:p>
            <a:r>
              <a:rPr lang="en-US" sz="1400" dirty="0"/>
              <a:t>   type: </a:t>
            </a:r>
            <a:r>
              <a:rPr lang="en-US" sz="1400" b="1" dirty="0"/>
              <a:t>Salt to parent</a:t>
            </a:r>
          </a:p>
          <a:p>
            <a:r>
              <a:rPr lang="en-US" sz="1400" dirty="0"/>
              <a:t>   reference: </a:t>
            </a:r>
            <a:r>
              <a:rPr lang="en-US" sz="1400" b="1" dirty="0"/>
              <a:t>GSID23G92UMX93H45 </a:t>
            </a:r>
            <a:endParaRPr lang="en-SE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3BDD2-99BB-13D7-4C8F-31D20386289C}"/>
              </a:ext>
            </a:extLst>
          </p:cNvPr>
          <p:cNvSpPr/>
          <p:nvPr/>
        </p:nvSpPr>
        <p:spPr>
          <a:xfrm>
            <a:off x="7439673" y="149702"/>
            <a:ext cx="2509485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auropharmainc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Pharma Inc</a:t>
            </a:r>
          </a:p>
          <a:p>
            <a:pPr lvl="0">
              <a:defRPr/>
            </a:pPr>
            <a:r>
              <a:rPr lang="en-US" sz="1400" kern="0" dirty="0">
                <a:solidFill>
                  <a:srgbClr val="FFFFFF"/>
                </a:solidFill>
              </a:rPr>
              <a:t>type: </a:t>
            </a:r>
            <a:r>
              <a:rPr lang="en-US" sz="1400" kern="0" dirty="0" err="1">
                <a:solidFill>
                  <a:srgbClr val="FFFFFF"/>
                </a:solidFill>
              </a:rPr>
              <a:t>ProposedMAH</a:t>
            </a:r>
            <a:r>
              <a:rPr lang="en-US" sz="1400" kern="0" dirty="0">
                <a:solidFill>
                  <a:srgbClr val="FFFFFF"/>
                </a:solidFill>
              </a:rPr>
              <a:t> 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A6C5C-AF2B-BDB2-B55D-78D6B8DDDDA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393431" y="2031100"/>
            <a:ext cx="295358" cy="3375945"/>
          </a:xfrm>
          <a:prstGeom prst="bentConnector3">
            <a:avLst>
              <a:gd name="adj1" fmla="val -77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1C4BCD34-22C2-7528-EF09-B772511FE21D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6582870" y="648877"/>
            <a:ext cx="856803" cy="13822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F6364193-A11F-3944-9F84-6D119FE1B8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78228" y="2201551"/>
            <a:ext cx="706912" cy="32054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4C9CE708-5672-2D2D-1FC7-92B774AF58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597450" y="3203194"/>
            <a:ext cx="21694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392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14</cp:revision>
  <dcterms:created xsi:type="dcterms:W3CDTF">2023-09-29T10:28:20Z</dcterms:created>
  <dcterms:modified xsi:type="dcterms:W3CDTF">2024-10-04T06:25:57Z</dcterms:modified>
</cp:coreProperties>
</file>