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2024-09-12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AC339F-F09B-60F3-DD10-509D233C3D15}"/>
              </a:ext>
            </a:extLst>
          </p:cNvPr>
          <p:cNvSpPr/>
          <p:nvPr/>
        </p:nvSpPr>
        <p:spPr>
          <a:xfrm>
            <a:off x="9092636" y="1809562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554056-43B4-F6EA-B7CB-029166F36485}"/>
              </a:ext>
            </a:extLst>
          </p:cNvPr>
          <p:cNvSpPr/>
          <p:nvPr/>
        </p:nvSpPr>
        <p:spPr>
          <a:xfrm>
            <a:off x="9092636" y="2711025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F0F8DA-F104-28A8-1D54-2E13A745DE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1069117" y="2120951"/>
            <a:ext cx="2177592" cy="1235387"/>
          </a:xfrm>
          <a:prstGeom prst="bentConnector3">
            <a:avLst>
              <a:gd name="adj1" fmla="val -1049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A3BC4-6936-4132-4746-8D3B87C8ADD8}"/>
              </a:ext>
            </a:extLst>
          </p:cNvPr>
          <p:cNvSpPr txBox="1"/>
          <p:nvPr/>
        </p:nvSpPr>
        <p:spPr>
          <a:xfrm>
            <a:off x="642486" y="3377948"/>
            <a:ext cx="23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Product-classification</a:t>
            </a:r>
            <a:endParaRPr lang="en-SE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FCD87C-1971-3238-3D8C-7337ED649873}"/>
              </a:ext>
            </a:extLst>
          </p:cNvPr>
          <p:cNvSpPr/>
          <p:nvPr/>
        </p:nvSpPr>
        <p:spPr>
          <a:xfrm>
            <a:off x="9092635" y="3612488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Subscription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3007947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31596" y="3645189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614518" y="4379435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25172" y="435062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25CDEF-990F-A148-B7DF-AB5DB046D894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117775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160271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202767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392722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075280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646413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125165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1603917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082669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2987105"/>
            <a:ext cx="4497860" cy="2855394"/>
          </a:xfrm>
          <a:custGeom>
            <a:avLst/>
            <a:gdLst>
              <a:gd name="connsiteX0" fmla="*/ 0 w 4497860"/>
              <a:gd name="connsiteY0" fmla="*/ 0 h 2855394"/>
              <a:gd name="connsiteX1" fmla="*/ 607211 w 4497860"/>
              <a:gd name="connsiteY1" fmla="*/ 0 h 2855394"/>
              <a:gd name="connsiteX2" fmla="*/ 1034508 w 4497860"/>
              <a:gd name="connsiteY2" fmla="*/ 0 h 2855394"/>
              <a:gd name="connsiteX3" fmla="*/ 1551762 w 4497860"/>
              <a:gd name="connsiteY3" fmla="*/ 0 h 2855394"/>
              <a:gd name="connsiteX4" fmla="*/ 1979058 w 4497860"/>
              <a:gd name="connsiteY4" fmla="*/ 0 h 2855394"/>
              <a:gd name="connsiteX5" fmla="*/ 2631248 w 4497860"/>
              <a:gd name="connsiteY5" fmla="*/ 0 h 2855394"/>
              <a:gd name="connsiteX6" fmla="*/ 3058545 w 4497860"/>
              <a:gd name="connsiteY6" fmla="*/ 0 h 2855394"/>
              <a:gd name="connsiteX7" fmla="*/ 3530820 w 4497860"/>
              <a:gd name="connsiteY7" fmla="*/ 0 h 2855394"/>
              <a:gd name="connsiteX8" fmla="*/ 4003095 w 4497860"/>
              <a:gd name="connsiteY8" fmla="*/ 0 h 2855394"/>
              <a:gd name="connsiteX9" fmla="*/ 4497860 w 4497860"/>
              <a:gd name="connsiteY9" fmla="*/ 0 h 2855394"/>
              <a:gd name="connsiteX10" fmla="*/ 4497860 w 4497860"/>
              <a:gd name="connsiteY10" fmla="*/ 571079 h 2855394"/>
              <a:gd name="connsiteX11" fmla="*/ 4497860 w 4497860"/>
              <a:gd name="connsiteY11" fmla="*/ 1113604 h 2855394"/>
              <a:gd name="connsiteX12" fmla="*/ 4497860 w 4497860"/>
              <a:gd name="connsiteY12" fmla="*/ 1684682 h 2855394"/>
              <a:gd name="connsiteX13" fmla="*/ 4497860 w 4497860"/>
              <a:gd name="connsiteY13" fmla="*/ 2198653 h 2855394"/>
              <a:gd name="connsiteX14" fmla="*/ 4497860 w 4497860"/>
              <a:gd name="connsiteY14" fmla="*/ 2855394 h 2855394"/>
              <a:gd name="connsiteX15" fmla="*/ 3980606 w 4497860"/>
              <a:gd name="connsiteY15" fmla="*/ 2855394 h 2855394"/>
              <a:gd name="connsiteX16" fmla="*/ 3508331 w 4497860"/>
              <a:gd name="connsiteY16" fmla="*/ 2855394 h 2855394"/>
              <a:gd name="connsiteX17" fmla="*/ 2946098 w 4497860"/>
              <a:gd name="connsiteY17" fmla="*/ 2855394 h 2855394"/>
              <a:gd name="connsiteX18" fmla="*/ 2518802 w 4497860"/>
              <a:gd name="connsiteY18" fmla="*/ 2855394 h 2855394"/>
              <a:gd name="connsiteX19" fmla="*/ 1956569 w 4497860"/>
              <a:gd name="connsiteY19" fmla="*/ 2855394 h 2855394"/>
              <a:gd name="connsiteX20" fmla="*/ 1349358 w 4497860"/>
              <a:gd name="connsiteY20" fmla="*/ 2855394 h 2855394"/>
              <a:gd name="connsiteX21" fmla="*/ 922061 w 4497860"/>
              <a:gd name="connsiteY21" fmla="*/ 2855394 h 2855394"/>
              <a:gd name="connsiteX22" fmla="*/ 494765 w 4497860"/>
              <a:gd name="connsiteY22" fmla="*/ 2855394 h 2855394"/>
              <a:gd name="connsiteX23" fmla="*/ 0 w 4497860"/>
              <a:gd name="connsiteY23" fmla="*/ 2855394 h 2855394"/>
              <a:gd name="connsiteX24" fmla="*/ 0 w 4497860"/>
              <a:gd name="connsiteY24" fmla="*/ 2255761 h 2855394"/>
              <a:gd name="connsiteX25" fmla="*/ 0 w 4497860"/>
              <a:gd name="connsiteY25" fmla="*/ 1741790 h 2855394"/>
              <a:gd name="connsiteX26" fmla="*/ 0 w 4497860"/>
              <a:gd name="connsiteY26" fmla="*/ 1199265 h 2855394"/>
              <a:gd name="connsiteX27" fmla="*/ 0 w 4497860"/>
              <a:gd name="connsiteY27" fmla="*/ 713848 h 2855394"/>
              <a:gd name="connsiteX28" fmla="*/ 0 w 4497860"/>
              <a:gd name="connsiteY28" fmla="*/ 0 h 285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97860" h="2855394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9856" y="182242"/>
                  <a:pt x="4447844" y="305515"/>
                  <a:pt x="4497860" y="571079"/>
                </a:cubicBezTo>
                <a:cubicBezTo>
                  <a:pt x="4547876" y="836643"/>
                  <a:pt x="4497414" y="971049"/>
                  <a:pt x="4497860" y="1113604"/>
                </a:cubicBezTo>
                <a:cubicBezTo>
                  <a:pt x="4498306" y="1256159"/>
                  <a:pt x="4470201" y="1406161"/>
                  <a:pt x="4497860" y="1684682"/>
                </a:cubicBezTo>
                <a:cubicBezTo>
                  <a:pt x="4525519" y="1963203"/>
                  <a:pt x="4444066" y="2081361"/>
                  <a:pt x="4497860" y="2198653"/>
                </a:cubicBezTo>
                <a:cubicBezTo>
                  <a:pt x="4551654" y="2315945"/>
                  <a:pt x="4449115" y="2597964"/>
                  <a:pt x="4497860" y="2855394"/>
                </a:cubicBezTo>
                <a:cubicBezTo>
                  <a:pt x="4378604" y="2910094"/>
                  <a:pt x="4228851" y="2806855"/>
                  <a:pt x="3980606" y="2855394"/>
                </a:cubicBezTo>
                <a:cubicBezTo>
                  <a:pt x="3732361" y="2903933"/>
                  <a:pt x="3731261" y="2819525"/>
                  <a:pt x="3508331" y="2855394"/>
                </a:cubicBezTo>
                <a:cubicBezTo>
                  <a:pt x="3285401" y="2891263"/>
                  <a:pt x="3145454" y="2792410"/>
                  <a:pt x="2946098" y="2855394"/>
                </a:cubicBezTo>
                <a:cubicBezTo>
                  <a:pt x="2746742" y="2918378"/>
                  <a:pt x="2616674" y="2830086"/>
                  <a:pt x="2518802" y="2855394"/>
                </a:cubicBezTo>
                <a:cubicBezTo>
                  <a:pt x="2420930" y="2880702"/>
                  <a:pt x="2152085" y="2805383"/>
                  <a:pt x="1956569" y="2855394"/>
                </a:cubicBezTo>
                <a:cubicBezTo>
                  <a:pt x="1761053" y="2905405"/>
                  <a:pt x="1562136" y="2813940"/>
                  <a:pt x="1349358" y="2855394"/>
                </a:cubicBezTo>
                <a:cubicBezTo>
                  <a:pt x="1136580" y="2896848"/>
                  <a:pt x="1026929" y="2850873"/>
                  <a:pt x="922061" y="2855394"/>
                </a:cubicBezTo>
                <a:cubicBezTo>
                  <a:pt x="817193" y="2859915"/>
                  <a:pt x="674003" y="2822991"/>
                  <a:pt x="494765" y="2855394"/>
                </a:cubicBezTo>
                <a:cubicBezTo>
                  <a:pt x="315527" y="2887797"/>
                  <a:pt x="163365" y="2852113"/>
                  <a:pt x="0" y="2855394"/>
                </a:cubicBezTo>
                <a:cubicBezTo>
                  <a:pt x="-19303" y="2567042"/>
                  <a:pt x="15941" y="2402054"/>
                  <a:pt x="0" y="2255761"/>
                </a:cubicBezTo>
                <a:cubicBezTo>
                  <a:pt x="-15941" y="2109468"/>
                  <a:pt x="34054" y="1976782"/>
                  <a:pt x="0" y="1741790"/>
                </a:cubicBezTo>
                <a:cubicBezTo>
                  <a:pt x="-34054" y="1506798"/>
                  <a:pt x="41841" y="1336691"/>
                  <a:pt x="0" y="1199265"/>
                </a:cubicBezTo>
                <a:cubicBezTo>
                  <a:pt x="-41841" y="1061840"/>
                  <a:pt x="9779" y="925541"/>
                  <a:pt x="0" y="713848"/>
                </a:cubicBezTo>
                <a:cubicBezTo>
                  <a:pt x="-9779" y="502155"/>
                  <a:pt x="40010" y="23854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355420" y="5856068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35D49E-D8E1-D8F2-49F7-56A2BC8E3435}"/>
              </a:ext>
            </a:extLst>
          </p:cNvPr>
          <p:cNvSpPr/>
          <p:nvPr/>
        </p:nvSpPr>
        <p:spPr>
          <a:xfrm>
            <a:off x="3557845" y="4965674"/>
            <a:ext cx="4054818" cy="62278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(POST, PUT, GET, DELETE)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process&#10;&#10;Description automatically generated">
            <a:extLst>
              <a:ext uri="{FF2B5EF4-FFF2-40B4-BE49-F238E27FC236}">
                <a16:creationId xmlns:a16="http://schemas.microsoft.com/office/drawing/2014/main" id="{771CE6BD-ABCA-D733-F523-01400753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1" y="828675"/>
            <a:ext cx="8515350" cy="5200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139473-21AC-A234-7AF9-AA54796BEA53}"/>
              </a:ext>
            </a:extLst>
          </p:cNvPr>
          <p:cNvSpPr/>
          <p:nvPr/>
        </p:nvSpPr>
        <p:spPr>
          <a:xfrm>
            <a:off x="1429506" y="2262590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6C52C-84FF-18B8-521F-982A3ED13CED}"/>
              </a:ext>
            </a:extLst>
          </p:cNvPr>
          <p:cNvSpPr/>
          <p:nvPr/>
        </p:nvSpPr>
        <p:spPr>
          <a:xfrm>
            <a:off x="4306252" y="3843151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F1045-88ED-369E-21FA-17254D8F023E}"/>
              </a:ext>
            </a:extLst>
          </p:cNvPr>
          <p:cNvSpPr/>
          <p:nvPr/>
        </p:nvSpPr>
        <p:spPr>
          <a:xfrm>
            <a:off x="5674709" y="3569179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E3560-0CA1-8291-282D-56930BB0FF6D}"/>
              </a:ext>
            </a:extLst>
          </p:cNvPr>
          <p:cNvSpPr/>
          <p:nvPr/>
        </p:nvSpPr>
        <p:spPr>
          <a:xfrm>
            <a:off x="8752561" y="1988618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70E350-C90A-E73B-B728-5F893D31E830}"/>
              </a:ext>
            </a:extLst>
          </p:cNvPr>
          <p:cNvSpPr/>
          <p:nvPr/>
        </p:nvSpPr>
        <p:spPr>
          <a:xfrm>
            <a:off x="7099728" y="5331992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4036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140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12</cp:revision>
  <dcterms:created xsi:type="dcterms:W3CDTF">2023-09-29T10:28:20Z</dcterms:created>
  <dcterms:modified xsi:type="dcterms:W3CDTF">2024-09-12T09:26:46Z</dcterms:modified>
</cp:coreProperties>
</file>