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2024-01-29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3007947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31596" y="3645189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614518" y="4379435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25172" y="4350627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25CDEF-990F-A148-B7DF-AB5DB046D894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705892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748388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790884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980839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663397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1234530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713282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2192034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670786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3575222"/>
            <a:ext cx="4497860" cy="1853513"/>
          </a:xfrm>
          <a:custGeom>
            <a:avLst/>
            <a:gdLst>
              <a:gd name="connsiteX0" fmla="*/ 0 w 4497860"/>
              <a:gd name="connsiteY0" fmla="*/ 0 h 1853513"/>
              <a:gd name="connsiteX1" fmla="*/ 607211 w 4497860"/>
              <a:gd name="connsiteY1" fmla="*/ 0 h 1853513"/>
              <a:gd name="connsiteX2" fmla="*/ 1034508 w 4497860"/>
              <a:gd name="connsiteY2" fmla="*/ 0 h 1853513"/>
              <a:gd name="connsiteX3" fmla="*/ 1551762 w 4497860"/>
              <a:gd name="connsiteY3" fmla="*/ 0 h 1853513"/>
              <a:gd name="connsiteX4" fmla="*/ 1979058 w 4497860"/>
              <a:gd name="connsiteY4" fmla="*/ 0 h 1853513"/>
              <a:gd name="connsiteX5" fmla="*/ 2631248 w 4497860"/>
              <a:gd name="connsiteY5" fmla="*/ 0 h 1853513"/>
              <a:gd name="connsiteX6" fmla="*/ 3058545 w 4497860"/>
              <a:gd name="connsiteY6" fmla="*/ 0 h 1853513"/>
              <a:gd name="connsiteX7" fmla="*/ 3530820 w 4497860"/>
              <a:gd name="connsiteY7" fmla="*/ 0 h 1853513"/>
              <a:gd name="connsiteX8" fmla="*/ 4003095 w 4497860"/>
              <a:gd name="connsiteY8" fmla="*/ 0 h 1853513"/>
              <a:gd name="connsiteX9" fmla="*/ 4497860 w 4497860"/>
              <a:gd name="connsiteY9" fmla="*/ 0 h 1853513"/>
              <a:gd name="connsiteX10" fmla="*/ 4497860 w 4497860"/>
              <a:gd name="connsiteY10" fmla="*/ 463378 h 1853513"/>
              <a:gd name="connsiteX11" fmla="*/ 4497860 w 4497860"/>
              <a:gd name="connsiteY11" fmla="*/ 908221 h 1853513"/>
              <a:gd name="connsiteX12" fmla="*/ 4497860 w 4497860"/>
              <a:gd name="connsiteY12" fmla="*/ 1371600 h 1853513"/>
              <a:gd name="connsiteX13" fmla="*/ 4497860 w 4497860"/>
              <a:gd name="connsiteY13" fmla="*/ 1853513 h 1853513"/>
              <a:gd name="connsiteX14" fmla="*/ 4070563 w 4497860"/>
              <a:gd name="connsiteY14" fmla="*/ 1853513 h 1853513"/>
              <a:gd name="connsiteX15" fmla="*/ 3418374 w 4497860"/>
              <a:gd name="connsiteY15" fmla="*/ 1853513 h 1853513"/>
              <a:gd name="connsiteX16" fmla="*/ 2946098 w 4497860"/>
              <a:gd name="connsiteY16" fmla="*/ 1853513 h 1853513"/>
              <a:gd name="connsiteX17" fmla="*/ 2383866 w 4497860"/>
              <a:gd name="connsiteY17" fmla="*/ 1853513 h 1853513"/>
              <a:gd name="connsiteX18" fmla="*/ 1956569 w 4497860"/>
              <a:gd name="connsiteY18" fmla="*/ 1853513 h 1853513"/>
              <a:gd name="connsiteX19" fmla="*/ 1394337 w 4497860"/>
              <a:gd name="connsiteY19" fmla="*/ 1853513 h 1853513"/>
              <a:gd name="connsiteX20" fmla="*/ 787126 w 4497860"/>
              <a:gd name="connsiteY20" fmla="*/ 1853513 h 1853513"/>
              <a:gd name="connsiteX21" fmla="*/ 0 w 4497860"/>
              <a:gd name="connsiteY21" fmla="*/ 1853513 h 1853513"/>
              <a:gd name="connsiteX22" fmla="*/ 0 w 4497860"/>
              <a:gd name="connsiteY22" fmla="*/ 1445740 h 1853513"/>
              <a:gd name="connsiteX23" fmla="*/ 0 w 4497860"/>
              <a:gd name="connsiteY23" fmla="*/ 963827 h 1853513"/>
              <a:gd name="connsiteX24" fmla="*/ 0 w 4497860"/>
              <a:gd name="connsiteY24" fmla="*/ 556054 h 1853513"/>
              <a:gd name="connsiteX25" fmla="*/ 0 w 4497860"/>
              <a:gd name="connsiteY25" fmla="*/ 0 h 185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97860" h="1853513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7945" y="97629"/>
                  <a:pt x="4463612" y="339729"/>
                  <a:pt x="4497860" y="463378"/>
                </a:cubicBezTo>
                <a:cubicBezTo>
                  <a:pt x="4532108" y="587027"/>
                  <a:pt x="4468320" y="696559"/>
                  <a:pt x="4497860" y="908221"/>
                </a:cubicBezTo>
                <a:cubicBezTo>
                  <a:pt x="4527400" y="1119883"/>
                  <a:pt x="4490354" y="1154749"/>
                  <a:pt x="4497860" y="1371600"/>
                </a:cubicBezTo>
                <a:cubicBezTo>
                  <a:pt x="4505366" y="1588451"/>
                  <a:pt x="4453758" y="1750881"/>
                  <a:pt x="4497860" y="1853513"/>
                </a:cubicBezTo>
                <a:cubicBezTo>
                  <a:pt x="4341028" y="1888501"/>
                  <a:pt x="4191527" y="1833877"/>
                  <a:pt x="4070563" y="1853513"/>
                </a:cubicBezTo>
                <a:cubicBezTo>
                  <a:pt x="3949599" y="1873149"/>
                  <a:pt x="3689505" y="1780201"/>
                  <a:pt x="3418374" y="1853513"/>
                </a:cubicBezTo>
                <a:cubicBezTo>
                  <a:pt x="3147243" y="1926825"/>
                  <a:pt x="3170584" y="1822045"/>
                  <a:pt x="2946098" y="1853513"/>
                </a:cubicBezTo>
                <a:cubicBezTo>
                  <a:pt x="2721612" y="1884981"/>
                  <a:pt x="2580483" y="1851284"/>
                  <a:pt x="2383866" y="1853513"/>
                </a:cubicBezTo>
                <a:cubicBezTo>
                  <a:pt x="2187249" y="1855742"/>
                  <a:pt x="2055184" y="1831991"/>
                  <a:pt x="1956569" y="1853513"/>
                </a:cubicBezTo>
                <a:cubicBezTo>
                  <a:pt x="1857954" y="1875035"/>
                  <a:pt x="1586842" y="1801096"/>
                  <a:pt x="1394337" y="1853513"/>
                </a:cubicBezTo>
                <a:cubicBezTo>
                  <a:pt x="1201832" y="1905930"/>
                  <a:pt x="999904" y="1812059"/>
                  <a:pt x="787126" y="1853513"/>
                </a:cubicBezTo>
                <a:cubicBezTo>
                  <a:pt x="574348" y="1894967"/>
                  <a:pt x="247171" y="1840682"/>
                  <a:pt x="0" y="1853513"/>
                </a:cubicBezTo>
                <a:cubicBezTo>
                  <a:pt x="-2255" y="1686211"/>
                  <a:pt x="15398" y="1629522"/>
                  <a:pt x="0" y="1445740"/>
                </a:cubicBezTo>
                <a:cubicBezTo>
                  <a:pt x="-15398" y="1261958"/>
                  <a:pt x="24768" y="1133849"/>
                  <a:pt x="0" y="963827"/>
                </a:cubicBezTo>
                <a:cubicBezTo>
                  <a:pt x="-24768" y="793805"/>
                  <a:pt x="21348" y="649557"/>
                  <a:pt x="0" y="556054"/>
                </a:cubicBezTo>
                <a:cubicBezTo>
                  <a:pt x="-21348" y="462551"/>
                  <a:pt x="32736" y="13058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431956" y="5448123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121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8</cp:revision>
  <dcterms:created xsi:type="dcterms:W3CDTF">2023-09-29T10:28:20Z</dcterms:created>
  <dcterms:modified xsi:type="dcterms:W3CDTF">2024-01-29T15:51:19Z</dcterms:modified>
</cp:coreProperties>
</file>