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375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76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672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11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526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33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667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84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6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6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26887" y="3368812"/>
            <a:ext cx="10515600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lang="es-CO" sz="4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Buenas Prácticas en el Procesamiento de información Geospacial</a:t>
            </a:r>
            <a:endParaRPr sz="40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lang="es-CO" sz="4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Grupo de Análisis de Información</a:t>
            </a:r>
            <a:endParaRPr sz="28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150" y="807613"/>
            <a:ext cx="47625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24900" y="1665150"/>
            <a:ext cx="11008500" cy="3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O" dirty="0"/>
              <a:t>Eliminar Z y M. </a:t>
            </a:r>
            <a:r>
              <a:rPr lang="es-CO" dirty="0">
                <a:solidFill>
                  <a:srgbClr val="FF0000"/>
                </a:solidFill>
              </a:rPr>
              <a:t>(No permiten hacer </a:t>
            </a:r>
            <a:r>
              <a:rPr lang="es-CO" dirty="0" err="1">
                <a:solidFill>
                  <a:srgbClr val="FF0000"/>
                </a:solidFill>
              </a:rPr>
              <a:t>dissolve</a:t>
            </a:r>
            <a:r>
              <a:rPr lang="es-CO" dirty="0">
                <a:solidFill>
                  <a:srgbClr val="FF0000"/>
                </a:solidFill>
              </a:rPr>
              <a:t> debido a que, las capas aunque están horizontalmente adyacentes, están verticalmente  separadas)</a:t>
            </a:r>
            <a:endParaRPr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O" dirty="0"/>
              <a:t>Eliminar registros duplicados.(</a:t>
            </a:r>
            <a:r>
              <a:rPr lang="es-CO" dirty="0">
                <a:solidFill>
                  <a:srgbClr val="FF0000"/>
                </a:solidFill>
              </a:rPr>
              <a:t>Aumentan el área de estudio y producen errores de superposición</a:t>
            </a:r>
            <a:r>
              <a:rPr lang="es-CO" dirty="0"/>
              <a:t>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O" dirty="0"/>
              <a:t>Procesar empleando el mismo sistema de coordenadas (</a:t>
            </a:r>
            <a:r>
              <a:rPr lang="es-CO" dirty="0">
                <a:solidFill>
                  <a:srgbClr val="FF0000"/>
                </a:solidFill>
              </a:rPr>
              <a:t>desplazamientos</a:t>
            </a:r>
            <a:r>
              <a:rPr lang="es-CO" dirty="0"/>
              <a:t>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O" dirty="0"/>
              <a:t>Trabajar con geometrías single </a:t>
            </a:r>
            <a:r>
              <a:rPr lang="es-CO" dirty="0" err="1"/>
              <a:t>part</a:t>
            </a:r>
            <a:r>
              <a:rPr lang="es-CO" dirty="0"/>
              <a:t> (</a:t>
            </a:r>
            <a:r>
              <a:rPr lang="es-CO" dirty="0">
                <a:solidFill>
                  <a:srgbClr val="FF0000"/>
                </a:solidFill>
              </a:rPr>
              <a:t>imposibilitan algunos procesos de superposición y generalización</a:t>
            </a:r>
            <a:r>
              <a:rPr lang="es-CO" dirty="0"/>
              <a:t>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 dirty="0">
                <a:solidFill>
                  <a:schemeClr val="dk1"/>
                </a:solidFill>
              </a:rPr>
              <a:t>Reparar geometrías después de cada proceso de superposición (</a:t>
            </a:r>
            <a:r>
              <a:rPr lang="es-CO" dirty="0">
                <a:solidFill>
                  <a:srgbClr val="FF0000"/>
                </a:solidFill>
              </a:rPr>
              <a:t>Elimina errores como geometrías vacías y auto traslapes, corrige errores como el </a:t>
            </a:r>
            <a:r>
              <a:rPr lang="es-CO" dirty="0" err="1">
                <a:solidFill>
                  <a:srgbClr val="FF0000"/>
                </a:solidFill>
              </a:rPr>
              <a:t>topoengine</a:t>
            </a:r>
            <a:r>
              <a:rPr lang="es-CO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 dirty="0">
                <a:solidFill>
                  <a:schemeClr val="dk1"/>
                </a:solidFill>
              </a:rPr>
              <a:t>Segmentar polígonos grandes con Dice (</a:t>
            </a:r>
            <a:r>
              <a:rPr lang="es-CO" dirty="0">
                <a:solidFill>
                  <a:srgbClr val="FF0000"/>
                </a:solidFill>
              </a:rPr>
              <a:t>Mejora el rendimiento de las operaciones en entidades muy grandes</a:t>
            </a:r>
            <a:r>
              <a:rPr lang="es-CO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 dirty="0">
                <a:solidFill>
                  <a:schemeClr val="dk1"/>
                </a:solidFill>
              </a:rPr>
              <a:t>Disolver en la medida de lo posible las capas insumo (</a:t>
            </a:r>
            <a:r>
              <a:rPr lang="es-CO" dirty="0">
                <a:solidFill>
                  <a:srgbClr val="FF0000"/>
                </a:solidFill>
              </a:rPr>
              <a:t>Ayuda a eliminar superposición </a:t>
            </a:r>
            <a:r>
              <a:rPr lang="es-CO" dirty="0">
                <a:solidFill>
                  <a:schemeClr val="dk1"/>
                </a:solidFill>
              </a:rPr>
              <a:t>).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 dirty="0">
                <a:solidFill>
                  <a:schemeClr val="dk1"/>
                </a:solidFill>
              </a:rPr>
              <a:t>No emplear caracteres especiales ni rutas con espacio (</a:t>
            </a:r>
            <a:r>
              <a:rPr lang="es-CO" dirty="0">
                <a:solidFill>
                  <a:srgbClr val="FF0000"/>
                </a:solidFill>
              </a:rPr>
              <a:t>Imposibilita el uso de algunos scripts optimizados y generar problemas al publicar</a:t>
            </a:r>
            <a:r>
              <a:rPr lang="es-CO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 dirty="0">
                <a:solidFill>
                  <a:schemeClr val="dk1"/>
                </a:solidFill>
              </a:rPr>
              <a:t>No copiar y pegar fracciones de otros modelos (</a:t>
            </a:r>
            <a:r>
              <a:rPr lang="es-CO" dirty="0">
                <a:solidFill>
                  <a:srgbClr val="FF0000"/>
                </a:solidFill>
              </a:rPr>
              <a:t>Las copias almacenan caché que puede causar resultados inesperados</a:t>
            </a:r>
            <a:r>
              <a:rPr lang="es-CO" dirty="0">
                <a:solidFill>
                  <a:schemeClr val="dk1"/>
                </a:solidFill>
              </a:rPr>
              <a:t>).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899225" y="1906600"/>
            <a:ext cx="9624900" cy="3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>
                <a:solidFill>
                  <a:schemeClr val="dk1"/>
                </a:solidFill>
              </a:rPr>
              <a:t>Validar el espacio en disco disponible, la RAM usada por ArcGis, del sistema en general y la velocidad de conexión de red.(</a:t>
            </a:r>
            <a:r>
              <a:rPr lang="es-CO">
                <a:solidFill>
                  <a:srgbClr val="FF0000"/>
                </a:solidFill>
              </a:rPr>
              <a:t>Poca RAM no permite a la herramienta ejecutarse y falla, la velocidad de conexión de red hace que las capas se procesen de forma incompleta</a:t>
            </a:r>
            <a:r>
              <a:rPr lang="es-CO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>
                <a:solidFill>
                  <a:schemeClr val="dk1"/>
                </a:solidFill>
              </a:rPr>
              <a:t>Eliminar polígonos pequeños (</a:t>
            </a:r>
            <a:r>
              <a:rPr lang="es-CO">
                <a:solidFill>
                  <a:srgbClr val="FF0000"/>
                </a:solidFill>
              </a:rPr>
              <a:t>los polígonos pequeños no los validan los revisores de calidad y aumentan la complejidad de los procesos, en la mayoría de casos generan “Ruido”</a:t>
            </a:r>
            <a:r>
              <a:rPr lang="es-CO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>
                <a:solidFill>
                  <a:schemeClr val="dk1"/>
                </a:solidFill>
              </a:rPr>
              <a:t>Corregir problemas topológicos (</a:t>
            </a:r>
            <a:r>
              <a:rPr lang="es-CO">
                <a:solidFill>
                  <a:srgbClr val="FF0000"/>
                </a:solidFill>
              </a:rPr>
              <a:t>garantiza la calidad de los productos</a:t>
            </a:r>
            <a:r>
              <a:rPr lang="es-CO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>
                <a:solidFill>
                  <a:schemeClr val="dk1"/>
                </a:solidFill>
              </a:rPr>
              <a:t>Cerrar Arcgis luego de ejecutar procesos largos (</a:t>
            </a:r>
            <a:r>
              <a:rPr lang="es-CO">
                <a:solidFill>
                  <a:srgbClr val="FF0000"/>
                </a:solidFill>
              </a:rPr>
              <a:t>el almacenamiento de caché produce cierres, inestabilidad y resultados inesperados</a:t>
            </a:r>
            <a:r>
              <a:rPr lang="es-CO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>
                <a:solidFill>
                  <a:schemeClr val="dk1"/>
                </a:solidFill>
              </a:rPr>
              <a:t>Apagar el computador por lo menos una vez a la semana (</a:t>
            </a:r>
            <a:r>
              <a:rPr lang="es-CO">
                <a:solidFill>
                  <a:srgbClr val="FF0000"/>
                </a:solidFill>
              </a:rPr>
              <a:t>por ahorrar energía y mantener la estabilidad del SO</a:t>
            </a:r>
            <a:r>
              <a:rPr lang="es-CO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>
                <a:solidFill>
                  <a:schemeClr val="dk1"/>
                </a:solidFill>
              </a:rPr>
              <a:t>Comentar con otros usuarios los problemas y nuevos conocimientos que ayuden a mejorar el proceso (</a:t>
            </a:r>
            <a:r>
              <a:rPr lang="es-CO">
                <a:solidFill>
                  <a:srgbClr val="FF0000"/>
                </a:solidFill>
              </a:rPr>
              <a:t>Si todos sabemos como superarlos, logramos mejorar la calidad de nuestros productos y reducimos tiempo</a:t>
            </a:r>
            <a:r>
              <a:rPr lang="es-CO">
                <a:solidFill>
                  <a:schemeClr val="dk1"/>
                </a:solidFill>
              </a:rPr>
              <a:t> ).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800" y="452738"/>
            <a:ext cx="47625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25" y="690588"/>
            <a:ext cx="4432775" cy="2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125" y="834327"/>
            <a:ext cx="4975776" cy="294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000" y="3678862"/>
            <a:ext cx="4975785" cy="28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1361" y="3470762"/>
            <a:ext cx="5308814" cy="32261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/>
          <p:nvPr/>
        </p:nvCxnSpPr>
        <p:spPr>
          <a:xfrm>
            <a:off x="1897325" y="1689800"/>
            <a:ext cx="19800" cy="21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Shape 114"/>
          <p:cNvCxnSpPr/>
          <p:nvPr/>
        </p:nvCxnSpPr>
        <p:spPr>
          <a:xfrm flipH="1">
            <a:off x="4585200" y="1689800"/>
            <a:ext cx="3083100" cy="26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Shape 115"/>
          <p:cNvCxnSpPr/>
          <p:nvPr/>
        </p:nvCxnSpPr>
        <p:spPr>
          <a:xfrm flipH="1">
            <a:off x="6383875" y="4733400"/>
            <a:ext cx="2667900" cy="11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Shape 116"/>
          <p:cNvSpPr txBox="1"/>
          <p:nvPr/>
        </p:nvSpPr>
        <p:spPr>
          <a:xfrm>
            <a:off x="2710050" y="581900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17933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Dice</a:t>
            </a:r>
            <a:endParaRPr sz="1800" b="1">
              <a:solidFill>
                <a:srgbClr val="17933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6833775" y="1226600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Quedó multipart (mala práctica)</a:t>
            </a:r>
            <a:endParaRPr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32175" y="690600"/>
            <a:ext cx="7395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17933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Requerimientos para la Geodatabase Corporativa</a:t>
            </a:r>
            <a:endParaRPr sz="1800" b="1">
              <a:solidFill>
                <a:srgbClr val="17933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50" y="1247900"/>
            <a:ext cx="9794396" cy="52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2532175" y="690600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17933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 de ayuda</a:t>
            </a:r>
            <a:endParaRPr sz="1800" b="1">
              <a:solidFill>
                <a:srgbClr val="17933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75" y="1539425"/>
            <a:ext cx="5034024" cy="40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699" y="1865549"/>
            <a:ext cx="3849170" cy="36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5517" y="3410714"/>
            <a:ext cx="3020967" cy="171929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38200" y="22620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GRACIAS</a:t>
            </a:r>
            <a:endParaRPr sz="4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369</Words>
  <Application>Microsoft Office PowerPoint</Application>
  <PresentationFormat>Panorámica</PresentationFormat>
  <Paragraphs>50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Jeny Alejandra Castrillón Arboleda</dc:creator>
  <cp:lastModifiedBy>Jeny Alejandra Castrillón Arboleda</cp:lastModifiedBy>
  <cp:revision>3</cp:revision>
  <dcterms:modified xsi:type="dcterms:W3CDTF">2018-05-11T17:16:22Z</dcterms:modified>
</cp:coreProperties>
</file>