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1"/>
  </p:notesMasterIdLst>
  <p:sldIdLst>
    <p:sldId id="557" r:id="rId2"/>
    <p:sldId id="549" r:id="rId3"/>
    <p:sldId id="766" r:id="rId4"/>
    <p:sldId id="771" r:id="rId5"/>
    <p:sldId id="751" r:id="rId6"/>
    <p:sldId id="769" r:id="rId7"/>
    <p:sldId id="770" r:id="rId8"/>
    <p:sldId id="767" r:id="rId9"/>
    <p:sldId id="750" r:id="rId10"/>
    <p:sldId id="772" r:id="rId11"/>
    <p:sldId id="773" r:id="rId12"/>
    <p:sldId id="774" r:id="rId13"/>
    <p:sldId id="775" r:id="rId14"/>
    <p:sldId id="776" r:id="rId15"/>
    <p:sldId id="780" r:id="rId16"/>
    <p:sldId id="777" r:id="rId17"/>
    <p:sldId id="779" r:id="rId18"/>
    <p:sldId id="778" r:id="rId19"/>
    <p:sldId id="781" r:id="rId20"/>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02C"/>
    <a:srgbClr val="00B0B5"/>
    <a:srgbClr val="FF6D01"/>
    <a:srgbClr val="4285F4"/>
    <a:srgbClr val="002060"/>
    <a:srgbClr val="CB9A16"/>
    <a:srgbClr val="A8797D"/>
    <a:srgbClr val="BEC6D6"/>
    <a:srgbClr val="6A0C1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5578" autoAdjust="0"/>
  </p:normalViewPr>
  <p:slideViewPr>
    <p:cSldViewPr snapToGrid="0">
      <p:cViewPr varScale="1">
        <p:scale>
          <a:sx n="69" d="100"/>
          <a:sy n="69" d="100"/>
        </p:scale>
        <p:origin x="780" y="60"/>
      </p:cViewPr>
      <p:guideLst/>
    </p:cSldViewPr>
  </p:slideViewPr>
  <p:outlineViewPr>
    <p:cViewPr>
      <p:scale>
        <a:sx n="33" d="100"/>
        <a:sy n="33" d="100"/>
      </p:scale>
      <p:origin x="0" y="-157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9B9EDE-52DB-4992-96F5-26526F7BC4A9}"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B60C6355-6DEA-4A48-9F92-2EB1570C191E}">
      <dgm:prSet custT="1"/>
      <dgm:spPr/>
      <dgm:t>
        <a:bodyPr/>
        <a:lstStyle/>
        <a:p>
          <a:r>
            <a:rPr lang="en-US" sz="2400" b="1" dirty="0"/>
            <a:t>Problem statement</a:t>
          </a:r>
        </a:p>
      </dgm:t>
    </dgm:pt>
    <dgm:pt modelId="{89B14101-C68F-4362-AC52-A8B5CF7882C2}" type="parTrans" cxnId="{812A48D3-979D-4246-A4A9-61A364BAC520}">
      <dgm:prSet/>
      <dgm:spPr/>
      <dgm:t>
        <a:bodyPr/>
        <a:lstStyle/>
        <a:p>
          <a:endParaRPr lang="en-US" sz="2400" b="1"/>
        </a:p>
      </dgm:t>
    </dgm:pt>
    <dgm:pt modelId="{866625BC-B7C7-4EAF-AAF8-BA1C6A1269BB}" type="sibTrans" cxnId="{812A48D3-979D-4246-A4A9-61A364BAC520}">
      <dgm:prSet/>
      <dgm:spPr/>
      <dgm:t>
        <a:bodyPr/>
        <a:lstStyle/>
        <a:p>
          <a:endParaRPr lang="en-US" sz="2400" b="1"/>
        </a:p>
      </dgm:t>
    </dgm:pt>
    <dgm:pt modelId="{0CA7A135-40E9-40BA-B541-22BA3CCD244B}">
      <dgm:prSet custT="1"/>
      <dgm:spPr/>
      <dgm:t>
        <a:bodyPr/>
        <a:lstStyle/>
        <a:p>
          <a:r>
            <a:rPr lang="en-US" sz="2400" b="1" dirty="0"/>
            <a:t>Proposed Model</a:t>
          </a:r>
        </a:p>
      </dgm:t>
    </dgm:pt>
    <dgm:pt modelId="{5F8A4A50-FD0E-4C3E-BC04-5E8D55ED6444}" type="parTrans" cxnId="{D9EAAAE1-E1D2-47E8-844A-3BE0059D34F4}">
      <dgm:prSet/>
      <dgm:spPr/>
      <dgm:t>
        <a:bodyPr/>
        <a:lstStyle/>
        <a:p>
          <a:endParaRPr lang="en-US" sz="2400" b="1"/>
        </a:p>
      </dgm:t>
    </dgm:pt>
    <dgm:pt modelId="{649FE4BF-3ADD-4D18-8991-9B73AA30980A}" type="sibTrans" cxnId="{D9EAAAE1-E1D2-47E8-844A-3BE0059D34F4}">
      <dgm:prSet/>
      <dgm:spPr/>
      <dgm:t>
        <a:bodyPr/>
        <a:lstStyle/>
        <a:p>
          <a:endParaRPr lang="en-US" sz="2400" b="1"/>
        </a:p>
      </dgm:t>
    </dgm:pt>
    <dgm:pt modelId="{083FB92E-DF67-4C15-8CC2-9164DC4D7BCC}">
      <dgm:prSet custT="1"/>
      <dgm:spPr/>
      <dgm:t>
        <a:bodyPr/>
        <a:lstStyle/>
        <a:p>
          <a:r>
            <a:rPr lang="en-US" sz="2400" b="1" dirty="0"/>
            <a:t>Performance Metrics</a:t>
          </a:r>
        </a:p>
      </dgm:t>
    </dgm:pt>
    <dgm:pt modelId="{81A01920-BB35-4120-B389-BF16EF57D584}" type="parTrans" cxnId="{BB2380D8-B158-4B88-AD35-B5F9A63DC91F}">
      <dgm:prSet/>
      <dgm:spPr/>
      <dgm:t>
        <a:bodyPr/>
        <a:lstStyle/>
        <a:p>
          <a:endParaRPr lang="en-US" sz="2400" b="1"/>
        </a:p>
      </dgm:t>
    </dgm:pt>
    <dgm:pt modelId="{ACE3D084-FFE4-43CD-A041-E36584094E44}" type="sibTrans" cxnId="{BB2380D8-B158-4B88-AD35-B5F9A63DC91F}">
      <dgm:prSet/>
      <dgm:spPr/>
      <dgm:t>
        <a:bodyPr/>
        <a:lstStyle/>
        <a:p>
          <a:endParaRPr lang="en-US" sz="2400" b="1"/>
        </a:p>
      </dgm:t>
    </dgm:pt>
    <dgm:pt modelId="{20EE6707-13E2-4E43-9AFD-0578118C026B}">
      <dgm:prSet custT="1"/>
      <dgm:spPr/>
      <dgm:t>
        <a:bodyPr/>
        <a:lstStyle/>
        <a:p>
          <a:r>
            <a:rPr lang="en-US" sz="2400" b="1" dirty="0"/>
            <a:t>Introduction</a:t>
          </a:r>
        </a:p>
      </dgm:t>
    </dgm:pt>
    <dgm:pt modelId="{96B7AC75-7CAF-413A-B142-F89F4CAEFB8D}" type="parTrans" cxnId="{53CDB544-E456-47B7-9B6B-C9C80F3BA8B6}">
      <dgm:prSet/>
      <dgm:spPr/>
      <dgm:t>
        <a:bodyPr/>
        <a:lstStyle/>
        <a:p>
          <a:endParaRPr lang="en-US" sz="2400"/>
        </a:p>
      </dgm:t>
    </dgm:pt>
    <dgm:pt modelId="{B37B40B9-F19B-48DA-B795-7E76771EA87F}" type="sibTrans" cxnId="{53CDB544-E456-47B7-9B6B-C9C80F3BA8B6}">
      <dgm:prSet/>
      <dgm:spPr/>
      <dgm:t>
        <a:bodyPr/>
        <a:lstStyle/>
        <a:p>
          <a:endParaRPr lang="en-US" sz="2400"/>
        </a:p>
      </dgm:t>
    </dgm:pt>
    <dgm:pt modelId="{646CF268-4334-4F24-9599-736602A8B072}">
      <dgm:prSet custT="1"/>
      <dgm:spPr/>
      <dgm:t>
        <a:bodyPr/>
        <a:lstStyle/>
        <a:p>
          <a:r>
            <a:rPr lang="en-US" sz="2400" b="1" dirty="0"/>
            <a:t>Language Models</a:t>
          </a:r>
        </a:p>
      </dgm:t>
    </dgm:pt>
    <dgm:pt modelId="{9860F204-22F2-4A56-A9F8-9D17C2071925}" type="parTrans" cxnId="{D22C357F-2342-4932-AEAC-55AC1B3BAB78}">
      <dgm:prSet/>
      <dgm:spPr/>
      <dgm:t>
        <a:bodyPr/>
        <a:lstStyle/>
        <a:p>
          <a:endParaRPr lang="en-US" sz="2400"/>
        </a:p>
      </dgm:t>
    </dgm:pt>
    <dgm:pt modelId="{B61A0FA9-5A0B-4189-937E-DB7A73BA2B63}" type="sibTrans" cxnId="{D22C357F-2342-4932-AEAC-55AC1B3BAB78}">
      <dgm:prSet/>
      <dgm:spPr/>
      <dgm:t>
        <a:bodyPr/>
        <a:lstStyle/>
        <a:p>
          <a:endParaRPr lang="en-US" sz="2400"/>
        </a:p>
      </dgm:t>
    </dgm:pt>
    <dgm:pt modelId="{EC2EBAD6-EBCC-45A1-916B-BBD000CCB780}">
      <dgm:prSet custT="1"/>
      <dgm:spPr/>
      <dgm:t>
        <a:bodyPr/>
        <a:lstStyle/>
        <a:p>
          <a:r>
            <a:rPr lang="en-US" sz="2400" b="1" dirty="0"/>
            <a:t>Profilers</a:t>
          </a:r>
        </a:p>
      </dgm:t>
    </dgm:pt>
    <dgm:pt modelId="{76E4E3A2-E12F-47DA-9F4F-1840C0BDCDC6}" type="parTrans" cxnId="{B0926219-C973-4FA9-9AF9-44081B482D9C}">
      <dgm:prSet/>
      <dgm:spPr/>
      <dgm:t>
        <a:bodyPr/>
        <a:lstStyle/>
        <a:p>
          <a:endParaRPr lang="en-US" sz="2400"/>
        </a:p>
      </dgm:t>
    </dgm:pt>
    <dgm:pt modelId="{27EDCAF1-22B5-4B5A-99C2-F658D6CEDA68}" type="sibTrans" cxnId="{B0926219-C973-4FA9-9AF9-44081B482D9C}">
      <dgm:prSet/>
      <dgm:spPr/>
      <dgm:t>
        <a:bodyPr/>
        <a:lstStyle/>
        <a:p>
          <a:endParaRPr lang="en-US" sz="2400"/>
        </a:p>
      </dgm:t>
    </dgm:pt>
    <dgm:pt modelId="{7D8F9A7D-97C9-4D90-95B3-F46441237C4E}">
      <dgm:prSet custT="1"/>
      <dgm:spPr/>
      <dgm:t>
        <a:bodyPr/>
        <a:lstStyle/>
        <a:p>
          <a:r>
            <a:rPr lang="en-US" sz="2400" b="1" dirty="0"/>
            <a:t>Motivation</a:t>
          </a:r>
        </a:p>
      </dgm:t>
    </dgm:pt>
    <dgm:pt modelId="{0E441DB9-D72C-4B0D-A1EA-C78C086CF053}" type="parTrans" cxnId="{E9ABDE32-060B-424F-B960-C3E60C1ADA8F}">
      <dgm:prSet/>
      <dgm:spPr/>
      <dgm:t>
        <a:bodyPr/>
        <a:lstStyle/>
        <a:p>
          <a:endParaRPr lang="en-US" sz="2400"/>
        </a:p>
      </dgm:t>
    </dgm:pt>
    <dgm:pt modelId="{5C423EB5-E712-49AC-8F46-C8BFF241D6C8}" type="sibTrans" cxnId="{E9ABDE32-060B-424F-B960-C3E60C1ADA8F}">
      <dgm:prSet/>
      <dgm:spPr/>
      <dgm:t>
        <a:bodyPr/>
        <a:lstStyle/>
        <a:p>
          <a:endParaRPr lang="en-US" sz="2400"/>
        </a:p>
      </dgm:t>
    </dgm:pt>
    <dgm:pt modelId="{9AA85A2B-5486-423F-AC91-602FB55B126C}">
      <dgm:prSet custT="1"/>
      <dgm:spPr/>
      <dgm:t>
        <a:bodyPr/>
        <a:lstStyle/>
        <a:p>
          <a:r>
            <a:rPr lang="en-US" sz="2400" b="1" dirty="0"/>
            <a:t>Steps to follow when profiling a transformer model</a:t>
          </a:r>
        </a:p>
      </dgm:t>
    </dgm:pt>
    <dgm:pt modelId="{4CD9E572-74FD-4BA2-B1FF-75E96099FF05}" type="parTrans" cxnId="{6877D5D9-5B50-4763-A60D-F3036795B125}">
      <dgm:prSet/>
      <dgm:spPr/>
      <dgm:t>
        <a:bodyPr/>
        <a:lstStyle/>
        <a:p>
          <a:endParaRPr lang="en-US" sz="2400"/>
        </a:p>
      </dgm:t>
    </dgm:pt>
    <dgm:pt modelId="{958A85DA-BC03-4EBC-86B8-2B8951D84E51}" type="sibTrans" cxnId="{6877D5D9-5B50-4763-A60D-F3036795B125}">
      <dgm:prSet/>
      <dgm:spPr/>
      <dgm:t>
        <a:bodyPr/>
        <a:lstStyle/>
        <a:p>
          <a:endParaRPr lang="en-US" sz="2400"/>
        </a:p>
      </dgm:t>
    </dgm:pt>
    <dgm:pt modelId="{51161DDB-AF8B-4696-A7C5-A1D1436F1A1F}">
      <dgm:prSet custT="1"/>
      <dgm:spPr/>
      <dgm:t>
        <a:bodyPr/>
        <a:lstStyle/>
        <a:p>
          <a:r>
            <a:rPr lang="en-US" sz="2400" b="1" dirty="0"/>
            <a:t>Our Main </a:t>
          </a:r>
          <a:r>
            <a:rPr lang="en-US" sz="2400" b="1" dirty="0" err="1"/>
            <a:t>Conrtibution</a:t>
          </a:r>
          <a:endParaRPr lang="en-US" sz="2400" b="1" dirty="0"/>
        </a:p>
      </dgm:t>
    </dgm:pt>
    <dgm:pt modelId="{0698A56C-2076-4787-A4F8-BFB4E5FD49BA}" type="parTrans" cxnId="{BA83C470-7EA5-476F-83CA-26A14B9357E0}">
      <dgm:prSet/>
      <dgm:spPr/>
      <dgm:t>
        <a:bodyPr/>
        <a:lstStyle/>
        <a:p>
          <a:endParaRPr lang="en-US" sz="2400"/>
        </a:p>
      </dgm:t>
    </dgm:pt>
    <dgm:pt modelId="{70E6CEFD-8195-4284-9FDD-0F821A35981A}" type="sibTrans" cxnId="{BA83C470-7EA5-476F-83CA-26A14B9357E0}">
      <dgm:prSet/>
      <dgm:spPr/>
      <dgm:t>
        <a:bodyPr/>
        <a:lstStyle/>
        <a:p>
          <a:endParaRPr lang="en-US" sz="2400"/>
        </a:p>
      </dgm:t>
    </dgm:pt>
    <dgm:pt modelId="{1B0A0822-D802-46E4-B382-C12B19635FB4}" type="pres">
      <dgm:prSet presAssocID="{E09B9EDE-52DB-4992-96F5-26526F7BC4A9}" presName="vert0" presStyleCnt="0">
        <dgm:presLayoutVars>
          <dgm:dir/>
          <dgm:animOne val="branch"/>
          <dgm:animLvl val="lvl"/>
        </dgm:presLayoutVars>
      </dgm:prSet>
      <dgm:spPr/>
    </dgm:pt>
    <dgm:pt modelId="{102BE941-CB56-4947-B23F-5E913241A23B}" type="pres">
      <dgm:prSet presAssocID="{20EE6707-13E2-4E43-9AFD-0578118C026B}" presName="thickLine" presStyleLbl="alignNode1" presStyleIdx="0" presStyleCnt="9"/>
      <dgm:spPr/>
    </dgm:pt>
    <dgm:pt modelId="{2DD64E3B-5BDC-4AC1-918A-02C3EE9C83DD}" type="pres">
      <dgm:prSet presAssocID="{20EE6707-13E2-4E43-9AFD-0578118C026B}" presName="horz1" presStyleCnt="0"/>
      <dgm:spPr/>
    </dgm:pt>
    <dgm:pt modelId="{8ADA6AE0-968A-4358-8D71-AE7B4FF67FA6}" type="pres">
      <dgm:prSet presAssocID="{20EE6707-13E2-4E43-9AFD-0578118C026B}" presName="tx1" presStyleLbl="revTx" presStyleIdx="0" presStyleCnt="9"/>
      <dgm:spPr/>
    </dgm:pt>
    <dgm:pt modelId="{F7B54B57-6993-4F64-894A-D204DE31ED10}" type="pres">
      <dgm:prSet presAssocID="{20EE6707-13E2-4E43-9AFD-0578118C026B}" presName="vert1" presStyleCnt="0"/>
      <dgm:spPr/>
    </dgm:pt>
    <dgm:pt modelId="{E43D85B6-4505-49F6-9CF6-8D09F222DB0E}" type="pres">
      <dgm:prSet presAssocID="{646CF268-4334-4F24-9599-736602A8B072}" presName="thickLine" presStyleLbl="alignNode1" presStyleIdx="1" presStyleCnt="9"/>
      <dgm:spPr/>
    </dgm:pt>
    <dgm:pt modelId="{B4123BF3-D181-4C7E-8F30-9B379DAFD5B5}" type="pres">
      <dgm:prSet presAssocID="{646CF268-4334-4F24-9599-736602A8B072}" presName="horz1" presStyleCnt="0"/>
      <dgm:spPr/>
    </dgm:pt>
    <dgm:pt modelId="{765072FA-9A95-4B93-9368-29714CE53CF5}" type="pres">
      <dgm:prSet presAssocID="{646CF268-4334-4F24-9599-736602A8B072}" presName="tx1" presStyleLbl="revTx" presStyleIdx="1" presStyleCnt="9"/>
      <dgm:spPr/>
    </dgm:pt>
    <dgm:pt modelId="{BADCA609-6C21-41B5-99EC-EFDA89A16E11}" type="pres">
      <dgm:prSet presAssocID="{646CF268-4334-4F24-9599-736602A8B072}" presName="vert1" presStyleCnt="0"/>
      <dgm:spPr/>
    </dgm:pt>
    <dgm:pt modelId="{37D3C713-4D9F-4669-B3CE-86F180608A90}" type="pres">
      <dgm:prSet presAssocID="{B60C6355-6DEA-4A48-9F92-2EB1570C191E}" presName="thickLine" presStyleLbl="alignNode1" presStyleIdx="2" presStyleCnt="9"/>
      <dgm:spPr/>
    </dgm:pt>
    <dgm:pt modelId="{1FD8FFEB-0BA1-4E1E-A5FE-2EEEB730CB9B}" type="pres">
      <dgm:prSet presAssocID="{B60C6355-6DEA-4A48-9F92-2EB1570C191E}" presName="horz1" presStyleCnt="0"/>
      <dgm:spPr/>
    </dgm:pt>
    <dgm:pt modelId="{5BD07B63-DAFC-4FB9-A2EF-BD467B66ED10}" type="pres">
      <dgm:prSet presAssocID="{B60C6355-6DEA-4A48-9F92-2EB1570C191E}" presName="tx1" presStyleLbl="revTx" presStyleIdx="2" presStyleCnt="9"/>
      <dgm:spPr/>
    </dgm:pt>
    <dgm:pt modelId="{9F70F4D0-D2A8-4780-927A-BD9A065F702D}" type="pres">
      <dgm:prSet presAssocID="{B60C6355-6DEA-4A48-9F92-2EB1570C191E}" presName="vert1" presStyleCnt="0"/>
      <dgm:spPr/>
    </dgm:pt>
    <dgm:pt modelId="{DD8CC684-62DC-4C9F-B9DD-ED11B50649CC}" type="pres">
      <dgm:prSet presAssocID="{7D8F9A7D-97C9-4D90-95B3-F46441237C4E}" presName="thickLine" presStyleLbl="alignNode1" presStyleIdx="3" presStyleCnt="9"/>
      <dgm:spPr/>
    </dgm:pt>
    <dgm:pt modelId="{AF975D0C-62B4-4A34-9541-2AEFC6E34BB7}" type="pres">
      <dgm:prSet presAssocID="{7D8F9A7D-97C9-4D90-95B3-F46441237C4E}" presName="horz1" presStyleCnt="0"/>
      <dgm:spPr/>
    </dgm:pt>
    <dgm:pt modelId="{C1A64030-CABC-4A86-A21C-4F7A19648243}" type="pres">
      <dgm:prSet presAssocID="{7D8F9A7D-97C9-4D90-95B3-F46441237C4E}" presName="tx1" presStyleLbl="revTx" presStyleIdx="3" presStyleCnt="9"/>
      <dgm:spPr/>
    </dgm:pt>
    <dgm:pt modelId="{A921E974-19AA-44F7-ADED-B1DFE9AD9D5B}" type="pres">
      <dgm:prSet presAssocID="{7D8F9A7D-97C9-4D90-95B3-F46441237C4E}" presName="vert1" presStyleCnt="0"/>
      <dgm:spPr/>
    </dgm:pt>
    <dgm:pt modelId="{0AAE9A16-3A5A-4BF0-AB9B-D1546540FFE5}" type="pres">
      <dgm:prSet presAssocID="{EC2EBAD6-EBCC-45A1-916B-BBD000CCB780}" presName="thickLine" presStyleLbl="alignNode1" presStyleIdx="4" presStyleCnt="9"/>
      <dgm:spPr/>
    </dgm:pt>
    <dgm:pt modelId="{288DA627-7CE1-4BCD-9F8B-2F8F48E0578A}" type="pres">
      <dgm:prSet presAssocID="{EC2EBAD6-EBCC-45A1-916B-BBD000CCB780}" presName="horz1" presStyleCnt="0"/>
      <dgm:spPr/>
    </dgm:pt>
    <dgm:pt modelId="{4745426C-F15B-4793-A1F9-01593884AED8}" type="pres">
      <dgm:prSet presAssocID="{EC2EBAD6-EBCC-45A1-916B-BBD000CCB780}" presName="tx1" presStyleLbl="revTx" presStyleIdx="4" presStyleCnt="9"/>
      <dgm:spPr/>
    </dgm:pt>
    <dgm:pt modelId="{6510E6F6-979F-4453-BAA3-44E2EA65BFB4}" type="pres">
      <dgm:prSet presAssocID="{EC2EBAD6-EBCC-45A1-916B-BBD000CCB780}" presName="vert1" presStyleCnt="0"/>
      <dgm:spPr/>
    </dgm:pt>
    <dgm:pt modelId="{0CD068A5-5150-4D2A-9BC5-DBA3B49963CF}" type="pres">
      <dgm:prSet presAssocID="{9AA85A2B-5486-423F-AC91-602FB55B126C}" presName="thickLine" presStyleLbl="alignNode1" presStyleIdx="5" presStyleCnt="9"/>
      <dgm:spPr/>
    </dgm:pt>
    <dgm:pt modelId="{D7805BD1-5C05-4F76-8526-062664E9FD52}" type="pres">
      <dgm:prSet presAssocID="{9AA85A2B-5486-423F-AC91-602FB55B126C}" presName="horz1" presStyleCnt="0"/>
      <dgm:spPr/>
    </dgm:pt>
    <dgm:pt modelId="{3BE38E22-D0FE-448D-8613-796317B72A0F}" type="pres">
      <dgm:prSet presAssocID="{9AA85A2B-5486-423F-AC91-602FB55B126C}" presName="tx1" presStyleLbl="revTx" presStyleIdx="5" presStyleCnt="9"/>
      <dgm:spPr/>
    </dgm:pt>
    <dgm:pt modelId="{74A57F78-DD88-429B-B91B-82F94D7A5E70}" type="pres">
      <dgm:prSet presAssocID="{9AA85A2B-5486-423F-AC91-602FB55B126C}" presName="vert1" presStyleCnt="0"/>
      <dgm:spPr/>
    </dgm:pt>
    <dgm:pt modelId="{1065DD82-4D2B-4B67-87DD-F20891D947BA}" type="pres">
      <dgm:prSet presAssocID="{0CA7A135-40E9-40BA-B541-22BA3CCD244B}" presName="thickLine" presStyleLbl="alignNode1" presStyleIdx="6" presStyleCnt="9"/>
      <dgm:spPr/>
    </dgm:pt>
    <dgm:pt modelId="{AD797A3D-7FD2-4116-ADCE-699F6EADF780}" type="pres">
      <dgm:prSet presAssocID="{0CA7A135-40E9-40BA-B541-22BA3CCD244B}" presName="horz1" presStyleCnt="0"/>
      <dgm:spPr/>
    </dgm:pt>
    <dgm:pt modelId="{AA4CFEA8-8BAF-47C4-B65C-E9C8C278BCD8}" type="pres">
      <dgm:prSet presAssocID="{0CA7A135-40E9-40BA-B541-22BA3CCD244B}" presName="tx1" presStyleLbl="revTx" presStyleIdx="6" presStyleCnt="9"/>
      <dgm:spPr/>
    </dgm:pt>
    <dgm:pt modelId="{13BE65CA-A4AE-49FA-BB04-F2C260670D82}" type="pres">
      <dgm:prSet presAssocID="{0CA7A135-40E9-40BA-B541-22BA3CCD244B}" presName="vert1" presStyleCnt="0"/>
      <dgm:spPr/>
    </dgm:pt>
    <dgm:pt modelId="{03CD67EA-4CCD-4042-9267-2C884066B400}" type="pres">
      <dgm:prSet presAssocID="{51161DDB-AF8B-4696-A7C5-A1D1436F1A1F}" presName="thickLine" presStyleLbl="alignNode1" presStyleIdx="7" presStyleCnt="9"/>
      <dgm:spPr/>
    </dgm:pt>
    <dgm:pt modelId="{B05F7806-E98D-4FE6-95F6-79E52E13E437}" type="pres">
      <dgm:prSet presAssocID="{51161DDB-AF8B-4696-A7C5-A1D1436F1A1F}" presName="horz1" presStyleCnt="0"/>
      <dgm:spPr/>
    </dgm:pt>
    <dgm:pt modelId="{A25B49D7-B217-4DF8-836C-0B5614C59352}" type="pres">
      <dgm:prSet presAssocID="{51161DDB-AF8B-4696-A7C5-A1D1436F1A1F}" presName="tx1" presStyleLbl="revTx" presStyleIdx="7" presStyleCnt="9"/>
      <dgm:spPr/>
    </dgm:pt>
    <dgm:pt modelId="{FE27A7E9-2002-4C69-A087-951E720EEB1C}" type="pres">
      <dgm:prSet presAssocID="{51161DDB-AF8B-4696-A7C5-A1D1436F1A1F}" presName="vert1" presStyleCnt="0"/>
      <dgm:spPr/>
    </dgm:pt>
    <dgm:pt modelId="{1B3C1395-252D-48C9-AFC5-BE7C14B272B4}" type="pres">
      <dgm:prSet presAssocID="{083FB92E-DF67-4C15-8CC2-9164DC4D7BCC}" presName="thickLine" presStyleLbl="alignNode1" presStyleIdx="8" presStyleCnt="9"/>
      <dgm:spPr/>
    </dgm:pt>
    <dgm:pt modelId="{28377E11-25C1-463E-89C4-ED07158CE919}" type="pres">
      <dgm:prSet presAssocID="{083FB92E-DF67-4C15-8CC2-9164DC4D7BCC}" presName="horz1" presStyleCnt="0"/>
      <dgm:spPr/>
    </dgm:pt>
    <dgm:pt modelId="{B93FA5AF-D980-4F2E-A780-F9B867060E94}" type="pres">
      <dgm:prSet presAssocID="{083FB92E-DF67-4C15-8CC2-9164DC4D7BCC}" presName="tx1" presStyleLbl="revTx" presStyleIdx="8" presStyleCnt="9"/>
      <dgm:spPr/>
    </dgm:pt>
    <dgm:pt modelId="{300B9508-DF77-4792-8199-2CC5FB880013}" type="pres">
      <dgm:prSet presAssocID="{083FB92E-DF67-4C15-8CC2-9164DC4D7BCC}" presName="vert1" presStyleCnt="0"/>
      <dgm:spPr/>
    </dgm:pt>
  </dgm:ptLst>
  <dgm:cxnLst>
    <dgm:cxn modelId="{4F6A0402-BDC2-4AEE-9B29-06F3595C01D5}" type="presOf" srcId="{51161DDB-AF8B-4696-A7C5-A1D1436F1A1F}" destId="{A25B49D7-B217-4DF8-836C-0B5614C59352}" srcOrd="0" destOrd="0" presId="urn:microsoft.com/office/officeart/2008/layout/LinedList"/>
    <dgm:cxn modelId="{40642E04-92D0-476C-850D-9B186DC6CE14}" type="presOf" srcId="{EC2EBAD6-EBCC-45A1-916B-BBD000CCB780}" destId="{4745426C-F15B-4793-A1F9-01593884AED8}" srcOrd="0" destOrd="0" presId="urn:microsoft.com/office/officeart/2008/layout/LinedList"/>
    <dgm:cxn modelId="{AA302F05-64B8-4519-88DF-F280A40ECB9E}" type="presOf" srcId="{E09B9EDE-52DB-4992-96F5-26526F7BC4A9}" destId="{1B0A0822-D802-46E4-B382-C12B19635FB4}" srcOrd="0" destOrd="0" presId="urn:microsoft.com/office/officeart/2008/layout/LinedList"/>
    <dgm:cxn modelId="{5CB5AC18-A838-432E-9EB1-544059BE7DE7}" type="presOf" srcId="{083FB92E-DF67-4C15-8CC2-9164DC4D7BCC}" destId="{B93FA5AF-D980-4F2E-A780-F9B867060E94}" srcOrd="0" destOrd="0" presId="urn:microsoft.com/office/officeart/2008/layout/LinedList"/>
    <dgm:cxn modelId="{B0926219-C973-4FA9-9AF9-44081B482D9C}" srcId="{E09B9EDE-52DB-4992-96F5-26526F7BC4A9}" destId="{EC2EBAD6-EBCC-45A1-916B-BBD000CCB780}" srcOrd="4" destOrd="0" parTransId="{76E4E3A2-E12F-47DA-9F4F-1840C0BDCDC6}" sibTransId="{27EDCAF1-22B5-4B5A-99C2-F658D6CEDA68}"/>
    <dgm:cxn modelId="{E9ABDE32-060B-424F-B960-C3E60C1ADA8F}" srcId="{E09B9EDE-52DB-4992-96F5-26526F7BC4A9}" destId="{7D8F9A7D-97C9-4D90-95B3-F46441237C4E}" srcOrd="3" destOrd="0" parTransId="{0E441DB9-D72C-4B0D-A1EA-C78C086CF053}" sibTransId="{5C423EB5-E712-49AC-8F46-C8BFF241D6C8}"/>
    <dgm:cxn modelId="{53CDB544-E456-47B7-9B6B-C9C80F3BA8B6}" srcId="{E09B9EDE-52DB-4992-96F5-26526F7BC4A9}" destId="{20EE6707-13E2-4E43-9AFD-0578118C026B}" srcOrd="0" destOrd="0" parTransId="{96B7AC75-7CAF-413A-B142-F89F4CAEFB8D}" sibTransId="{B37B40B9-F19B-48DA-B795-7E76771EA87F}"/>
    <dgm:cxn modelId="{BA83C470-7EA5-476F-83CA-26A14B9357E0}" srcId="{E09B9EDE-52DB-4992-96F5-26526F7BC4A9}" destId="{51161DDB-AF8B-4696-A7C5-A1D1436F1A1F}" srcOrd="7" destOrd="0" parTransId="{0698A56C-2076-4787-A4F8-BFB4E5FD49BA}" sibTransId="{70E6CEFD-8195-4284-9FDD-0F821A35981A}"/>
    <dgm:cxn modelId="{D22C357F-2342-4932-AEAC-55AC1B3BAB78}" srcId="{E09B9EDE-52DB-4992-96F5-26526F7BC4A9}" destId="{646CF268-4334-4F24-9599-736602A8B072}" srcOrd="1" destOrd="0" parTransId="{9860F204-22F2-4A56-A9F8-9D17C2071925}" sibTransId="{B61A0FA9-5A0B-4189-937E-DB7A73BA2B63}"/>
    <dgm:cxn modelId="{645EE88D-75FE-4CCC-B5F3-E4E24A239620}" type="presOf" srcId="{646CF268-4334-4F24-9599-736602A8B072}" destId="{765072FA-9A95-4B93-9368-29714CE53CF5}" srcOrd="0" destOrd="0" presId="urn:microsoft.com/office/officeart/2008/layout/LinedList"/>
    <dgm:cxn modelId="{DDA274A1-42CE-424F-9FEA-6332DC0B8AD2}" type="presOf" srcId="{9AA85A2B-5486-423F-AC91-602FB55B126C}" destId="{3BE38E22-D0FE-448D-8613-796317B72A0F}" srcOrd="0" destOrd="0" presId="urn:microsoft.com/office/officeart/2008/layout/LinedList"/>
    <dgm:cxn modelId="{4F357DD1-0F8B-4420-B432-E4D2798C1EFB}" type="presOf" srcId="{7D8F9A7D-97C9-4D90-95B3-F46441237C4E}" destId="{C1A64030-CABC-4A86-A21C-4F7A19648243}" srcOrd="0" destOrd="0" presId="urn:microsoft.com/office/officeart/2008/layout/LinedList"/>
    <dgm:cxn modelId="{812A48D3-979D-4246-A4A9-61A364BAC520}" srcId="{E09B9EDE-52DB-4992-96F5-26526F7BC4A9}" destId="{B60C6355-6DEA-4A48-9F92-2EB1570C191E}" srcOrd="2" destOrd="0" parTransId="{89B14101-C68F-4362-AC52-A8B5CF7882C2}" sibTransId="{866625BC-B7C7-4EAF-AAF8-BA1C6A1269BB}"/>
    <dgm:cxn modelId="{BB2380D8-B158-4B88-AD35-B5F9A63DC91F}" srcId="{E09B9EDE-52DB-4992-96F5-26526F7BC4A9}" destId="{083FB92E-DF67-4C15-8CC2-9164DC4D7BCC}" srcOrd="8" destOrd="0" parTransId="{81A01920-BB35-4120-B389-BF16EF57D584}" sibTransId="{ACE3D084-FFE4-43CD-A041-E36584094E44}"/>
    <dgm:cxn modelId="{6877D5D9-5B50-4763-A60D-F3036795B125}" srcId="{E09B9EDE-52DB-4992-96F5-26526F7BC4A9}" destId="{9AA85A2B-5486-423F-AC91-602FB55B126C}" srcOrd="5" destOrd="0" parTransId="{4CD9E572-74FD-4BA2-B1FF-75E96099FF05}" sibTransId="{958A85DA-BC03-4EBC-86B8-2B8951D84E51}"/>
    <dgm:cxn modelId="{FF2B2ADB-153C-4AC5-8CC7-528AA50C0683}" type="presOf" srcId="{20EE6707-13E2-4E43-9AFD-0578118C026B}" destId="{8ADA6AE0-968A-4358-8D71-AE7B4FF67FA6}" srcOrd="0" destOrd="0" presId="urn:microsoft.com/office/officeart/2008/layout/LinedList"/>
    <dgm:cxn modelId="{D9EAAAE1-E1D2-47E8-844A-3BE0059D34F4}" srcId="{E09B9EDE-52DB-4992-96F5-26526F7BC4A9}" destId="{0CA7A135-40E9-40BA-B541-22BA3CCD244B}" srcOrd="6" destOrd="0" parTransId="{5F8A4A50-FD0E-4C3E-BC04-5E8D55ED6444}" sibTransId="{649FE4BF-3ADD-4D18-8991-9B73AA30980A}"/>
    <dgm:cxn modelId="{AF279BF5-F4A6-4A59-BF64-5AD466521A6B}" type="presOf" srcId="{B60C6355-6DEA-4A48-9F92-2EB1570C191E}" destId="{5BD07B63-DAFC-4FB9-A2EF-BD467B66ED10}" srcOrd="0" destOrd="0" presId="urn:microsoft.com/office/officeart/2008/layout/LinedList"/>
    <dgm:cxn modelId="{589E08FF-2E7E-4F29-AB5F-7379F46A9847}" type="presOf" srcId="{0CA7A135-40E9-40BA-B541-22BA3CCD244B}" destId="{AA4CFEA8-8BAF-47C4-B65C-E9C8C278BCD8}" srcOrd="0" destOrd="0" presId="urn:microsoft.com/office/officeart/2008/layout/LinedList"/>
    <dgm:cxn modelId="{D75A27FB-CACF-45C8-8D99-AC920CF1DFB3}" type="presParOf" srcId="{1B0A0822-D802-46E4-B382-C12B19635FB4}" destId="{102BE941-CB56-4947-B23F-5E913241A23B}" srcOrd="0" destOrd="0" presId="urn:microsoft.com/office/officeart/2008/layout/LinedList"/>
    <dgm:cxn modelId="{3E2790A2-4580-44AF-A4AA-0CAC961D4951}" type="presParOf" srcId="{1B0A0822-D802-46E4-B382-C12B19635FB4}" destId="{2DD64E3B-5BDC-4AC1-918A-02C3EE9C83DD}" srcOrd="1" destOrd="0" presId="urn:microsoft.com/office/officeart/2008/layout/LinedList"/>
    <dgm:cxn modelId="{F88DE6A4-2FAA-4C5D-A9A2-8DFF47B61AF1}" type="presParOf" srcId="{2DD64E3B-5BDC-4AC1-918A-02C3EE9C83DD}" destId="{8ADA6AE0-968A-4358-8D71-AE7B4FF67FA6}" srcOrd="0" destOrd="0" presId="urn:microsoft.com/office/officeart/2008/layout/LinedList"/>
    <dgm:cxn modelId="{8925F21D-4AC7-4B8E-96E0-4DC6B49AC250}" type="presParOf" srcId="{2DD64E3B-5BDC-4AC1-918A-02C3EE9C83DD}" destId="{F7B54B57-6993-4F64-894A-D204DE31ED10}" srcOrd="1" destOrd="0" presId="urn:microsoft.com/office/officeart/2008/layout/LinedList"/>
    <dgm:cxn modelId="{E4B10A58-50BD-43FD-9C14-E0770BFED00A}" type="presParOf" srcId="{1B0A0822-D802-46E4-B382-C12B19635FB4}" destId="{E43D85B6-4505-49F6-9CF6-8D09F222DB0E}" srcOrd="2" destOrd="0" presId="urn:microsoft.com/office/officeart/2008/layout/LinedList"/>
    <dgm:cxn modelId="{66461B6C-6035-428F-B57C-34264FE5DC23}" type="presParOf" srcId="{1B0A0822-D802-46E4-B382-C12B19635FB4}" destId="{B4123BF3-D181-4C7E-8F30-9B379DAFD5B5}" srcOrd="3" destOrd="0" presId="urn:microsoft.com/office/officeart/2008/layout/LinedList"/>
    <dgm:cxn modelId="{380601C6-DE7F-4619-84B5-82D5BB2D46A7}" type="presParOf" srcId="{B4123BF3-D181-4C7E-8F30-9B379DAFD5B5}" destId="{765072FA-9A95-4B93-9368-29714CE53CF5}" srcOrd="0" destOrd="0" presId="urn:microsoft.com/office/officeart/2008/layout/LinedList"/>
    <dgm:cxn modelId="{7DB96488-B926-4D23-BA75-AB8333BD9E0A}" type="presParOf" srcId="{B4123BF3-D181-4C7E-8F30-9B379DAFD5B5}" destId="{BADCA609-6C21-41B5-99EC-EFDA89A16E11}" srcOrd="1" destOrd="0" presId="urn:microsoft.com/office/officeart/2008/layout/LinedList"/>
    <dgm:cxn modelId="{4E85EBDD-F078-4F8D-A524-62FE24FC831F}" type="presParOf" srcId="{1B0A0822-D802-46E4-B382-C12B19635FB4}" destId="{37D3C713-4D9F-4669-B3CE-86F180608A90}" srcOrd="4" destOrd="0" presId="urn:microsoft.com/office/officeart/2008/layout/LinedList"/>
    <dgm:cxn modelId="{5082FE23-F0A1-4552-8F1F-20775804011C}" type="presParOf" srcId="{1B0A0822-D802-46E4-B382-C12B19635FB4}" destId="{1FD8FFEB-0BA1-4E1E-A5FE-2EEEB730CB9B}" srcOrd="5" destOrd="0" presId="urn:microsoft.com/office/officeart/2008/layout/LinedList"/>
    <dgm:cxn modelId="{52DD45F8-BDDE-41D0-B4B7-9F9E18A48654}" type="presParOf" srcId="{1FD8FFEB-0BA1-4E1E-A5FE-2EEEB730CB9B}" destId="{5BD07B63-DAFC-4FB9-A2EF-BD467B66ED10}" srcOrd="0" destOrd="0" presId="urn:microsoft.com/office/officeart/2008/layout/LinedList"/>
    <dgm:cxn modelId="{BB63B33D-B09D-4686-8BDB-4D4F243B19CE}" type="presParOf" srcId="{1FD8FFEB-0BA1-4E1E-A5FE-2EEEB730CB9B}" destId="{9F70F4D0-D2A8-4780-927A-BD9A065F702D}" srcOrd="1" destOrd="0" presId="urn:microsoft.com/office/officeart/2008/layout/LinedList"/>
    <dgm:cxn modelId="{3E4E79CC-4820-4DE6-B18D-54C31ABA6409}" type="presParOf" srcId="{1B0A0822-D802-46E4-B382-C12B19635FB4}" destId="{DD8CC684-62DC-4C9F-B9DD-ED11B50649CC}" srcOrd="6" destOrd="0" presId="urn:microsoft.com/office/officeart/2008/layout/LinedList"/>
    <dgm:cxn modelId="{4FD87E07-17F7-4967-9C97-8ABF3A008123}" type="presParOf" srcId="{1B0A0822-D802-46E4-B382-C12B19635FB4}" destId="{AF975D0C-62B4-4A34-9541-2AEFC6E34BB7}" srcOrd="7" destOrd="0" presId="urn:microsoft.com/office/officeart/2008/layout/LinedList"/>
    <dgm:cxn modelId="{585B18A5-C42A-4051-9C6A-0EEFFAA9A2B9}" type="presParOf" srcId="{AF975D0C-62B4-4A34-9541-2AEFC6E34BB7}" destId="{C1A64030-CABC-4A86-A21C-4F7A19648243}" srcOrd="0" destOrd="0" presId="urn:microsoft.com/office/officeart/2008/layout/LinedList"/>
    <dgm:cxn modelId="{9FE793B3-5F86-4D15-9669-A4E6D1DF8F49}" type="presParOf" srcId="{AF975D0C-62B4-4A34-9541-2AEFC6E34BB7}" destId="{A921E974-19AA-44F7-ADED-B1DFE9AD9D5B}" srcOrd="1" destOrd="0" presId="urn:microsoft.com/office/officeart/2008/layout/LinedList"/>
    <dgm:cxn modelId="{39CB9EA9-01B5-4AE9-9C5F-8703B5596D50}" type="presParOf" srcId="{1B0A0822-D802-46E4-B382-C12B19635FB4}" destId="{0AAE9A16-3A5A-4BF0-AB9B-D1546540FFE5}" srcOrd="8" destOrd="0" presId="urn:microsoft.com/office/officeart/2008/layout/LinedList"/>
    <dgm:cxn modelId="{CD9755F6-1CEB-47B1-924C-63B606967BAE}" type="presParOf" srcId="{1B0A0822-D802-46E4-B382-C12B19635FB4}" destId="{288DA627-7CE1-4BCD-9F8B-2F8F48E0578A}" srcOrd="9" destOrd="0" presId="urn:microsoft.com/office/officeart/2008/layout/LinedList"/>
    <dgm:cxn modelId="{18DC092C-BFD5-40B4-85BA-0620A8B96F9F}" type="presParOf" srcId="{288DA627-7CE1-4BCD-9F8B-2F8F48E0578A}" destId="{4745426C-F15B-4793-A1F9-01593884AED8}" srcOrd="0" destOrd="0" presId="urn:microsoft.com/office/officeart/2008/layout/LinedList"/>
    <dgm:cxn modelId="{D11AC60A-49A7-4E8F-9BE6-D0C99318DFA2}" type="presParOf" srcId="{288DA627-7CE1-4BCD-9F8B-2F8F48E0578A}" destId="{6510E6F6-979F-4453-BAA3-44E2EA65BFB4}" srcOrd="1" destOrd="0" presId="urn:microsoft.com/office/officeart/2008/layout/LinedList"/>
    <dgm:cxn modelId="{C2DA29A6-497E-4AC9-8B07-B3228B6B9E5A}" type="presParOf" srcId="{1B0A0822-D802-46E4-B382-C12B19635FB4}" destId="{0CD068A5-5150-4D2A-9BC5-DBA3B49963CF}" srcOrd="10" destOrd="0" presId="urn:microsoft.com/office/officeart/2008/layout/LinedList"/>
    <dgm:cxn modelId="{DEC69478-E617-42AD-9B2A-B4FF18AC047B}" type="presParOf" srcId="{1B0A0822-D802-46E4-B382-C12B19635FB4}" destId="{D7805BD1-5C05-4F76-8526-062664E9FD52}" srcOrd="11" destOrd="0" presId="urn:microsoft.com/office/officeart/2008/layout/LinedList"/>
    <dgm:cxn modelId="{1080DFD1-B08D-424A-8C9E-D1E92E61E65D}" type="presParOf" srcId="{D7805BD1-5C05-4F76-8526-062664E9FD52}" destId="{3BE38E22-D0FE-448D-8613-796317B72A0F}" srcOrd="0" destOrd="0" presId="urn:microsoft.com/office/officeart/2008/layout/LinedList"/>
    <dgm:cxn modelId="{F5BEA3E1-08C3-447F-859C-A338DBF12B7E}" type="presParOf" srcId="{D7805BD1-5C05-4F76-8526-062664E9FD52}" destId="{74A57F78-DD88-429B-B91B-82F94D7A5E70}" srcOrd="1" destOrd="0" presId="urn:microsoft.com/office/officeart/2008/layout/LinedList"/>
    <dgm:cxn modelId="{9DD103B7-1943-4056-8107-F7402A603669}" type="presParOf" srcId="{1B0A0822-D802-46E4-B382-C12B19635FB4}" destId="{1065DD82-4D2B-4B67-87DD-F20891D947BA}" srcOrd="12" destOrd="0" presId="urn:microsoft.com/office/officeart/2008/layout/LinedList"/>
    <dgm:cxn modelId="{4F84A6B7-ECAD-41D0-A442-15542756D51B}" type="presParOf" srcId="{1B0A0822-D802-46E4-B382-C12B19635FB4}" destId="{AD797A3D-7FD2-4116-ADCE-699F6EADF780}" srcOrd="13" destOrd="0" presId="urn:microsoft.com/office/officeart/2008/layout/LinedList"/>
    <dgm:cxn modelId="{ADAABE7B-6348-4555-974A-B4F3E0DC5A93}" type="presParOf" srcId="{AD797A3D-7FD2-4116-ADCE-699F6EADF780}" destId="{AA4CFEA8-8BAF-47C4-B65C-E9C8C278BCD8}" srcOrd="0" destOrd="0" presId="urn:microsoft.com/office/officeart/2008/layout/LinedList"/>
    <dgm:cxn modelId="{67522EB7-33F7-401D-A666-D8FDD85CF7F3}" type="presParOf" srcId="{AD797A3D-7FD2-4116-ADCE-699F6EADF780}" destId="{13BE65CA-A4AE-49FA-BB04-F2C260670D82}" srcOrd="1" destOrd="0" presId="urn:microsoft.com/office/officeart/2008/layout/LinedList"/>
    <dgm:cxn modelId="{F90F9A82-F5CE-406B-9AE8-F964EC5CD9A6}" type="presParOf" srcId="{1B0A0822-D802-46E4-B382-C12B19635FB4}" destId="{03CD67EA-4CCD-4042-9267-2C884066B400}" srcOrd="14" destOrd="0" presId="urn:microsoft.com/office/officeart/2008/layout/LinedList"/>
    <dgm:cxn modelId="{BB61434C-96A2-4682-B27A-AB5D9A4A0997}" type="presParOf" srcId="{1B0A0822-D802-46E4-B382-C12B19635FB4}" destId="{B05F7806-E98D-4FE6-95F6-79E52E13E437}" srcOrd="15" destOrd="0" presId="urn:microsoft.com/office/officeart/2008/layout/LinedList"/>
    <dgm:cxn modelId="{FA159B69-C8D0-4C36-887B-66FD03558CB0}" type="presParOf" srcId="{B05F7806-E98D-4FE6-95F6-79E52E13E437}" destId="{A25B49D7-B217-4DF8-836C-0B5614C59352}" srcOrd="0" destOrd="0" presId="urn:microsoft.com/office/officeart/2008/layout/LinedList"/>
    <dgm:cxn modelId="{2B24A52F-2184-4B21-A568-C8F81EC9784C}" type="presParOf" srcId="{B05F7806-E98D-4FE6-95F6-79E52E13E437}" destId="{FE27A7E9-2002-4C69-A087-951E720EEB1C}" srcOrd="1" destOrd="0" presId="urn:microsoft.com/office/officeart/2008/layout/LinedList"/>
    <dgm:cxn modelId="{52E8B8AA-6094-451C-8D58-66D6736D6CAB}" type="presParOf" srcId="{1B0A0822-D802-46E4-B382-C12B19635FB4}" destId="{1B3C1395-252D-48C9-AFC5-BE7C14B272B4}" srcOrd="16" destOrd="0" presId="urn:microsoft.com/office/officeart/2008/layout/LinedList"/>
    <dgm:cxn modelId="{278309F6-24E9-420B-B2F7-69C283E710E0}" type="presParOf" srcId="{1B0A0822-D802-46E4-B382-C12B19635FB4}" destId="{28377E11-25C1-463E-89C4-ED07158CE919}" srcOrd="17" destOrd="0" presId="urn:microsoft.com/office/officeart/2008/layout/LinedList"/>
    <dgm:cxn modelId="{4C110325-21BF-4D62-8E4F-70DC625F2B25}" type="presParOf" srcId="{28377E11-25C1-463E-89C4-ED07158CE919}" destId="{B93FA5AF-D980-4F2E-A780-F9B867060E94}" srcOrd="0" destOrd="0" presId="urn:microsoft.com/office/officeart/2008/layout/LinedList"/>
    <dgm:cxn modelId="{029A33E8-5510-4540-BE5F-C4DF6204E62C}" type="presParOf" srcId="{28377E11-25C1-463E-89C4-ED07158CE919}" destId="{300B9508-DF77-4792-8199-2CC5FB8800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F5FB45-0DBD-4B4A-B25E-E3F300985983}" type="doc">
      <dgm:prSet loTypeId="urn:microsoft.com/office/officeart/2005/8/layout/default" loCatId="list" qsTypeId="urn:microsoft.com/office/officeart/2005/8/quickstyle/simple1" qsCatId="simple" csTypeId="urn:microsoft.com/office/officeart/2005/8/colors/accent1_1" csCatId="accent1" phldr="1"/>
      <dgm:spPr/>
      <dgm:t>
        <a:bodyPr/>
        <a:lstStyle/>
        <a:p>
          <a:endParaRPr lang="en-US"/>
        </a:p>
      </dgm:t>
    </dgm:pt>
    <dgm:pt modelId="{438267AF-0C06-467A-80C2-ABAAA2F0320C}">
      <dgm:prSet custT="1"/>
      <dgm:spPr/>
      <dgm:t>
        <a:bodyPr/>
        <a:lstStyle/>
        <a:p>
          <a:pPr algn="ctr"/>
          <a:r>
            <a:rPr lang="en-US" sz="2000" b="1" u="none" dirty="0" err="1"/>
            <a:t>FlameGraph</a:t>
          </a:r>
          <a:endParaRPr lang="en-US" sz="2000" b="1" dirty="0"/>
        </a:p>
      </dgm:t>
    </dgm:pt>
    <dgm:pt modelId="{BCC2890E-8168-4CA5-B97C-9A2A51879F39}" type="parTrans" cxnId="{15666D98-3D2E-441D-89CC-722DA43B9A89}">
      <dgm:prSet/>
      <dgm:spPr/>
      <dgm:t>
        <a:bodyPr/>
        <a:lstStyle/>
        <a:p>
          <a:endParaRPr lang="en-US" sz="2000"/>
        </a:p>
      </dgm:t>
    </dgm:pt>
    <dgm:pt modelId="{09991DD5-6FE1-4549-8CA4-4A37532F8651}" type="sibTrans" cxnId="{15666D98-3D2E-441D-89CC-722DA43B9A89}">
      <dgm:prSet/>
      <dgm:spPr/>
      <dgm:t>
        <a:bodyPr/>
        <a:lstStyle/>
        <a:p>
          <a:endParaRPr lang="en-US" sz="2000"/>
        </a:p>
      </dgm:t>
    </dgm:pt>
    <dgm:pt modelId="{DF509A55-01A1-4D33-AA31-B6C753ED0327}">
      <dgm:prSet custT="1"/>
      <dgm:spPr/>
      <dgm:t>
        <a:bodyPr/>
        <a:lstStyle/>
        <a:p>
          <a:pPr algn="ctr">
            <a:buFont typeface="Symbol" panose="05050102010706020507" pitchFamily="18" charset="2"/>
            <a:buChar char="-"/>
          </a:pPr>
          <a:r>
            <a:rPr lang="en-US" sz="2000" b="1" u="none"/>
            <a:t>PyTorch Profiler</a:t>
          </a:r>
          <a:endParaRPr lang="en-US" sz="2000" b="1" dirty="0"/>
        </a:p>
      </dgm:t>
    </dgm:pt>
    <dgm:pt modelId="{35B00A88-65F2-4BA8-ADB1-AC4476EB848C}" type="parTrans" cxnId="{AB978593-726A-4B2E-B700-2934B9E0B1E4}">
      <dgm:prSet/>
      <dgm:spPr/>
      <dgm:t>
        <a:bodyPr/>
        <a:lstStyle/>
        <a:p>
          <a:endParaRPr lang="en-US" sz="2000"/>
        </a:p>
      </dgm:t>
    </dgm:pt>
    <dgm:pt modelId="{7D36D4CD-E65B-4775-AE2B-8F546AF8D854}" type="sibTrans" cxnId="{AB978593-726A-4B2E-B700-2934B9E0B1E4}">
      <dgm:prSet/>
      <dgm:spPr/>
      <dgm:t>
        <a:bodyPr/>
        <a:lstStyle/>
        <a:p>
          <a:endParaRPr lang="en-US" sz="2000"/>
        </a:p>
      </dgm:t>
    </dgm:pt>
    <dgm:pt modelId="{FECD9F2D-1EDB-4C9D-A2E4-45DF53D4CE11}">
      <dgm:prSet custT="1"/>
      <dgm:spPr/>
      <dgm:t>
        <a:bodyPr/>
        <a:lstStyle/>
        <a:p>
          <a:pPr algn="ctr">
            <a:buFont typeface="Symbol" panose="05050102010706020507" pitchFamily="18" charset="2"/>
            <a:buChar char="-"/>
          </a:pPr>
          <a:r>
            <a:rPr lang="en-US" sz="2000" b="1" u="none"/>
            <a:t>Nividia DLProf</a:t>
          </a:r>
          <a:endParaRPr lang="en-US" sz="2000" b="1" dirty="0"/>
        </a:p>
      </dgm:t>
    </dgm:pt>
    <dgm:pt modelId="{D99255BC-C413-4793-84DE-21C8474B2C69}" type="parTrans" cxnId="{ED7617E0-F477-4554-AB90-A13F085D5AB6}">
      <dgm:prSet/>
      <dgm:spPr/>
      <dgm:t>
        <a:bodyPr/>
        <a:lstStyle/>
        <a:p>
          <a:endParaRPr lang="en-US" sz="2000"/>
        </a:p>
      </dgm:t>
    </dgm:pt>
    <dgm:pt modelId="{633982E8-9A5A-4599-9216-6A6568080BF8}" type="sibTrans" cxnId="{ED7617E0-F477-4554-AB90-A13F085D5AB6}">
      <dgm:prSet/>
      <dgm:spPr/>
      <dgm:t>
        <a:bodyPr/>
        <a:lstStyle/>
        <a:p>
          <a:endParaRPr lang="en-US" sz="2000"/>
        </a:p>
      </dgm:t>
    </dgm:pt>
    <dgm:pt modelId="{80977FA3-E623-4552-8C64-336B2CCAF20A}">
      <dgm:prSet custT="1"/>
      <dgm:spPr/>
      <dgm:t>
        <a:bodyPr/>
        <a:lstStyle/>
        <a:p>
          <a:pPr algn="ctr">
            <a:buFont typeface="Symbol" panose="05050102010706020507" pitchFamily="18" charset="2"/>
            <a:buChar char="-"/>
          </a:pPr>
          <a:r>
            <a:rPr lang="en-US" sz="2000" b="1" u="none"/>
            <a:t>PyProf</a:t>
          </a:r>
          <a:endParaRPr lang="en-US" sz="2000" b="1" dirty="0"/>
        </a:p>
      </dgm:t>
    </dgm:pt>
    <dgm:pt modelId="{C17C2729-8F27-42C5-8D73-0BE2A1E1C1A9}" type="parTrans" cxnId="{FA5EEC14-9650-4441-B36E-EF215D99D221}">
      <dgm:prSet/>
      <dgm:spPr/>
      <dgm:t>
        <a:bodyPr/>
        <a:lstStyle/>
        <a:p>
          <a:endParaRPr lang="en-US" sz="2000"/>
        </a:p>
      </dgm:t>
    </dgm:pt>
    <dgm:pt modelId="{91D900FB-E4F8-4F8D-B3B5-0CB9A8C2A21C}" type="sibTrans" cxnId="{FA5EEC14-9650-4441-B36E-EF215D99D221}">
      <dgm:prSet/>
      <dgm:spPr/>
      <dgm:t>
        <a:bodyPr/>
        <a:lstStyle/>
        <a:p>
          <a:endParaRPr lang="en-US" sz="2000"/>
        </a:p>
      </dgm:t>
    </dgm:pt>
    <dgm:pt modelId="{2B47CC53-93F7-4301-9EAB-5A0A443F78B4}">
      <dgm:prSet custT="1"/>
      <dgm:spPr/>
      <dgm:t>
        <a:bodyPr/>
        <a:lstStyle/>
        <a:p>
          <a:pPr algn="ctr">
            <a:buFont typeface="Symbol" panose="05050102010706020507" pitchFamily="18" charset="2"/>
            <a:buChar char="-"/>
          </a:pPr>
          <a:r>
            <a:rPr lang="en-US" sz="2000" b="1" u="none"/>
            <a:t>TensorBoard</a:t>
          </a:r>
          <a:endParaRPr lang="en-US" sz="2000" b="1" dirty="0"/>
        </a:p>
      </dgm:t>
    </dgm:pt>
    <dgm:pt modelId="{10EF845E-E820-4BD6-9FF2-B3D222C742E2}" type="parTrans" cxnId="{BAB764A7-E9D5-427D-9C8D-F3D710D0C579}">
      <dgm:prSet/>
      <dgm:spPr/>
      <dgm:t>
        <a:bodyPr/>
        <a:lstStyle/>
        <a:p>
          <a:endParaRPr lang="en-US" sz="2000"/>
        </a:p>
      </dgm:t>
    </dgm:pt>
    <dgm:pt modelId="{2D41D5D7-D6D4-439A-8965-2EE2E696B99C}" type="sibTrans" cxnId="{BAB764A7-E9D5-427D-9C8D-F3D710D0C579}">
      <dgm:prSet/>
      <dgm:spPr/>
      <dgm:t>
        <a:bodyPr/>
        <a:lstStyle/>
        <a:p>
          <a:endParaRPr lang="en-US" sz="2000"/>
        </a:p>
      </dgm:t>
    </dgm:pt>
    <dgm:pt modelId="{411B9DC6-895A-4DC8-8B19-F34DAF5AC2A2}">
      <dgm:prSet custT="1"/>
      <dgm:spPr/>
      <dgm:t>
        <a:bodyPr/>
        <a:lstStyle/>
        <a:p>
          <a:pPr algn="ctr">
            <a:buFont typeface="Symbol" panose="05050102010706020507" pitchFamily="18" charset="2"/>
            <a:buChar char="-"/>
          </a:pPr>
          <a:r>
            <a:rPr lang="en-US" sz="2000" b="1" u="none"/>
            <a:t>TensorFlow Profiler</a:t>
          </a:r>
          <a:endParaRPr lang="en-US" sz="2000" b="1" dirty="0"/>
        </a:p>
      </dgm:t>
    </dgm:pt>
    <dgm:pt modelId="{DE4C2935-B252-42E3-8A7F-58FACCC727F0}" type="parTrans" cxnId="{DE8EC852-CD2B-4A55-97E1-5102A1493D5A}">
      <dgm:prSet/>
      <dgm:spPr/>
      <dgm:t>
        <a:bodyPr/>
        <a:lstStyle/>
        <a:p>
          <a:endParaRPr lang="en-US" sz="2000"/>
        </a:p>
      </dgm:t>
    </dgm:pt>
    <dgm:pt modelId="{DC125533-A8D2-40B1-8639-375DCA7C0A40}" type="sibTrans" cxnId="{DE8EC852-CD2B-4A55-97E1-5102A1493D5A}">
      <dgm:prSet/>
      <dgm:spPr/>
      <dgm:t>
        <a:bodyPr/>
        <a:lstStyle/>
        <a:p>
          <a:endParaRPr lang="en-US" sz="2000"/>
        </a:p>
      </dgm:t>
    </dgm:pt>
    <dgm:pt modelId="{9B039F29-23D5-4442-AC82-613D33189577}">
      <dgm:prSet custT="1"/>
      <dgm:spPr/>
      <dgm:t>
        <a:bodyPr/>
        <a:lstStyle/>
        <a:p>
          <a:pPr algn="ctr">
            <a:buFont typeface="Symbol" panose="05050102010706020507" pitchFamily="18" charset="2"/>
            <a:buChar char="-"/>
          </a:pPr>
          <a:r>
            <a:rPr lang="en-US" sz="2000" b="1" u="none" dirty="0"/>
            <a:t>Profiling JAX program</a:t>
          </a:r>
          <a:endParaRPr lang="en-US" sz="2000" b="1" dirty="0"/>
        </a:p>
      </dgm:t>
    </dgm:pt>
    <dgm:pt modelId="{CAB4AB52-B9A0-4A60-BCB4-BA6A55D1651B}" type="parTrans" cxnId="{467E7024-20A6-4F4D-9931-B866F76463E7}">
      <dgm:prSet/>
      <dgm:spPr/>
      <dgm:t>
        <a:bodyPr/>
        <a:lstStyle/>
        <a:p>
          <a:endParaRPr lang="en-US" sz="2000"/>
        </a:p>
      </dgm:t>
    </dgm:pt>
    <dgm:pt modelId="{E720497A-03D9-45D4-9666-ECD47C7F315B}" type="sibTrans" cxnId="{467E7024-20A6-4F4D-9931-B866F76463E7}">
      <dgm:prSet/>
      <dgm:spPr/>
      <dgm:t>
        <a:bodyPr/>
        <a:lstStyle/>
        <a:p>
          <a:endParaRPr lang="en-US" sz="2000"/>
        </a:p>
      </dgm:t>
    </dgm:pt>
    <dgm:pt modelId="{4839B3F8-4471-45C1-818E-AE9827046A4B}">
      <dgm:prSet custT="1"/>
      <dgm:spPr/>
      <dgm:t>
        <a:bodyPr/>
        <a:lstStyle/>
        <a:p>
          <a:pPr algn="ctr"/>
          <a:r>
            <a:rPr lang="en-US" sz="2000" b="1" dirty="0" err="1"/>
            <a:t>Cprofile</a:t>
          </a:r>
          <a:endParaRPr lang="en-US" sz="2000" b="1" dirty="0"/>
        </a:p>
      </dgm:t>
    </dgm:pt>
    <dgm:pt modelId="{BE523F46-6C1B-447F-9589-FC193B68B223}" type="parTrans" cxnId="{CBF68C6F-444E-4EAC-B6FD-3EE63FCEF8CE}">
      <dgm:prSet/>
      <dgm:spPr/>
      <dgm:t>
        <a:bodyPr/>
        <a:lstStyle/>
        <a:p>
          <a:endParaRPr lang="en-US" sz="2000"/>
        </a:p>
      </dgm:t>
    </dgm:pt>
    <dgm:pt modelId="{39766A14-63A4-40F0-A358-513C199D0614}" type="sibTrans" cxnId="{CBF68C6F-444E-4EAC-B6FD-3EE63FCEF8CE}">
      <dgm:prSet/>
      <dgm:spPr/>
      <dgm:t>
        <a:bodyPr/>
        <a:lstStyle/>
        <a:p>
          <a:endParaRPr lang="en-US" sz="2000"/>
        </a:p>
      </dgm:t>
    </dgm:pt>
    <dgm:pt modelId="{3B53E15B-83AE-4311-ABFF-2F2F92E96333}">
      <dgm:prSet custT="1"/>
      <dgm:spPr/>
      <dgm:t>
        <a:bodyPr/>
        <a:lstStyle/>
        <a:p>
          <a:pPr algn="ctr"/>
          <a:r>
            <a:rPr lang="en-US" sz="2000" b="1" dirty="0" err="1"/>
            <a:t>Pytorch_memlab</a:t>
          </a:r>
          <a:endParaRPr lang="en-US" sz="2000" b="1" dirty="0"/>
        </a:p>
      </dgm:t>
    </dgm:pt>
    <dgm:pt modelId="{889656C2-7971-468C-AC9A-0E380D5F7008}" type="parTrans" cxnId="{96B1FE98-0724-43EF-9C64-9A832EA35074}">
      <dgm:prSet/>
      <dgm:spPr/>
      <dgm:t>
        <a:bodyPr/>
        <a:lstStyle/>
        <a:p>
          <a:endParaRPr lang="en-US" sz="2000"/>
        </a:p>
      </dgm:t>
    </dgm:pt>
    <dgm:pt modelId="{61F1CACD-649B-4472-87F9-B4C85E218446}" type="sibTrans" cxnId="{96B1FE98-0724-43EF-9C64-9A832EA35074}">
      <dgm:prSet/>
      <dgm:spPr/>
      <dgm:t>
        <a:bodyPr/>
        <a:lstStyle/>
        <a:p>
          <a:endParaRPr lang="en-US" sz="2000"/>
        </a:p>
      </dgm:t>
    </dgm:pt>
    <dgm:pt modelId="{E598865E-F49B-4B98-8762-A16B0E3561CE}">
      <dgm:prSet custT="1"/>
      <dgm:spPr/>
      <dgm:t>
        <a:bodyPr/>
        <a:lstStyle/>
        <a:p>
          <a:pPr algn="ctr"/>
          <a:r>
            <a:rPr lang="en-US" sz="2000" b="1" dirty="0"/>
            <a:t>GPU Profiler</a:t>
          </a:r>
        </a:p>
      </dgm:t>
    </dgm:pt>
    <dgm:pt modelId="{A673C1BB-8BAB-44A5-9FC7-A10D803B07F4}" type="parTrans" cxnId="{9F3AD73C-E957-4E6E-A8C9-D684004CB942}">
      <dgm:prSet/>
      <dgm:spPr/>
      <dgm:t>
        <a:bodyPr/>
        <a:lstStyle/>
        <a:p>
          <a:endParaRPr lang="en-US" sz="2000"/>
        </a:p>
      </dgm:t>
    </dgm:pt>
    <dgm:pt modelId="{B7D68B5A-BF06-41F2-B5E2-1DCE34C4C198}" type="sibTrans" cxnId="{9F3AD73C-E957-4E6E-A8C9-D684004CB942}">
      <dgm:prSet/>
      <dgm:spPr/>
      <dgm:t>
        <a:bodyPr/>
        <a:lstStyle/>
        <a:p>
          <a:endParaRPr lang="en-US" sz="2000"/>
        </a:p>
      </dgm:t>
    </dgm:pt>
    <dgm:pt modelId="{3E5B2093-4A29-4433-8E13-CEE06E84B540}">
      <dgm:prSet custT="1"/>
      <dgm:spPr/>
      <dgm:t>
        <a:bodyPr/>
        <a:lstStyle/>
        <a:p>
          <a:pPr algn="ctr"/>
          <a:r>
            <a:rPr lang="en-US" sz="2000" b="1"/>
            <a:t>TorchSpy</a:t>
          </a:r>
        </a:p>
      </dgm:t>
    </dgm:pt>
    <dgm:pt modelId="{DC0ADE47-9ADE-4B22-9AF0-DC982DDF33AE}" type="parTrans" cxnId="{B20014B5-452E-472B-BA9F-39F54C925795}">
      <dgm:prSet/>
      <dgm:spPr/>
      <dgm:t>
        <a:bodyPr/>
        <a:lstStyle/>
        <a:p>
          <a:endParaRPr lang="en-US" sz="2000"/>
        </a:p>
      </dgm:t>
    </dgm:pt>
    <dgm:pt modelId="{C23A217F-F8BF-471F-A6BF-3C2EAD7B72E2}" type="sibTrans" cxnId="{B20014B5-452E-472B-BA9F-39F54C925795}">
      <dgm:prSet/>
      <dgm:spPr/>
      <dgm:t>
        <a:bodyPr/>
        <a:lstStyle/>
        <a:p>
          <a:endParaRPr lang="en-US" sz="2000"/>
        </a:p>
      </dgm:t>
    </dgm:pt>
    <dgm:pt modelId="{4BFB42FA-14C5-443E-8B0A-81CDEA858EB8}">
      <dgm:prSet custT="1"/>
      <dgm:spPr/>
      <dgm:t>
        <a:bodyPr/>
        <a:lstStyle/>
        <a:p>
          <a:pPr algn="ctr"/>
          <a:r>
            <a:rPr lang="en-US" sz="2000" b="1"/>
            <a:t>PyProf</a:t>
          </a:r>
        </a:p>
      </dgm:t>
    </dgm:pt>
    <dgm:pt modelId="{4725C96F-0EFB-49F8-9717-63AD533FFF72}" type="parTrans" cxnId="{8E2B8C4E-2BC9-406B-81E6-2DF1E6BEE4FF}">
      <dgm:prSet/>
      <dgm:spPr/>
      <dgm:t>
        <a:bodyPr/>
        <a:lstStyle/>
        <a:p>
          <a:endParaRPr lang="en-US" sz="2000"/>
        </a:p>
      </dgm:t>
    </dgm:pt>
    <dgm:pt modelId="{2DF46EEE-BBFA-4A17-95ED-C8A2781AAF26}" type="sibTrans" cxnId="{8E2B8C4E-2BC9-406B-81E6-2DF1E6BEE4FF}">
      <dgm:prSet/>
      <dgm:spPr/>
      <dgm:t>
        <a:bodyPr/>
        <a:lstStyle/>
        <a:p>
          <a:endParaRPr lang="en-US" sz="2000"/>
        </a:p>
      </dgm:t>
    </dgm:pt>
    <dgm:pt modelId="{FB93DFC2-C280-46FA-8AD8-9080F935F6BA}">
      <dgm:prSet custT="1"/>
      <dgm:spPr/>
      <dgm:t>
        <a:bodyPr/>
        <a:lstStyle/>
        <a:p>
          <a:pPr algn="ctr"/>
          <a:r>
            <a:rPr lang="en-US" sz="2000" b="1"/>
            <a:t>Scalene profiler</a:t>
          </a:r>
        </a:p>
      </dgm:t>
    </dgm:pt>
    <dgm:pt modelId="{963FF8CD-FC19-4F35-A3A2-64A3996E35AC}" type="parTrans" cxnId="{1A6F8FD6-5035-455D-9056-54B9FDCBA374}">
      <dgm:prSet/>
      <dgm:spPr/>
      <dgm:t>
        <a:bodyPr/>
        <a:lstStyle/>
        <a:p>
          <a:endParaRPr lang="en-US" sz="2000"/>
        </a:p>
      </dgm:t>
    </dgm:pt>
    <dgm:pt modelId="{4040F3B4-7C54-4A5C-BB6D-2FC9A4A3332A}" type="sibTrans" cxnId="{1A6F8FD6-5035-455D-9056-54B9FDCBA374}">
      <dgm:prSet/>
      <dgm:spPr/>
      <dgm:t>
        <a:bodyPr/>
        <a:lstStyle/>
        <a:p>
          <a:endParaRPr lang="en-US" sz="2000"/>
        </a:p>
      </dgm:t>
    </dgm:pt>
    <dgm:pt modelId="{0D522218-08DB-459B-8E88-A1374FE8B17F}">
      <dgm:prSet custT="1"/>
      <dgm:spPr/>
      <dgm:t>
        <a:bodyPr/>
        <a:lstStyle/>
        <a:p>
          <a:pPr algn="ctr"/>
          <a:r>
            <a:rPr lang="en-US" sz="2000" b="1"/>
            <a:t>Torchprof</a:t>
          </a:r>
        </a:p>
      </dgm:t>
    </dgm:pt>
    <dgm:pt modelId="{49295BEA-C982-47C0-8EEB-8575BF5BE85D}" type="parTrans" cxnId="{C7310D29-C5EF-4A48-BFD4-EFE65FF64971}">
      <dgm:prSet/>
      <dgm:spPr/>
      <dgm:t>
        <a:bodyPr/>
        <a:lstStyle/>
        <a:p>
          <a:endParaRPr lang="en-US" sz="2000"/>
        </a:p>
      </dgm:t>
    </dgm:pt>
    <dgm:pt modelId="{119F8B96-9884-48C9-B9AD-DDA662848533}" type="sibTrans" cxnId="{C7310D29-C5EF-4A48-BFD4-EFE65FF64971}">
      <dgm:prSet/>
      <dgm:spPr/>
      <dgm:t>
        <a:bodyPr/>
        <a:lstStyle/>
        <a:p>
          <a:endParaRPr lang="en-US" sz="2000"/>
        </a:p>
      </dgm:t>
    </dgm:pt>
    <dgm:pt modelId="{70A13F6D-8B57-4411-ADE9-E9FAF93C48E9}">
      <dgm:prSet custT="1"/>
      <dgm:spPr/>
      <dgm:t>
        <a:bodyPr/>
        <a:lstStyle/>
        <a:p>
          <a:pPr algn="ctr"/>
          <a:r>
            <a:rPr lang="en-US" sz="2000" b="1"/>
            <a:t>Skyline</a:t>
          </a:r>
        </a:p>
      </dgm:t>
    </dgm:pt>
    <dgm:pt modelId="{59139882-2A0F-4028-901E-D3B0A23C8877}" type="parTrans" cxnId="{07AFC246-0941-4E14-8537-6A646787ACD1}">
      <dgm:prSet/>
      <dgm:spPr/>
      <dgm:t>
        <a:bodyPr/>
        <a:lstStyle/>
        <a:p>
          <a:endParaRPr lang="en-US" sz="2000"/>
        </a:p>
      </dgm:t>
    </dgm:pt>
    <dgm:pt modelId="{6F9C481A-1A50-499B-8D92-654EB88FE51C}" type="sibTrans" cxnId="{07AFC246-0941-4E14-8537-6A646787ACD1}">
      <dgm:prSet/>
      <dgm:spPr/>
      <dgm:t>
        <a:bodyPr/>
        <a:lstStyle/>
        <a:p>
          <a:endParaRPr lang="en-US" sz="2000"/>
        </a:p>
      </dgm:t>
    </dgm:pt>
    <dgm:pt modelId="{884E2A91-2A1F-4C5D-A247-CA0E764CEC6F}">
      <dgm:prSet custT="1"/>
      <dgm:spPr/>
      <dgm:t>
        <a:bodyPr/>
        <a:lstStyle/>
        <a:p>
          <a:pPr algn="ctr"/>
          <a:r>
            <a:rPr lang="en-US" sz="2000" b="1"/>
            <a:t>Octoml-profile</a:t>
          </a:r>
        </a:p>
      </dgm:t>
    </dgm:pt>
    <dgm:pt modelId="{89605FB3-E938-4345-B1D7-CFC1580EE700}" type="parTrans" cxnId="{668393ED-DAB3-4262-B464-7B916E494F0A}">
      <dgm:prSet/>
      <dgm:spPr/>
      <dgm:t>
        <a:bodyPr/>
        <a:lstStyle/>
        <a:p>
          <a:endParaRPr lang="en-US" sz="2000"/>
        </a:p>
      </dgm:t>
    </dgm:pt>
    <dgm:pt modelId="{9714D115-ED46-4D26-A566-B02D6E6BA213}" type="sibTrans" cxnId="{668393ED-DAB3-4262-B464-7B916E494F0A}">
      <dgm:prSet/>
      <dgm:spPr/>
      <dgm:t>
        <a:bodyPr/>
        <a:lstStyle/>
        <a:p>
          <a:endParaRPr lang="en-US" sz="2000"/>
        </a:p>
      </dgm:t>
    </dgm:pt>
    <dgm:pt modelId="{98360CA5-E7AF-48DB-8037-530042169BDE}">
      <dgm:prSet custT="1"/>
      <dgm:spPr/>
      <dgm:t>
        <a:bodyPr/>
        <a:lstStyle/>
        <a:p>
          <a:pPr algn="ctr"/>
          <a:r>
            <a:rPr lang="en-US" sz="2000" b="1" dirty="0"/>
            <a:t>Microsoft </a:t>
          </a:r>
          <a:r>
            <a:rPr lang="en-US" sz="2000" b="1" dirty="0" err="1"/>
            <a:t>DeepSpeed</a:t>
          </a:r>
          <a:endParaRPr lang="en-US" sz="2000" b="1" dirty="0"/>
        </a:p>
      </dgm:t>
    </dgm:pt>
    <dgm:pt modelId="{087BCACB-1B00-4EF1-99BA-7914F945BFFD}" type="parTrans" cxnId="{4C78BBAE-BD73-4A7C-864D-C822E9B08E89}">
      <dgm:prSet/>
      <dgm:spPr/>
      <dgm:t>
        <a:bodyPr/>
        <a:lstStyle/>
        <a:p>
          <a:endParaRPr lang="en-US" sz="2000"/>
        </a:p>
      </dgm:t>
    </dgm:pt>
    <dgm:pt modelId="{63329325-1980-433B-9A58-4E37DD59C7E4}" type="sibTrans" cxnId="{4C78BBAE-BD73-4A7C-864D-C822E9B08E89}">
      <dgm:prSet/>
      <dgm:spPr/>
      <dgm:t>
        <a:bodyPr/>
        <a:lstStyle/>
        <a:p>
          <a:endParaRPr lang="en-US" sz="2000"/>
        </a:p>
      </dgm:t>
    </dgm:pt>
    <dgm:pt modelId="{A93DAA26-3D35-46CA-97BC-2687617062D0}" type="pres">
      <dgm:prSet presAssocID="{BEF5FB45-0DBD-4B4A-B25E-E3F300985983}" presName="diagram" presStyleCnt="0">
        <dgm:presLayoutVars>
          <dgm:dir/>
          <dgm:resizeHandles val="exact"/>
        </dgm:presLayoutVars>
      </dgm:prSet>
      <dgm:spPr/>
    </dgm:pt>
    <dgm:pt modelId="{428D6B72-CCB1-4062-A5C0-A71BBB74BF86}" type="pres">
      <dgm:prSet presAssocID="{438267AF-0C06-467A-80C2-ABAAA2F0320C}" presName="node" presStyleLbl="node1" presStyleIdx="0" presStyleCnt="15">
        <dgm:presLayoutVars>
          <dgm:bulletEnabled val="1"/>
        </dgm:presLayoutVars>
      </dgm:prSet>
      <dgm:spPr/>
    </dgm:pt>
    <dgm:pt modelId="{D7B87CC9-F0B0-43FB-8A46-DCB8597BCC12}" type="pres">
      <dgm:prSet presAssocID="{09991DD5-6FE1-4549-8CA4-4A37532F8651}" presName="sibTrans" presStyleCnt="0"/>
      <dgm:spPr/>
    </dgm:pt>
    <dgm:pt modelId="{F765C976-14BC-4D27-993B-D24A25441430}" type="pres">
      <dgm:prSet presAssocID="{DF509A55-01A1-4D33-AA31-B6C753ED0327}" presName="node" presStyleLbl="node1" presStyleIdx="1" presStyleCnt="15">
        <dgm:presLayoutVars>
          <dgm:bulletEnabled val="1"/>
        </dgm:presLayoutVars>
      </dgm:prSet>
      <dgm:spPr/>
    </dgm:pt>
    <dgm:pt modelId="{10C1369E-29A3-4EDA-A410-36618615AE6E}" type="pres">
      <dgm:prSet presAssocID="{7D36D4CD-E65B-4775-AE2B-8F546AF8D854}" presName="sibTrans" presStyleCnt="0"/>
      <dgm:spPr/>
    </dgm:pt>
    <dgm:pt modelId="{C13FF573-BA71-4DC0-885E-13586A7A596F}" type="pres">
      <dgm:prSet presAssocID="{FECD9F2D-1EDB-4C9D-A2E4-45DF53D4CE11}" presName="node" presStyleLbl="node1" presStyleIdx="2" presStyleCnt="15">
        <dgm:presLayoutVars>
          <dgm:bulletEnabled val="1"/>
        </dgm:presLayoutVars>
      </dgm:prSet>
      <dgm:spPr/>
    </dgm:pt>
    <dgm:pt modelId="{95386FAF-1865-419C-8E2C-F1A2D523A2FD}" type="pres">
      <dgm:prSet presAssocID="{633982E8-9A5A-4599-9216-6A6568080BF8}" presName="sibTrans" presStyleCnt="0"/>
      <dgm:spPr/>
    </dgm:pt>
    <dgm:pt modelId="{23FB078C-AC62-404B-86F2-F9923C64E711}" type="pres">
      <dgm:prSet presAssocID="{80977FA3-E623-4552-8C64-336B2CCAF20A}" presName="node" presStyleLbl="node1" presStyleIdx="3" presStyleCnt="15">
        <dgm:presLayoutVars>
          <dgm:bulletEnabled val="1"/>
        </dgm:presLayoutVars>
      </dgm:prSet>
      <dgm:spPr/>
    </dgm:pt>
    <dgm:pt modelId="{F359CA3B-18DB-4B8C-8218-D46AE789AA6E}" type="pres">
      <dgm:prSet presAssocID="{91D900FB-E4F8-4F8D-B3B5-0CB9A8C2A21C}" presName="sibTrans" presStyleCnt="0"/>
      <dgm:spPr/>
    </dgm:pt>
    <dgm:pt modelId="{B00F84C2-3EE9-49F8-BDDC-955FA250D132}" type="pres">
      <dgm:prSet presAssocID="{2B47CC53-93F7-4301-9EAB-5A0A443F78B4}" presName="node" presStyleLbl="node1" presStyleIdx="4" presStyleCnt="15">
        <dgm:presLayoutVars>
          <dgm:bulletEnabled val="1"/>
        </dgm:presLayoutVars>
      </dgm:prSet>
      <dgm:spPr/>
    </dgm:pt>
    <dgm:pt modelId="{203B4B90-6596-492A-94EB-7A650D8F024E}" type="pres">
      <dgm:prSet presAssocID="{2D41D5D7-D6D4-439A-8965-2EE2E696B99C}" presName="sibTrans" presStyleCnt="0"/>
      <dgm:spPr/>
    </dgm:pt>
    <dgm:pt modelId="{F383A060-4DD0-4973-B4FC-BE0FE363816B}" type="pres">
      <dgm:prSet presAssocID="{411B9DC6-895A-4DC8-8B19-F34DAF5AC2A2}" presName="node" presStyleLbl="node1" presStyleIdx="5" presStyleCnt="15">
        <dgm:presLayoutVars>
          <dgm:bulletEnabled val="1"/>
        </dgm:presLayoutVars>
      </dgm:prSet>
      <dgm:spPr/>
    </dgm:pt>
    <dgm:pt modelId="{86FA3F16-71AF-4F59-B37B-C80955E5D4BF}" type="pres">
      <dgm:prSet presAssocID="{DC125533-A8D2-40B1-8639-375DCA7C0A40}" presName="sibTrans" presStyleCnt="0"/>
      <dgm:spPr/>
    </dgm:pt>
    <dgm:pt modelId="{60A5D7EB-AD3B-4B86-BAF6-33E64FC31EAF}" type="pres">
      <dgm:prSet presAssocID="{9B039F29-23D5-4442-AC82-613D33189577}" presName="node" presStyleLbl="node1" presStyleIdx="6" presStyleCnt="15">
        <dgm:presLayoutVars>
          <dgm:bulletEnabled val="1"/>
        </dgm:presLayoutVars>
      </dgm:prSet>
      <dgm:spPr/>
    </dgm:pt>
    <dgm:pt modelId="{6F65A813-12F8-499F-98AF-A747ADC68B1F}" type="pres">
      <dgm:prSet presAssocID="{E720497A-03D9-45D4-9666-ECD47C7F315B}" presName="sibTrans" presStyleCnt="0"/>
      <dgm:spPr/>
    </dgm:pt>
    <dgm:pt modelId="{4DE8505D-ACAC-4F59-8EDF-A7D536D23AC0}" type="pres">
      <dgm:prSet presAssocID="{4839B3F8-4471-45C1-818E-AE9827046A4B}" presName="node" presStyleLbl="node1" presStyleIdx="7" presStyleCnt="15">
        <dgm:presLayoutVars>
          <dgm:bulletEnabled val="1"/>
        </dgm:presLayoutVars>
      </dgm:prSet>
      <dgm:spPr/>
    </dgm:pt>
    <dgm:pt modelId="{954FA2E9-9503-457E-AB70-0B6A4ADE430F}" type="pres">
      <dgm:prSet presAssocID="{39766A14-63A4-40F0-A358-513C199D0614}" presName="sibTrans" presStyleCnt="0"/>
      <dgm:spPr/>
    </dgm:pt>
    <dgm:pt modelId="{89D1E726-21D3-433C-8152-BA91223D50CE}" type="pres">
      <dgm:prSet presAssocID="{3B53E15B-83AE-4311-ABFF-2F2F92E96333}" presName="node" presStyleLbl="node1" presStyleIdx="8" presStyleCnt="15">
        <dgm:presLayoutVars>
          <dgm:bulletEnabled val="1"/>
        </dgm:presLayoutVars>
      </dgm:prSet>
      <dgm:spPr/>
    </dgm:pt>
    <dgm:pt modelId="{0DFA4F6B-36E8-4670-BC61-77F2BE9EC450}" type="pres">
      <dgm:prSet presAssocID="{61F1CACD-649B-4472-87F9-B4C85E218446}" presName="sibTrans" presStyleCnt="0"/>
      <dgm:spPr/>
    </dgm:pt>
    <dgm:pt modelId="{5C3C3A66-1855-443C-8A44-F0F3B4E65EC0}" type="pres">
      <dgm:prSet presAssocID="{E598865E-F49B-4B98-8762-A16B0E3561CE}" presName="node" presStyleLbl="node1" presStyleIdx="9" presStyleCnt="15">
        <dgm:presLayoutVars>
          <dgm:bulletEnabled val="1"/>
        </dgm:presLayoutVars>
      </dgm:prSet>
      <dgm:spPr/>
    </dgm:pt>
    <dgm:pt modelId="{45F52C7C-52D6-4FFC-B37E-58197F34335D}" type="pres">
      <dgm:prSet presAssocID="{B7D68B5A-BF06-41F2-B5E2-1DCE34C4C198}" presName="sibTrans" presStyleCnt="0"/>
      <dgm:spPr/>
    </dgm:pt>
    <dgm:pt modelId="{4963E552-39E2-4253-8571-0D2EE7B3D6B8}" type="pres">
      <dgm:prSet presAssocID="{FB93DFC2-C280-46FA-8AD8-9080F935F6BA}" presName="node" presStyleLbl="node1" presStyleIdx="10" presStyleCnt="15">
        <dgm:presLayoutVars>
          <dgm:bulletEnabled val="1"/>
        </dgm:presLayoutVars>
      </dgm:prSet>
      <dgm:spPr/>
    </dgm:pt>
    <dgm:pt modelId="{6F9BE30E-B0A3-447E-BBF9-6D2F9BDD3210}" type="pres">
      <dgm:prSet presAssocID="{4040F3B4-7C54-4A5C-BB6D-2FC9A4A3332A}" presName="sibTrans" presStyleCnt="0"/>
      <dgm:spPr/>
    </dgm:pt>
    <dgm:pt modelId="{1A440121-78BE-466A-B59E-1E45D59BB047}" type="pres">
      <dgm:prSet presAssocID="{0D522218-08DB-459B-8E88-A1374FE8B17F}" presName="node" presStyleLbl="node1" presStyleIdx="11" presStyleCnt="15">
        <dgm:presLayoutVars>
          <dgm:bulletEnabled val="1"/>
        </dgm:presLayoutVars>
      </dgm:prSet>
      <dgm:spPr/>
    </dgm:pt>
    <dgm:pt modelId="{34479AB0-4345-4C7C-9B3B-F2ABCBD833A3}" type="pres">
      <dgm:prSet presAssocID="{119F8B96-9884-48C9-B9AD-DDA662848533}" presName="sibTrans" presStyleCnt="0"/>
      <dgm:spPr/>
    </dgm:pt>
    <dgm:pt modelId="{926AFDCD-3E10-4C5B-8B61-BE8850821994}" type="pres">
      <dgm:prSet presAssocID="{70A13F6D-8B57-4411-ADE9-E9FAF93C48E9}" presName="node" presStyleLbl="node1" presStyleIdx="12" presStyleCnt="15">
        <dgm:presLayoutVars>
          <dgm:bulletEnabled val="1"/>
        </dgm:presLayoutVars>
      </dgm:prSet>
      <dgm:spPr/>
    </dgm:pt>
    <dgm:pt modelId="{5F98ACD4-FB6D-422D-9572-B903E4609D5D}" type="pres">
      <dgm:prSet presAssocID="{6F9C481A-1A50-499B-8D92-654EB88FE51C}" presName="sibTrans" presStyleCnt="0"/>
      <dgm:spPr/>
    </dgm:pt>
    <dgm:pt modelId="{DD3E0E53-69DB-430D-B931-02DF2B67166F}" type="pres">
      <dgm:prSet presAssocID="{884E2A91-2A1F-4C5D-A247-CA0E764CEC6F}" presName="node" presStyleLbl="node1" presStyleIdx="13" presStyleCnt="15">
        <dgm:presLayoutVars>
          <dgm:bulletEnabled val="1"/>
        </dgm:presLayoutVars>
      </dgm:prSet>
      <dgm:spPr/>
    </dgm:pt>
    <dgm:pt modelId="{3BDA7083-438D-4484-837A-1AA3386A6A87}" type="pres">
      <dgm:prSet presAssocID="{9714D115-ED46-4D26-A566-B02D6E6BA213}" presName="sibTrans" presStyleCnt="0"/>
      <dgm:spPr/>
    </dgm:pt>
    <dgm:pt modelId="{C17E1FEC-4380-4FBD-AA54-999FE012C786}" type="pres">
      <dgm:prSet presAssocID="{98360CA5-E7AF-48DB-8037-530042169BDE}" presName="node" presStyleLbl="node1" presStyleIdx="14" presStyleCnt="15">
        <dgm:presLayoutVars>
          <dgm:bulletEnabled val="1"/>
        </dgm:presLayoutVars>
      </dgm:prSet>
      <dgm:spPr/>
    </dgm:pt>
  </dgm:ptLst>
  <dgm:cxnLst>
    <dgm:cxn modelId="{7C310C00-96F8-4267-AD7A-103C3E9D6986}" type="presOf" srcId="{411B9DC6-895A-4DC8-8B19-F34DAF5AC2A2}" destId="{F383A060-4DD0-4973-B4FC-BE0FE363816B}" srcOrd="0" destOrd="0" presId="urn:microsoft.com/office/officeart/2005/8/layout/default"/>
    <dgm:cxn modelId="{E52D1B0E-A570-4EBA-81BD-3938CD037671}" type="presOf" srcId="{FECD9F2D-1EDB-4C9D-A2E4-45DF53D4CE11}" destId="{C13FF573-BA71-4DC0-885E-13586A7A596F}" srcOrd="0" destOrd="0" presId="urn:microsoft.com/office/officeart/2005/8/layout/default"/>
    <dgm:cxn modelId="{FBD0BB11-C9DC-438C-B8E2-779586454BC9}" type="presOf" srcId="{3B53E15B-83AE-4311-ABFF-2F2F92E96333}" destId="{89D1E726-21D3-433C-8152-BA91223D50CE}" srcOrd="0" destOrd="0" presId="urn:microsoft.com/office/officeart/2005/8/layout/default"/>
    <dgm:cxn modelId="{FA5EEC14-9650-4441-B36E-EF215D99D221}" srcId="{BEF5FB45-0DBD-4B4A-B25E-E3F300985983}" destId="{80977FA3-E623-4552-8C64-336B2CCAF20A}" srcOrd="3" destOrd="0" parTransId="{C17C2729-8F27-42C5-8D73-0BE2A1E1C1A9}" sibTransId="{91D900FB-E4F8-4F8D-B3B5-0CB9A8C2A21C}"/>
    <dgm:cxn modelId="{467E7024-20A6-4F4D-9931-B866F76463E7}" srcId="{BEF5FB45-0DBD-4B4A-B25E-E3F300985983}" destId="{9B039F29-23D5-4442-AC82-613D33189577}" srcOrd="6" destOrd="0" parTransId="{CAB4AB52-B9A0-4A60-BCB4-BA6A55D1651B}" sibTransId="{E720497A-03D9-45D4-9666-ECD47C7F315B}"/>
    <dgm:cxn modelId="{C7310D29-C5EF-4A48-BFD4-EFE65FF64971}" srcId="{BEF5FB45-0DBD-4B4A-B25E-E3F300985983}" destId="{0D522218-08DB-459B-8E88-A1374FE8B17F}" srcOrd="11" destOrd="0" parTransId="{49295BEA-C982-47C0-8EEB-8575BF5BE85D}" sibTransId="{119F8B96-9884-48C9-B9AD-DDA662848533}"/>
    <dgm:cxn modelId="{9F3AD73C-E957-4E6E-A8C9-D684004CB942}" srcId="{BEF5FB45-0DBD-4B4A-B25E-E3F300985983}" destId="{E598865E-F49B-4B98-8762-A16B0E3561CE}" srcOrd="9" destOrd="0" parTransId="{A673C1BB-8BAB-44A5-9FC7-A10D803B07F4}" sibTransId="{B7D68B5A-BF06-41F2-B5E2-1DCE34C4C198}"/>
    <dgm:cxn modelId="{8195A75E-9B53-46C0-B43F-02E4E6EA2989}" type="presOf" srcId="{FB93DFC2-C280-46FA-8AD8-9080F935F6BA}" destId="{4963E552-39E2-4253-8571-0D2EE7B3D6B8}" srcOrd="0" destOrd="0" presId="urn:microsoft.com/office/officeart/2005/8/layout/default"/>
    <dgm:cxn modelId="{506A5541-D4B3-425B-B619-A888EB8CE3A4}" type="presOf" srcId="{3E5B2093-4A29-4433-8E13-CEE06E84B540}" destId="{5C3C3A66-1855-443C-8A44-F0F3B4E65EC0}" srcOrd="0" destOrd="1" presId="urn:microsoft.com/office/officeart/2005/8/layout/default"/>
    <dgm:cxn modelId="{07AFC246-0941-4E14-8537-6A646787ACD1}" srcId="{BEF5FB45-0DBD-4B4A-B25E-E3F300985983}" destId="{70A13F6D-8B57-4411-ADE9-E9FAF93C48E9}" srcOrd="12" destOrd="0" parTransId="{59139882-2A0F-4028-901E-D3B0A23C8877}" sibTransId="{6F9C481A-1A50-499B-8D92-654EB88FE51C}"/>
    <dgm:cxn modelId="{15C69647-87E5-415D-8DA4-734BD38960E4}" type="presOf" srcId="{DF509A55-01A1-4D33-AA31-B6C753ED0327}" destId="{F765C976-14BC-4D27-993B-D24A25441430}" srcOrd="0" destOrd="0" presId="urn:microsoft.com/office/officeart/2005/8/layout/default"/>
    <dgm:cxn modelId="{8E2B8C4E-2BC9-406B-81E6-2DF1E6BEE4FF}" srcId="{E598865E-F49B-4B98-8762-A16B0E3561CE}" destId="{4BFB42FA-14C5-443E-8B0A-81CDEA858EB8}" srcOrd="1" destOrd="0" parTransId="{4725C96F-0EFB-49F8-9717-63AD533FFF72}" sibTransId="{2DF46EEE-BBFA-4A17-95ED-C8A2781AAF26}"/>
    <dgm:cxn modelId="{CBF68C6F-444E-4EAC-B6FD-3EE63FCEF8CE}" srcId="{BEF5FB45-0DBD-4B4A-B25E-E3F300985983}" destId="{4839B3F8-4471-45C1-818E-AE9827046A4B}" srcOrd="7" destOrd="0" parTransId="{BE523F46-6C1B-447F-9589-FC193B68B223}" sibTransId="{39766A14-63A4-40F0-A358-513C199D0614}"/>
    <dgm:cxn modelId="{64592452-D79A-488F-AD48-CDED1D5303FF}" type="presOf" srcId="{70A13F6D-8B57-4411-ADE9-E9FAF93C48E9}" destId="{926AFDCD-3E10-4C5B-8B61-BE8850821994}" srcOrd="0" destOrd="0" presId="urn:microsoft.com/office/officeart/2005/8/layout/default"/>
    <dgm:cxn modelId="{DE8EC852-CD2B-4A55-97E1-5102A1493D5A}" srcId="{BEF5FB45-0DBD-4B4A-B25E-E3F300985983}" destId="{411B9DC6-895A-4DC8-8B19-F34DAF5AC2A2}" srcOrd="5" destOrd="0" parTransId="{DE4C2935-B252-42E3-8A7F-58FACCC727F0}" sibTransId="{DC125533-A8D2-40B1-8639-375DCA7C0A40}"/>
    <dgm:cxn modelId="{44F91D5A-8FF3-43B1-9B7B-3BA9A4355724}" type="presOf" srcId="{BEF5FB45-0DBD-4B4A-B25E-E3F300985983}" destId="{A93DAA26-3D35-46CA-97BC-2687617062D0}" srcOrd="0" destOrd="0" presId="urn:microsoft.com/office/officeart/2005/8/layout/default"/>
    <dgm:cxn modelId="{A4C5B07F-DBC7-4E37-9642-43CE77EAF899}" type="presOf" srcId="{0D522218-08DB-459B-8E88-A1374FE8B17F}" destId="{1A440121-78BE-466A-B59E-1E45D59BB047}" srcOrd="0" destOrd="0" presId="urn:microsoft.com/office/officeart/2005/8/layout/default"/>
    <dgm:cxn modelId="{AB978593-726A-4B2E-B700-2934B9E0B1E4}" srcId="{BEF5FB45-0DBD-4B4A-B25E-E3F300985983}" destId="{DF509A55-01A1-4D33-AA31-B6C753ED0327}" srcOrd="1" destOrd="0" parTransId="{35B00A88-65F2-4BA8-ADB1-AC4476EB848C}" sibTransId="{7D36D4CD-E65B-4775-AE2B-8F546AF8D854}"/>
    <dgm:cxn modelId="{801CB994-4AD0-43FB-8EA4-5E3FDE850069}" type="presOf" srcId="{80977FA3-E623-4552-8C64-336B2CCAF20A}" destId="{23FB078C-AC62-404B-86F2-F9923C64E711}" srcOrd="0" destOrd="0" presId="urn:microsoft.com/office/officeart/2005/8/layout/default"/>
    <dgm:cxn modelId="{15666D98-3D2E-441D-89CC-722DA43B9A89}" srcId="{BEF5FB45-0DBD-4B4A-B25E-E3F300985983}" destId="{438267AF-0C06-467A-80C2-ABAAA2F0320C}" srcOrd="0" destOrd="0" parTransId="{BCC2890E-8168-4CA5-B97C-9A2A51879F39}" sibTransId="{09991DD5-6FE1-4549-8CA4-4A37532F8651}"/>
    <dgm:cxn modelId="{96B1FE98-0724-43EF-9C64-9A832EA35074}" srcId="{BEF5FB45-0DBD-4B4A-B25E-E3F300985983}" destId="{3B53E15B-83AE-4311-ABFF-2F2F92E96333}" srcOrd="8" destOrd="0" parTransId="{889656C2-7971-468C-AC9A-0E380D5F7008}" sibTransId="{61F1CACD-649B-4472-87F9-B4C85E218446}"/>
    <dgm:cxn modelId="{164A279F-E2DC-45D4-961A-913A99A10A80}" type="presOf" srcId="{98360CA5-E7AF-48DB-8037-530042169BDE}" destId="{C17E1FEC-4380-4FBD-AA54-999FE012C786}" srcOrd="0" destOrd="0" presId="urn:microsoft.com/office/officeart/2005/8/layout/default"/>
    <dgm:cxn modelId="{DE012AA5-EF72-46C2-9674-D84ABA69C80D}" type="presOf" srcId="{E598865E-F49B-4B98-8762-A16B0E3561CE}" destId="{5C3C3A66-1855-443C-8A44-F0F3B4E65EC0}" srcOrd="0" destOrd="0" presId="urn:microsoft.com/office/officeart/2005/8/layout/default"/>
    <dgm:cxn modelId="{0F5B17A6-3523-41DD-A9B3-41E8554E12D2}" type="presOf" srcId="{4BFB42FA-14C5-443E-8B0A-81CDEA858EB8}" destId="{5C3C3A66-1855-443C-8A44-F0F3B4E65EC0}" srcOrd="0" destOrd="2" presId="urn:microsoft.com/office/officeart/2005/8/layout/default"/>
    <dgm:cxn modelId="{BAB764A7-E9D5-427D-9C8D-F3D710D0C579}" srcId="{BEF5FB45-0DBD-4B4A-B25E-E3F300985983}" destId="{2B47CC53-93F7-4301-9EAB-5A0A443F78B4}" srcOrd="4" destOrd="0" parTransId="{10EF845E-E820-4BD6-9FF2-B3D222C742E2}" sibTransId="{2D41D5D7-D6D4-439A-8965-2EE2E696B99C}"/>
    <dgm:cxn modelId="{0E5821AB-F4B5-4A64-94C6-C06C1B84AEA1}" type="presOf" srcId="{2B47CC53-93F7-4301-9EAB-5A0A443F78B4}" destId="{B00F84C2-3EE9-49F8-BDDC-955FA250D132}" srcOrd="0" destOrd="0" presId="urn:microsoft.com/office/officeart/2005/8/layout/default"/>
    <dgm:cxn modelId="{4C78BBAE-BD73-4A7C-864D-C822E9B08E89}" srcId="{BEF5FB45-0DBD-4B4A-B25E-E3F300985983}" destId="{98360CA5-E7AF-48DB-8037-530042169BDE}" srcOrd="14" destOrd="0" parTransId="{087BCACB-1B00-4EF1-99BA-7914F945BFFD}" sibTransId="{63329325-1980-433B-9A58-4E37DD59C7E4}"/>
    <dgm:cxn modelId="{562205B1-43AE-42D0-9419-E823D4838241}" type="presOf" srcId="{9B039F29-23D5-4442-AC82-613D33189577}" destId="{60A5D7EB-AD3B-4B86-BAF6-33E64FC31EAF}" srcOrd="0" destOrd="0" presId="urn:microsoft.com/office/officeart/2005/8/layout/default"/>
    <dgm:cxn modelId="{3F1F7EB4-7194-486A-8B2E-175377FBDB88}" type="presOf" srcId="{884E2A91-2A1F-4C5D-A247-CA0E764CEC6F}" destId="{DD3E0E53-69DB-430D-B931-02DF2B67166F}" srcOrd="0" destOrd="0" presId="urn:microsoft.com/office/officeart/2005/8/layout/default"/>
    <dgm:cxn modelId="{B20014B5-452E-472B-BA9F-39F54C925795}" srcId="{E598865E-F49B-4B98-8762-A16B0E3561CE}" destId="{3E5B2093-4A29-4433-8E13-CEE06E84B540}" srcOrd="0" destOrd="0" parTransId="{DC0ADE47-9ADE-4B22-9AF0-DC982DDF33AE}" sibTransId="{C23A217F-F8BF-471F-A6BF-3C2EAD7B72E2}"/>
    <dgm:cxn modelId="{F7196DBA-64F6-4209-9B3F-49DF57E3A599}" type="presOf" srcId="{438267AF-0C06-467A-80C2-ABAAA2F0320C}" destId="{428D6B72-CCB1-4062-A5C0-A71BBB74BF86}" srcOrd="0" destOrd="0" presId="urn:microsoft.com/office/officeart/2005/8/layout/default"/>
    <dgm:cxn modelId="{3514E5C8-B651-4264-BE02-F6E00243DF80}" type="presOf" srcId="{4839B3F8-4471-45C1-818E-AE9827046A4B}" destId="{4DE8505D-ACAC-4F59-8EDF-A7D536D23AC0}" srcOrd="0" destOrd="0" presId="urn:microsoft.com/office/officeart/2005/8/layout/default"/>
    <dgm:cxn modelId="{1A6F8FD6-5035-455D-9056-54B9FDCBA374}" srcId="{BEF5FB45-0DBD-4B4A-B25E-E3F300985983}" destId="{FB93DFC2-C280-46FA-8AD8-9080F935F6BA}" srcOrd="10" destOrd="0" parTransId="{963FF8CD-FC19-4F35-A3A2-64A3996E35AC}" sibTransId="{4040F3B4-7C54-4A5C-BB6D-2FC9A4A3332A}"/>
    <dgm:cxn modelId="{ED7617E0-F477-4554-AB90-A13F085D5AB6}" srcId="{BEF5FB45-0DBD-4B4A-B25E-E3F300985983}" destId="{FECD9F2D-1EDB-4C9D-A2E4-45DF53D4CE11}" srcOrd="2" destOrd="0" parTransId="{D99255BC-C413-4793-84DE-21C8474B2C69}" sibTransId="{633982E8-9A5A-4599-9216-6A6568080BF8}"/>
    <dgm:cxn modelId="{668393ED-DAB3-4262-B464-7B916E494F0A}" srcId="{BEF5FB45-0DBD-4B4A-B25E-E3F300985983}" destId="{884E2A91-2A1F-4C5D-A247-CA0E764CEC6F}" srcOrd="13" destOrd="0" parTransId="{89605FB3-E938-4345-B1D7-CFC1580EE700}" sibTransId="{9714D115-ED46-4D26-A566-B02D6E6BA213}"/>
    <dgm:cxn modelId="{E9740208-83B4-4C62-9C51-C9084B9FD6D5}" type="presParOf" srcId="{A93DAA26-3D35-46CA-97BC-2687617062D0}" destId="{428D6B72-CCB1-4062-A5C0-A71BBB74BF86}" srcOrd="0" destOrd="0" presId="urn:microsoft.com/office/officeart/2005/8/layout/default"/>
    <dgm:cxn modelId="{0B328F40-92F1-4C35-8979-DD38A1052D54}" type="presParOf" srcId="{A93DAA26-3D35-46CA-97BC-2687617062D0}" destId="{D7B87CC9-F0B0-43FB-8A46-DCB8597BCC12}" srcOrd="1" destOrd="0" presId="urn:microsoft.com/office/officeart/2005/8/layout/default"/>
    <dgm:cxn modelId="{CB4BD736-65C2-4922-B8BB-C21BCC941F3C}" type="presParOf" srcId="{A93DAA26-3D35-46CA-97BC-2687617062D0}" destId="{F765C976-14BC-4D27-993B-D24A25441430}" srcOrd="2" destOrd="0" presId="urn:microsoft.com/office/officeart/2005/8/layout/default"/>
    <dgm:cxn modelId="{60DCD3E4-2ECC-4010-834E-9B5486B542D8}" type="presParOf" srcId="{A93DAA26-3D35-46CA-97BC-2687617062D0}" destId="{10C1369E-29A3-4EDA-A410-36618615AE6E}" srcOrd="3" destOrd="0" presId="urn:microsoft.com/office/officeart/2005/8/layout/default"/>
    <dgm:cxn modelId="{8CBF2BFA-3E46-454E-B8F3-53451197350B}" type="presParOf" srcId="{A93DAA26-3D35-46CA-97BC-2687617062D0}" destId="{C13FF573-BA71-4DC0-885E-13586A7A596F}" srcOrd="4" destOrd="0" presId="urn:microsoft.com/office/officeart/2005/8/layout/default"/>
    <dgm:cxn modelId="{DE6C003B-421E-4C70-835B-75E1008EE35C}" type="presParOf" srcId="{A93DAA26-3D35-46CA-97BC-2687617062D0}" destId="{95386FAF-1865-419C-8E2C-F1A2D523A2FD}" srcOrd="5" destOrd="0" presId="urn:microsoft.com/office/officeart/2005/8/layout/default"/>
    <dgm:cxn modelId="{2301D0B0-A1B1-4254-88ED-A3312F48D5E9}" type="presParOf" srcId="{A93DAA26-3D35-46CA-97BC-2687617062D0}" destId="{23FB078C-AC62-404B-86F2-F9923C64E711}" srcOrd="6" destOrd="0" presId="urn:microsoft.com/office/officeart/2005/8/layout/default"/>
    <dgm:cxn modelId="{EBDFE22F-0B48-463F-A163-D3F6A0CC0886}" type="presParOf" srcId="{A93DAA26-3D35-46CA-97BC-2687617062D0}" destId="{F359CA3B-18DB-4B8C-8218-D46AE789AA6E}" srcOrd="7" destOrd="0" presId="urn:microsoft.com/office/officeart/2005/8/layout/default"/>
    <dgm:cxn modelId="{9170565C-3358-42FB-86BA-B2C215507A2C}" type="presParOf" srcId="{A93DAA26-3D35-46CA-97BC-2687617062D0}" destId="{B00F84C2-3EE9-49F8-BDDC-955FA250D132}" srcOrd="8" destOrd="0" presId="urn:microsoft.com/office/officeart/2005/8/layout/default"/>
    <dgm:cxn modelId="{EFEB34AE-7524-4EF1-8A15-3092D815BCC0}" type="presParOf" srcId="{A93DAA26-3D35-46CA-97BC-2687617062D0}" destId="{203B4B90-6596-492A-94EB-7A650D8F024E}" srcOrd="9" destOrd="0" presId="urn:microsoft.com/office/officeart/2005/8/layout/default"/>
    <dgm:cxn modelId="{9691EE6E-CDE1-46A3-836B-DF3FC369788B}" type="presParOf" srcId="{A93DAA26-3D35-46CA-97BC-2687617062D0}" destId="{F383A060-4DD0-4973-B4FC-BE0FE363816B}" srcOrd="10" destOrd="0" presId="urn:microsoft.com/office/officeart/2005/8/layout/default"/>
    <dgm:cxn modelId="{A092F349-4BD3-449B-90AD-14F834BA966F}" type="presParOf" srcId="{A93DAA26-3D35-46CA-97BC-2687617062D0}" destId="{86FA3F16-71AF-4F59-B37B-C80955E5D4BF}" srcOrd="11" destOrd="0" presId="urn:microsoft.com/office/officeart/2005/8/layout/default"/>
    <dgm:cxn modelId="{E6127CD5-1806-4606-A15C-0430AA1193A3}" type="presParOf" srcId="{A93DAA26-3D35-46CA-97BC-2687617062D0}" destId="{60A5D7EB-AD3B-4B86-BAF6-33E64FC31EAF}" srcOrd="12" destOrd="0" presId="urn:microsoft.com/office/officeart/2005/8/layout/default"/>
    <dgm:cxn modelId="{4C4FC423-9988-48EF-8700-C958B200A58C}" type="presParOf" srcId="{A93DAA26-3D35-46CA-97BC-2687617062D0}" destId="{6F65A813-12F8-499F-98AF-A747ADC68B1F}" srcOrd="13" destOrd="0" presId="urn:microsoft.com/office/officeart/2005/8/layout/default"/>
    <dgm:cxn modelId="{A0086C86-9FEE-4125-BA5A-FDB2208DBD2C}" type="presParOf" srcId="{A93DAA26-3D35-46CA-97BC-2687617062D0}" destId="{4DE8505D-ACAC-4F59-8EDF-A7D536D23AC0}" srcOrd="14" destOrd="0" presId="urn:microsoft.com/office/officeart/2005/8/layout/default"/>
    <dgm:cxn modelId="{A739249E-5337-428A-98A9-D52AC3016F9C}" type="presParOf" srcId="{A93DAA26-3D35-46CA-97BC-2687617062D0}" destId="{954FA2E9-9503-457E-AB70-0B6A4ADE430F}" srcOrd="15" destOrd="0" presId="urn:microsoft.com/office/officeart/2005/8/layout/default"/>
    <dgm:cxn modelId="{7761216F-CDD2-44F1-A86D-A737D2CA1ACA}" type="presParOf" srcId="{A93DAA26-3D35-46CA-97BC-2687617062D0}" destId="{89D1E726-21D3-433C-8152-BA91223D50CE}" srcOrd="16" destOrd="0" presId="urn:microsoft.com/office/officeart/2005/8/layout/default"/>
    <dgm:cxn modelId="{C2E0F143-5AC5-4434-B432-CD9A8EE0B9D3}" type="presParOf" srcId="{A93DAA26-3D35-46CA-97BC-2687617062D0}" destId="{0DFA4F6B-36E8-4670-BC61-77F2BE9EC450}" srcOrd="17" destOrd="0" presId="urn:microsoft.com/office/officeart/2005/8/layout/default"/>
    <dgm:cxn modelId="{4110D882-01FA-4E91-8502-3C82FB4F9A5A}" type="presParOf" srcId="{A93DAA26-3D35-46CA-97BC-2687617062D0}" destId="{5C3C3A66-1855-443C-8A44-F0F3B4E65EC0}" srcOrd="18" destOrd="0" presId="urn:microsoft.com/office/officeart/2005/8/layout/default"/>
    <dgm:cxn modelId="{6F0E0FA5-6B64-4E3F-B038-4AD2DC8254BE}" type="presParOf" srcId="{A93DAA26-3D35-46CA-97BC-2687617062D0}" destId="{45F52C7C-52D6-4FFC-B37E-58197F34335D}" srcOrd="19" destOrd="0" presId="urn:microsoft.com/office/officeart/2005/8/layout/default"/>
    <dgm:cxn modelId="{4CDF217F-65CA-40A9-88E5-08D2B4BE8845}" type="presParOf" srcId="{A93DAA26-3D35-46CA-97BC-2687617062D0}" destId="{4963E552-39E2-4253-8571-0D2EE7B3D6B8}" srcOrd="20" destOrd="0" presId="urn:microsoft.com/office/officeart/2005/8/layout/default"/>
    <dgm:cxn modelId="{31E03307-6F3C-4224-9BB3-80468F30349A}" type="presParOf" srcId="{A93DAA26-3D35-46CA-97BC-2687617062D0}" destId="{6F9BE30E-B0A3-447E-BBF9-6D2F9BDD3210}" srcOrd="21" destOrd="0" presId="urn:microsoft.com/office/officeart/2005/8/layout/default"/>
    <dgm:cxn modelId="{A90CB103-F6C0-491D-AC89-0442A5A583B8}" type="presParOf" srcId="{A93DAA26-3D35-46CA-97BC-2687617062D0}" destId="{1A440121-78BE-466A-B59E-1E45D59BB047}" srcOrd="22" destOrd="0" presId="urn:microsoft.com/office/officeart/2005/8/layout/default"/>
    <dgm:cxn modelId="{4714C751-C309-4756-A7AE-D22FEF81384E}" type="presParOf" srcId="{A93DAA26-3D35-46CA-97BC-2687617062D0}" destId="{34479AB0-4345-4C7C-9B3B-F2ABCBD833A3}" srcOrd="23" destOrd="0" presId="urn:microsoft.com/office/officeart/2005/8/layout/default"/>
    <dgm:cxn modelId="{796C4F99-8170-4F77-80DA-7BAAC7D90B7B}" type="presParOf" srcId="{A93DAA26-3D35-46CA-97BC-2687617062D0}" destId="{926AFDCD-3E10-4C5B-8B61-BE8850821994}" srcOrd="24" destOrd="0" presId="urn:microsoft.com/office/officeart/2005/8/layout/default"/>
    <dgm:cxn modelId="{FA60675A-0CA7-4D1E-86B0-F7729B4DA93E}" type="presParOf" srcId="{A93DAA26-3D35-46CA-97BC-2687617062D0}" destId="{5F98ACD4-FB6D-422D-9572-B903E4609D5D}" srcOrd="25" destOrd="0" presId="urn:microsoft.com/office/officeart/2005/8/layout/default"/>
    <dgm:cxn modelId="{D01708AB-968B-4A2D-8D7E-628704E188DB}" type="presParOf" srcId="{A93DAA26-3D35-46CA-97BC-2687617062D0}" destId="{DD3E0E53-69DB-430D-B931-02DF2B67166F}" srcOrd="26" destOrd="0" presId="urn:microsoft.com/office/officeart/2005/8/layout/default"/>
    <dgm:cxn modelId="{E9534F93-CBC6-4530-BD15-EE433E405D36}" type="presParOf" srcId="{A93DAA26-3D35-46CA-97BC-2687617062D0}" destId="{3BDA7083-438D-4484-837A-1AA3386A6A87}" srcOrd="27" destOrd="0" presId="urn:microsoft.com/office/officeart/2005/8/layout/default"/>
    <dgm:cxn modelId="{AE33E5BA-21DC-442A-B0E8-2DD724C13DC3}" type="presParOf" srcId="{A93DAA26-3D35-46CA-97BC-2687617062D0}" destId="{C17E1FEC-4380-4FBD-AA54-999FE012C786}" srcOrd="2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CE89E1-48B4-4675-95E9-6C15673AAF1D}"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en-US"/>
        </a:p>
      </dgm:t>
    </dgm:pt>
    <dgm:pt modelId="{F7502475-E5C2-4AC3-ACEE-0C1671EA46D1}">
      <dgm:prSet custT="1"/>
      <dgm:spPr/>
      <dgm:t>
        <a:bodyPr/>
        <a:lstStyle/>
        <a:p>
          <a:pPr algn="ctr"/>
          <a:r>
            <a:rPr lang="en-US" sz="1400" b="1" dirty="0" err="1">
              <a:solidFill>
                <a:schemeClr val="bg1"/>
              </a:solidFill>
              <a:latin typeface="+mj-lt"/>
            </a:rPr>
            <a:t>load_model_without_weights</a:t>
          </a:r>
          <a:endParaRPr lang="en-US" sz="1400" b="1" dirty="0">
            <a:solidFill>
              <a:schemeClr val="bg1"/>
            </a:solidFill>
            <a:latin typeface="+mj-lt"/>
          </a:endParaRPr>
        </a:p>
      </dgm:t>
    </dgm:pt>
    <dgm:pt modelId="{8A708B95-8437-4212-861B-F6E8C583211F}" type="parTrans" cxnId="{38E5F34A-43EF-4F3C-88C2-7C9C6DB8911F}">
      <dgm:prSet/>
      <dgm:spPr/>
      <dgm:t>
        <a:bodyPr/>
        <a:lstStyle/>
        <a:p>
          <a:endParaRPr lang="en-US" b="1">
            <a:solidFill>
              <a:schemeClr val="bg1"/>
            </a:solidFill>
          </a:endParaRPr>
        </a:p>
      </dgm:t>
    </dgm:pt>
    <dgm:pt modelId="{112E447E-707D-405C-A52F-A1B6F18F2C2F}" type="sibTrans" cxnId="{38E5F34A-43EF-4F3C-88C2-7C9C6DB8911F}">
      <dgm:prSet phldrT="1" phldr="0"/>
      <dgm:spPr/>
      <dgm:t>
        <a:bodyPr/>
        <a:lstStyle/>
        <a:p>
          <a:endParaRPr lang="en-US"/>
        </a:p>
      </dgm:t>
    </dgm:pt>
    <dgm:pt modelId="{4A1506B2-0F16-4A01-B416-4A0E45FF52B0}">
      <dgm:prSet custT="1"/>
      <dgm:spPr/>
      <dgm:t>
        <a:bodyPr/>
        <a:lstStyle/>
        <a:p>
          <a:pPr algn="ctr"/>
          <a:r>
            <a:rPr lang="en-US" sz="1400" b="1" dirty="0" err="1">
              <a:solidFill>
                <a:schemeClr val="bg1"/>
              </a:solidFill>
              <a:latin typeface="+mj-lt"/>
            </a:rPr>
            <a:t>input_shape</a:t>
          </a:r>
          <a:r>
            <a:rPr lang="en-US" sz="1400" b="1" dirty="0">
              <a:solidFill>
                <a:schemeClr val="bg1"/>
              </a:solidFill>
              <a:latin typeface="+mj-lt"/>
            </a:rPr>
            <a:t> or </a:t>
          </a:r>
          <a:r>
            <a:rPr lang="en-US" sz="1400" b="1" dirty="0" err="1">
              <a:solidFill>
                <a:schemeClr val="bg1"/>
              </a:solidFill>
              <a:latin typeface="+mj-lt"/>
            </a:rPr>
            <a:t>input_tensor</a:t>
          </a:r>
          <a:endParaRPr lang="en-US" sz="1400" b="1" dirty="0">
            <a:solidFill>
              <a:schemeClr val="bg1"/>
            </a:solidFill>
            <a:latin typeface="+mj-lt"/>
          </a:endParaRPr>
        </a:p>
      </dgm:t>
    </dgm:pt>
    <dgm:pt modelId="{F497EC9C-6345-4B2E-BBAC-2D3DE26986F6}" type="parTrans" cxnId="{D02C10C5-6011-4FB1-B574-91D1118F1D20}">
      <dgm:prSet/>
      <dgm:spPr/>
      <dgm:t>
        <a:bodyPr/>
        <a:lstStyle/>
        <a:p>
          <a:endParaRPr lang="en-US" b="1">
            <a:solidFill>
              <a:schemeClr val="bg1"/>
            </a:solidFill>
          </a:endParaRPr>
        </a:p>
      </dgm:t>
    </dgm:pt>
    <dgm:pt modelId="{974FD6D7-7942-412C-A166-C901185C350F}" type="sibTrans" cxnId="{D02C10C5-6011-4FB1-B574-91D1118F1D20}">
      <dgm:prSet phldrT="2" phldr="0"/>
      <dgm:spPr/>
      <dgm:t>
        <a:bodyPr/>
        <a:lstStyle/>
        <a:p>
          <a:endParaRPr lang="en-US"/>
        </a:p>
      </dgm:t>
    </dgm:pt>
    <dgm:pt modelId="{AA2471EA-037E-42CA-9225-3CDDAA7D45AE}">
      <dgm:prSet custT="1"/>
      <dgm:spPr/>
      <dgm:t>
        <a:bodyPr/>
        <a:lstStyle/>
        <a:p>
          <a:pPr algn="ctr"/>
          <a:r>
            <a:rPr lang="en-US" sz="1400" b="1" dirty="0">
              <a:solidFill>
                <a:schemeClr val="bg1"/>
              </a:solidFill>
              <a:latin typeface="+mj-lt"/>
            </a:rPr>
            <a:t>Torch profiler</a:t>
          </a:r>
        </a:p>
      </dgm:t>
    </dgm:pt>
    <dgm:pt modelId="{D14CAC4B-C7AA-49B3-86ED-22320C3D7C44}" type="parTrans" cxnId="{D5CFADB5-A5D6-45D2-B73C-57324FAB6805}">
      <dgm:prSet/>
      <dgm:spPr/>
      <dgm:t>
        <a:bodyPr/>
        <a:lstStyle/>
        <a:p>
          <a:endParaRPr lang="en-US" b="1">
            <a:solidFill>
              <a:schemeClr val="bg1"/>
            </a:solidFill>
          </a:endParaRPr>
        </a:p>
      </dgm:t>
    </dgm:pt>
    <dgm:pt modelId="{1E263325-6E29-4045-95A3-4F54BF81A543}" type="sibTrans" cxnId="{D5CFADB5-A5D6-45D2-B73C-57324FAB6805}">
      <dgm:prSet phldrT="3" phldr="0"/>
      <dgm:spPr/>
      <dgm:t>
        <a:bodyPr/>
        <a:lstStyle/>
        <a:p>
          <a:endParaRPr lang="en-US"/>
        </a:p>
      </dgm:t>
    </dgm:pt>
    <dgm:pt modelId="{A18F33C5-6F17-471D-A790-E01868B68A7B}">
      <dgm:prSet custT="1"/>
      <dgm:spPr/>
      <dgm:t>
        <a:bodyPr/>
        <a:lstStyle/>
        <a:p>
          <a:pPr algn="ctr"/>
          <a:r>
            <a:rPr lang="en-US" sz="1400" b="1" dirty="0">
              <a:solidFill>
                <a:schemeClr val="bg1"/>
              </a:solidFill>
              <a:effectLst/>
              <a:latin typeface="+mj-lt"/>
            </a:rPr>
            <a:t>Deep Speed Accelerator and Profiling</a:t>
          </a:r>
          <a:endParaRPr lang="en-US" sz="1400" b="1" dirty="0">
            <a:solidFill>
              <a:schemeClr val="bg1"/>
            </a:solidFill>
            <a:latin typeface="+mj-lt"/>
          </a:endParaRPr>
        </a:p>
      </dgm:t>
    </dgm:pt>
    <dgm:pt modelId="{0586485C-82F7-4A21-A587-981EC09B4464}" type="parTrans" cxnId="{18153C6F-1ED8-48F4-BC82-3040998F8265}">
      <dgm:prSet/>
      <dgm:spPr/>
      <dgm:t>
        <a:bodyPr/>
        <a:lstStyle/>
        <a:p>
          <a:endParaRPr lang="en-US" b="1">
            <a:solidFill>
              <a:schemeClr val="bg1"/>
            </a:solidFill>
          </a:endParaRPr>
        </a:p>
      </dgm:t>
    </dgm:pt>
    <dgm:pt modelId="{4F69E6DC-C7C1-4269-855E-E520F5A2F4F3}" type="sibTrans" cxnId="{18153C6F-1ED8-48F4-BC82-3040998F8265}">
      <dgm:prSet phldrT="4" phldr="0"/>
      <dgm:spPr/>
      <dgm:t>
        <a:bodyPr/>
        <a:lstStyle/>
        <a:p>
          <a:endParaRPr lang="en-US"/>
        </a:p>
      </dgm:t>
    </dgm:pt>
    <dgm:pt modelId="{4721413E-0D5B-4BB1-9EEF-2E45393E2834}">
      <dgm:prSet custT="1"/>
      <dgm:spPr/>
      <dgm:t>
        <a:bodyPr/>
        <a:lstStyle/>
        <a:p>
          <a:pPr algn="ctr"/>
          <a:r>
            <a:rPr lang="en-US" sz="1400" b="1" dirty="0">
              <a:solidFill>
                <a:schemeClr val="bg1"/>
              </a:solidFill>
              <a:latin typeface="+mj-lt"/>
            </a:rPr>
            <a:t>Visualization </a:t>
          </a:r>
          <a:r>
            <a:rPr lang="en-US" sz="1400" b="1" dirty="0" err="1">
              <a:solidFill>
                <a:schemeClr val="bg1"/>
              </a:solidFill>
              <a:latin typeface="+mj-lt"/>
            </a:rPr>
            <a:t>TensorBoard</a:t>
          </a:r>
          <a:endParaRPr lang="en-US" sz="1400" b="1" dirty="0">
            <a:solidFill>
              <a:schemeClr val="bg1"/>
            </a:solidFill>
            <a:latin typeface="+mj-lt"/>
          </a:endParaRPr>
        </a:p>
      </dgm:t>
    </dgm:pt>
    <dgm:pt modelId="{6D46F543-E18B-41CC-ACFC-2ADC7EA1D585}" type="parTrans" cxnId="{C935BE0C-61AA-4F50-A0D3-3BAC12FB57C7}">
      <dgm:prSet/>
      <dgm:spPr/>
      <dgm:t>
        <a:bodyPr/>
        <a:lstStyle/>
        <a:p>
          <a:endParaRPr lang="en-US" b="1">
            <a:solidFill>
              <a:schemeClr val="bg1"/>
            </a:solidFill>
          </a:endParaRPr>
        </a:p>
      </dgm:t>
    </dgm:pt>
    <dgm:pt modelId="{8819BFB0-D6CA-4194-9544-4EFE444C9C60}" type="sibTrans" cxnId="{C935BE0C-61AA-4F50-A0D3-3BAC12FB57C7}">
      <dgm:prSet phldrT="5" phldr="0"/>
      <dgm:spPr/>
      <dgm:t>
        <a:bodyPr/>
        <a:lstStyle/>
        <a:p>
          <a:endParaRPr lang="en-US"/>
        </a:p>
      </dgm:t>
    </dgm:pt>
    <dgm:pt modelId="{AB25123B-7043-43D5-BCA8-E3922B599104}">
      <dgm:prSet custT="1"/>
      <dgm:spPr/>
      <dgm:t>
        <a:bodyPr/>
        <a:lstStyle/>
        <a:p>
          <a:pPr algn="ctr"/>
          <a:r>
            <a:rPr lang="en-US" sz="1400" b="1" dirty="0">
              <a:solidFill>
                <a:schemeClr val="bg1"/>
              </a:solidFill>
              <a:effectLst/>
              <a:latin typeface="+mj-lt"/>
            </a:rPr>
            <a:t>Show FLOPS, macs and params</a:t>
          </a:r>
        </a:p>
      </dgm:t>
    </dgm:pt>
    <dgm:pt modelId="{B7E7832D-A94E-448C-A4D1-CF5154B1105A}" type="parTrans" cxnId="{B024C5C1-F7A8-4F99-97F0-EDF38C5C298E}">
      <dgm:prSet/>
      <dgm:spPr/>
      <dgm:t>
        <a:bodyPr/>
        <a:lstStyle/>
        <a:p>
          <a:endParaRPr lang="en-US" b="1">
            <a:solidFill>
              <a:schemeClr val="bg1"/>
            </a:solidFill>
          </a:endParaRPr>
        </a:p>
      </dgm:t>
    </dgm:pt>
    <dgm:pt modelId="{8BF8CF2B-99CF-4BE3-9DEA-3F408F4EEB63}" type="sibTrans" cxnId="{B024C5C1-F7A8-4F99-97F0-EDF38C5C298E}">
      <dgm:prSet phldrT="6" phldr="0"/>
      <dgm:spPr/>
      <dgm:t>
        <a:bodyPr/>
        <a:lstStyle/>
        <a:p>
          <a:endParaRPr lang="en-US"/>
        </a:p>
      </dgm:t>
    </dgm:pt>
    <dgm:pt modelId="{D1A3371A-1785-4241-A5E4-5EBBAFBDD146}">
      <dgm:prSet custT="1"/>
      <dgm:spPr/>
      <dgm:t>
        <a:bodyPr/>
        <a:lstStyle/>
        <a:p>
          <a:pPr algn="ctr"/>
          <a:r>
            <a:rPr lang="en-US" sz="1400" b="1" dirty="0">
              <a:solidFill>
                <a:schemeClr val="bg1"/>
              </a:solidFill>
              <a:latin typeface="+mj-lt"/>
            </a:rPr>
            <a:t>Profile each layer in the model</a:t>
          </a:r>
          <a:endParaRPr lang="en-US" sz="1400" b="1" dirty="0">
            <a:solidFill>
              <a:schemeClr val="bg1"/>
            </a:solidFill>
            <a:effectLst/>
            <a:latin typeface="+mj-lt"/>
          </a:endParaRPr>
        </a:p>
      </dgm:t>
    </dgm:pt>
    <dgm:pt modelId="{1EF291C5-F248-48D7-BBF7-7C22775B4D70}" type="parTrans" cxnId="{38001DA0-69C1-49E3-BE91-41DFF6289A38}">
      <dgm:prSet/>
      <dgm:spPr/>
      <dgm:t>
        <a:bodyPr/>
        <a:lstStyle/>
        <a:p>
          <a:endParaRPr lang="en-US" b="1">
            <a:solidFill>
              <a:schemeClr val="bg1"/>
            </a:solidFill>
          </a:endParaRPr>
        </a:p>
      </dgm:t>
    </dgm:pt>
    <dgm:pt modelId="{37309E76-FFB9-46C5-ABA1-FF6BFB0E8106}" type="sibTrans" cxnId="{38001DA0-69C1-49E3-BE91-41DFF6289A38}">
      <dgm:prSet phldrT="7" phldr="0"/>
      <dgm:spPr/>
      <dgm:t>
        <a:bodyPr/>
        <a:lstStyle/>
        <a:p>
          <a:endParaRPr lang="en-US"/>
        </a:p>
      </dgm:t>
    </dgm:pt>
    <dgm:pt modelId="{6C4F0BF4-AF9B-4CF8-8DB2-F6D191F26D23}" type="pres">
      <dgm:prSet presAssocID="{B6CE89E1-48B4-4675-95E9-6C15673AAF1D}" presName="CompostProcess" presStyleCnt="0">
        <dgm:presLayoutVars>
          <dgm:dir/>
          <dgm:resizeHandles val="exact"/>
        </dgm:presLayoutVars>
      </dgm:prSet>
      <dgm:spPr/>
    </dgm:pt>
    <dgm:pt modelId="{399DE7CB-36F1-4C7E-9F96-E712A5B20D9D}" type="pres">
      <dgm:prSet presAssocID="{B6CE89E1-48B4-4675-95E9-6C15673AAF1D}" presName="arrow" presStyleLbl="bgShp" presStyleIdx="0" presStyleCnt="1"/>
      <dgm:spPr/>
    </dgm:pt>
    <dgm:pt modelId="{C9BAC367-CEC2-419D-9096-26E08A90F0DE}" type="pres">
      <dgm:prSet presAssocID="{B6CE89E1-48B4-4675-95E9-6C15673AAF1D}" presName="linearProcess" presStyleCnt="0"/>
      <dgm:spPr/>
    </dgm:pt>
    <dgm:pt modelId="{23910639-49B7-4032-9A01-BB98377CD3FA}" type="pres">
      <dgm:prSet presAssocID="{F7502475-E5C2-4AC3-ACEE-0C1671EA46D1}" presName="textNode" presStyleLbl="node1" presStyleIdx="0" presStyleCnt="7" custScaleX="116794" custLinFactNeighborX="-6176">
        <dgm:presLayoutVars>
          <dgm:bulletEnabled val="1"/>
        </dgm:presLayoutVars>
      </dgm:prSet>
      <dgm:spPr/>
    </dgm:pt>
    <dgm:pt modelId="{CBFC112F-6DB7-45FF-9018-EE8518D2B447}" type="pres">
      <dgm:prSet presAssocID="{112E447E-707D-405C-A52F-A1B6F18F2C2F}" presName="sibTrans" presStyleCnt="0"/>
      <dgm:spPr/>
    </dgm:pt>
    <dgm:pt modelId="{CBED9B87-E253-4FAD-943E-D1215151A84B}" type="pres">
      <dgm:prSet presAssocID="{4A1506B2-0F16-4A01-B416-4A0E45FF52B0}" presName="textNode" presStyleLbl="node1" presStyleIdx="1" presStyleCnt="7" custScaleX="116794">
        <dgm:presLayoutVars>
          <dgm:bulletEnabled val="1"/>
        </dgm:presLayoutVars>
      </dgm:prSet>
      <dgm:spPr/>
    </dgm:pt>
    <dgm:pt modelId="{E8AEAEEB-B6A5-4196-8BD5-52348E837AD1}" type="pres">
      <dgm:prSet presAssocID="{974FD6D7-7942-412C-A166-C901185C350F}" presName="sibTrans" presStyleCnt="0"/>
      <dgm:spPr/>
    </dgm:pt>
    <dgm:pt modelId="{8B112AF2-2E93-429C-BD3D-0BAE1DA08121}" type="pres">
      <dgm:prSet presAssocID="{AA2471EA-037E-42CA-9225-3CDDAA7D45AE}" presName="textNode" presStyleLbl="node1" presStyleIdx="2" presStyleCnt="7" custScaleX="116794">
        <dgm:presLayoutVars>
          <dgm:bulletEnabled val="1"/>
        </dgm:presLayoutVars>
      </dgm:prSet>
      <dgm:spPr/>
    </dgm:pt>
    <dgm:pt modelId="{9A03F5F1-AA8F-41E5-89C0-AD1CBD9D3600}" type="pres">
      <dgm:prSet presAssocID="{1E263325-6E29-4045-95A3-4F54BF81A543}" presName="sibTrans" presStyleCnt="0"/>
      <dgm:spPr/>
    </dgm:pt>
    <dgm:pt modelId="{285671C1-BD01-4CDA-898A-F166E8357557}" type="pres">
      <dgm:prSet presAssocID="{A18F33C5-6F17-471D-A790-E01868B68A7B}" presName="textNode" presStyleLbl="node1" presStyleIdx="3" presStyleCnt="7" custScaleX="116794">
        <dgm:presLayoutVars>
          <dgm:bulletEnabled val="1"/>
        </dgm:presLayoutVars>
      </dgm:prSet>
      <dgm:spPr/>
    </dgm:pt>
    <dgm:pt modelId="{1EB1487D-1A82-4F47-9EF2-188C399FE437}" type="pres">
      <dgm:prSet presAssocID="{4F69E6DC-C7C1-4269-855E-E520F5A2F4F3}" presName="sibTrans" presStyleCnt="0"/>
      <dgm:spPr/>
    </dgm:pt>
    <dgm:pt modelId="{83BE37FD-03C0-4B8C-B661-5118963E6297}" type="pres">
      <dgm:prSet presAssocID="{4721413E-0D5B-4BB1-9EEF-2E45393E2834}" presName="textNode" presStyleLbl="node1" presStyleIdx="4" presStyleCnt="7" custScaleX="116794">
        <dgm:presLayoutVars>
          <dgm:bulletEnabled val="1"/>
        </dgm:presLayoutVars>
      </dgm:prSet>
      <dgm:spPr/>
    </dgm:pt>
    <dgm:pt modelId="{39EDA40F-F5E0-46F4-857C-95B162D7C0D2}" type="pres">
      <dgm:prSet presAssocID="{8819BFB0-D6CA-4194-9544-4EFE444C9C60}" presName="sibTrans" presStyleCnt="0"/>
      <dgm:spPr/>
    </dgm:pt>
    <dgm:pt modelId="{41DD500D-4201-4347-9C90-097966E05E7C}" type="pres">
      <dgm:prSet presAssocID="{AB25123B-7043-43D5-BCA8-E3922B599104}" presName="textNode" presStyleLbl="node1" presStyleIdx="5" presStyleCnt="7" custScaleX="116794">
        <dgm:presLayoutVars>
          <dgm:bulletEnabled val="1"/>
        </dgm:presLayoutVars>
      </dgm:prSet>
      <dgm:spPr/>
    </dgm:pt>
    <dgm:pt modelId="{D4F63E69-0AE4-4999-BA83-955AB0B1E859}" type="pres">
      <dgm:prSet presAssocID="{8BF8CF2B-99CF-4BE3-9DEA-3F408F4EEB63}" presName="sibTrans" presStyleCnt="0"/>
      <dgm:spPr/>
    </dgm:pt>
    <dgm:pt modelId="{820A6D03-4710-41FE-98A2-F04773CC06FD}" type="pres">
      <dgm:prSet presAssocID="{D1A3371A-1785-4241-A5E4-5EBBAFBDD146}" presName="textNode" presStyleLbl="node1" presStyleIdx="6" presStyleCnt="7" custScaleX="116794">
        <dgm:presLayoutVars>
          <dgm:bulletEnabled val="1"/>
        </dgm:presLayoutVars>
      </dgm:prSet>
      <dgm:spPr/>
    </dgm:pt>
  </dgm:ptLst>
  <dgm:cxnLst>
    <dgm:cxn modelId="{C935BE0C-61AA-4F50-A0D3-3BAC12FB57C7}" srcId="{B6CE89E1-48B4-4675-95E9-6C15673AAF1D}" destId="{4721413E-0D5B-4BB1-9EEF-2E45393E2834}" srcOrd="4" destOrd="0" parTransId="{6D46F543-E18B-41CC-ACFC-2ADC7EA1D585}" sibTransId="{8819BFB0-D6CA-4194-9544-4EFE444C9C60}"/>
    <dgm:cxn modelId="{46E1623D-93FD-4CAD-94C5-7250EB47DCC6}" type="presOf" srcId="{F7502475-E5C2-4AC3-ACEE-0C1671EA46D1}" destId="{23910639-49B7-4032-9A01-BB98377CD3FA}" srcOrd="0" destOrd="0" presId="urn:microsoft.com/office/officeart/2005/8/layout/hProcess9"/>
    <dgm:cxn modelId="{5C8DA85B-24E0-442A-9B33-C50FBE4DA96E}" type="presOf" srcId="{AB25123B-7043-43D5-BCA8-E3922B599104}" destId="{41DD500D-4201-4347-9C90-097966E05E7C}" srcOrd="0" destOrd="0" presId="urn:microsoft.com/office/officeart/2005/8/layout/hProcess9"/>
    <dgm:cxn modelId="{38E5F34A-43EF-4F3C-88C2-7C9C6DB8911F}" srcId="{B6CE89E1-48B4-4675-95E9-6C15673AAF1D}" destId="{F7502475-E5C2-4AC3-ACEE-0C1671EA46D1}" srcOrd="0" destOrd="0" parTransId="{8A708B95-8437-4212-861B-F6E8C583211F}" sibTransId="{112E447E-707D-405C-A52F-A1B6F18F2C2F}"/>
    <dgm:cxn modelId="{6D086A6E-4825-430C-AD8F-F8333BEF7A65}" type="presOf" srcId="{4721413E-0D5B-4BB1-9EEF-2E45393E2834}" destId="{83BE37FD-03C0-4B8C-B661-5118963E6297}" srcOrd="0" destOrd="0" presId="urn:microsoft.com/office/officeart/2005/8/layout/hProcess9"/>
    <dgm:cxn modelId="{18153C6F-1ED8-48F4-BC82-3040998F8265}" srcId="{B6CE89E1-48B4-4675-95E9-6C15673AAF1D}" destId="{A18F33C5-6F17-471D-A790-E01868B68A7B}" srcOrd="3" destOrd="0" parTransId="{0586485C-82F7-4A21-A587-981EC09B4464}" sibTransId="{4F69E6DC-C7C1-4269-855E-E520F5A2F4F3}"/>
    <dgm:cxn modelId="{E9C47653-248C-49E6-B4CB-E6BB184092DD}" type="presOf" srcId="{AA2471EA-037E-42CA-9225-3CDDAA7D45AE}" destId="{8B112AF2-2E93-429C-BD3D-0BAE1DA08121}" srcOrd="0" destOrd="0" presId="urn:microsoft.com/office/officeart/2005/8/layout/hProcess9"/>
    <dgm:cxn modelId="{38001DA0-69C1-49E3-BE91-41DFF6289A38}" srcId="{B6CE89E1-48B4-4675-95E9-6C15673AAF1D}" destId="{D1A3371A-1785-4241-A5E4-5EBBAFBDD146}" srcOrd="6" destOrd="0" parTransId="{1EF291C5-F248-48D7-BBF7-7C22775B4D70}" sibTransId="{37309E76-FFB9-46C5-ABA1-FF6BFB0E8106}"/>
    <dgm:cxn modelId="{D5CFADB5-A5D6-45D2-B73C-57324FAB6805}" srcId="{B6CE89E1-48B4-4675-95E9-6C15673AAF1D}" destId="{AA2471EA-037E-42CA-9225-3CDDAA7D45AE}" srcOrd="2" destOrd="0" parTransId="{D14CAC4B-C7AA-49B3-86ED-22320C3D7C44}" sibTransId="{1E263325-6E29-4045-95A3-4F54BF81A543}"/>
    <dgm:cxn modelId="{52B1A9BB-E0D6-4D3B-A781-B5320F975C0B}" type="presOf" srcId="{4A1506B2-0F16-4A01-B416-4A0E45FF52B0}" destId="{CBED9B87-E253-4FAD-943E-D1215151A84B}" srcOrd="0" destOrd="0" presId="urn:microsoft.com/office/officeart/2005/8/layout/hProcess9"/>
    <dgm:cxn modelId="{B024C5C1-F7A8-4F99-97F0-EDF38C5C298E}" srcId="{B6CE89E1-48B4-4675-95E9-6C15673AAF1D}" destId="{AB25123B-7043-43D5-BCA8-E3922B599104}" srcOrd="5" destOrd="0" parTransId="{B7E7832D-A94E-448C-A4D1-CF5154B1105A}" sibTransId="{8BF8CF2B-99CF-4BE3-9DEA-3F408F4EEB63}"/>
    <dgm:cxn modelId="{D02C10C5-6011-4FB1-B574-91D1118F1D20}" srcId="{B6CE89E1-48B4-4675-95E9-6C15673AAF1D}" destId="{4A1506B2-0F16-4A01-B416-4A0E45FF52B0}" srcOrd="1" destOrd="0" parTransId="{F497EC9C-6345-4B2E-BBAC-2D3DE26986F6}" sibTransId="{974FD6D7-7942-412C-A166-C901185C350F}"/>
    <dgm:cxn modelId="{168387DD-F80D-4A0A-948A-1D82EB828327}" type="presOf" srcId="{B6CE89E1-48B4-4675-95E9-6C15673AAF1D}" destId="{6C4F0BF4-AF9B-4CF8-8DB2-F6D191F26D23}" srcOrd="0" destOrd="0" presId="urn:microsoft.com/office/officeart/2005/8/layout/hProcess9"/>
    <dgm:cxn modelId="{2BD1B9F1-8C6D-480D-A2EC-DC229DE87F35}" type="presOf" srcId="{D1A3371A-1785-4241-A5E4-5EBBAFBDD146}" destId="{820A6D03-4710-41FE-98A2-F04773CC06FD}" srcOrd="0" destOrd="0" presId="urn:microsoft.com/office/officeart/2005/8/layout/hProcess9"/>
    <dgm:cxn modelId="{EAA99CF3-D32F-4068-B131-A6991E0B42AE}" type="presOf" srcId="{A18F33C5-6F17-471D-A790-E01868B68A7B}" destId="{285671C1-BD01-4CDA-898A-F166E8357557}" srcOrd="0" destOrd="0" presId="urn:microsoft.com/office/officeart/2005/8/layout/hProcess9"/>
    <dgm:cxn modelId="{4C52A3D6-77EB-4655-81CF-FFF7F8CF74CB}" type="presParOf" srcId="{6C4F0BF4-AF9B-4CF8-8DB2-F6D191F26D23}" destId="{399DE7CB-36F1-4C7E-9F96-E712A5B20D9D}" srcOrd="0" destOrd="0" presId="urn:microsoft.com/office/officeart/2005/8/layout/hProcess9"/>
    <dgm:cxn modelId="{58A79509-5D2C-438A-BA12-F53659DECD7E}" type="presParOf" srcId="{6C4F0BF4-AF9B-4CF8-8DB2-F6D191F26D23}" destId="{C9BAC367-CEC2-419D-9096-26E08A90F0DE}" srcOrd="1" destOrd="0" presId="urn:microsoft.com/office/officeart/2005/8/layout/hProcess9"/>
    <dgm:cxn modelId="{E2BC4E16-E13B-423E-98A4-187B176ABBFF}" type="presParOf" srcId="{C9BAC367-CEC2-419D-9096-26E08A90F0DE}" destId="{23910639-49B7-4032-9A01-BB98377CD3FA}" srcOrd="0" destOrd="0" presId="urn:microsoft.com/office/officeart/2005/8/layout/hProcess9"/>
    <dgm:cxn modelId="{4976D95B-9C35-4E0A-B59C-3A308358E132}" type="presParOf" srcId="{C9BAC367-CEC2-419D-9096-26E08A90F0DE}" destId="{CBFC112F-6DB7-45FF-9018-EE8518D2B447}" srcOrd="1" destOrd="0" presId="urn:microsoft.com/office/officeart/2005/8/layout/hProcess9"/>
    <dgm:cxn modelId="{1FEE965E-4DF0-417E-A488-A3340AA31B67}" type="presParOf" srcId="{C9BAC367-CEC2-419D-9096-26E08A90F0DE}" destId="{CBED9B87-E253-4FAD-943E-D1215151A84B}" srcOrd="2" destOrd="0" presId="urn:microsoft.com/office/officeart/2005/8/layout/hProcess9"/>
    <dgm:cxn modelId="{5E665C9E-03E5-41D8-B710-A10A29F8DE51}" type="presParOf" srcId="{C9BAC367-CEC2-419D-9096-26E08A90F0DE}" destId="{E8AEAEEB-B6A5-4196-8BD5-52348E837AD1}" srcOrd="3" destOrd="0" presId="urn:microsoft.com/office/officeart/2005/8/layout/hProcess9"/>
    <dgm:cxn modelId="{EC0C25AE-77BA-46D3-A426-62399AC86242}" type="presParOf" srcId="{C9BAC367-CEC2-419D-9096-26E08A90F0DE}" destId="{8B112AF2-2E93-429C-BD3D-0BAE1DA08121}" srcOrd="4" destOrd="0" presId="urn:microsoft.com/office/officeart/2005/8/layout/hProcess9"/>
    <dgm:cxn modelId="{03FCFF27-1865-4404-A3E5-EA591692A97B}" type="presParOf" srcId="{C9BAC367-CEC2-419D-9096-26E08A90F0DE}" destId="{9A03F5F1-AA8F-41E5-89C0-AD1CBD9D3600}" srcOrd="5" destOrd="0" presId="urn:microsoft.com/office/officeart/2005/8/layout/hProcess9"/>
    <dgm:cxn modelId="{675B5C71-475F-4589-A044-2340E2DD502F}" type="presParOf" srcId="{C9BAC367-CEC2-419D-9096-26E08A90F0DE}" destId="{285671C1-BD01-4CDA-898A-F166E8357557}" srcOrd="6" destOrd="0" presId="urn:microsoft.com/office/officeart/2005/8/layout/hProcess9"/>
    <dgm:cxn modelId="{1B5FCA0C-44DF-456E-ADFB-7A3611169FC7}" type="presParOf" srcId="{C9BAC367-CEC2-419D-9096-26E08A90F0DE}" destId="{1EB1487D-1A82-4F47-9EF2-188C399FE437}" srcOrd="7" destOrd="0" presId="urn:microsoft.com/office/officeart/2005/8/layout/hProcess9"/>
    <dgm:cxn modelId="{83476483-D42B-44F5-AB3B-4FF043F84C5F}" type="presParOf" srcId="{C9BAC367-CEC2-419D-9096-26E08A90F0DE}" destId="{83BE37FD-03C0-4B8C-B661-5118963E6297}" srcOrd="8" destOrd="0" presId="urn:microsoft.com/office/officeart/2005/8/layout/hProcess9"/>
    <dgm:cxn modelId="{319EEB5E-304C-44E9-8FE7-81993788ACB6}" type="presParOf" srcId="{C9BAC367-CEC2-419D-9096-26E08A90F0DE}" destId="{39EDA40F-F5E0-46F4-857C-95B162D7C0D2}" srcOrd="9" destOrd="0" presId="urn:microsoft.com/office/officeart/2005/8/layout/hProcess9"/>
    <dgm:cxn modelId="{B5C89866-1574-4F3B-8863-BBE2A83B79BC}" type="presParOf" srcId="{C9BAC367-CEC2-419D-9096-26E08A90F0DE}" destId="{41DD500D-4201-4347-9C90-097966E05E7C}" srcOrd="10" destOrd="0" presId="urn:microsoft.com/office/officeart/2005/8/layout/hProcess9"/>
    <dgm:cxn modelId="{0D81A2C6-0D81-4474-8930-E64A5205DDA8}" type="presParOf" srcId="{C9BAC367-CEC2-419D-9096-26E08A90F0DE}" destId="{D4F63E69-0AE4-4999-BA83-955AB0B1E859}" srcOrd="11" destOrd="0" presId="urn:microsoft.com/office/officeart/2005/8/layout/hProcess9"/>
    <dgm:cxn modelId="{EA877306-15E0-4195-A4C2-9087EA168B34}" type="presParOf" srcId="{C9BAC367-CEC2-419D-9096-26E08A90F0DE}" destId="{820A6D03-4710-41FE-98A2-F04773CC06FD}"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BE941-CB56-4947-B23F-5E913241A23B}">
      <dsp:nvSpPr>
        <dsp:cNvPr id="0" name=""/>
        <dsp:cNvSpPr/>
      </dsp:nvSpPr>
      <dsp:spPr>
        <a:xfrm>
          <a:off x="0" y="676"/>
          <a:ext cx="763828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DA6AE0-968A-4358-8D71-AE7B4FF67FA6}">
      <dsp:nvSpPr>
        <dsp:cNvPr id="0" name=""/>
        <dsp:cNvSpPr/>
      </dsp:nvSpPr>
      <dsp:spPr>
        <a:xfrm>
          <a:off x="0" y="676"/>
          <a:ext cx="7638289" cy="615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Introduction</a:t>
          </a:r>
        </a:p>
      </dsp:txBody>
      <dsp:txXfrm>
        <a:off x="0" y="676"/>
        <a:ext cx="7638289" cy="615545"/>
      </dsp:txXfrm>
    </dsp:sp>
    <dsp:sp modelId="{E43D85B6-4505-49F6-9CF6-8D09F222DB0E}">
      <dsp:nvSpPr>
        <dsp:cNvPr id="0" name=""/>
        <dsp:cNvSpPr/>
      </dsp:nvSpPr>
      <dsp:spPr>
        <a:xfrm>
          <a:off x="0" y="616222"/>
          <a:ext cx="763828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5072FA-9A95-4B93-9368-29714CE53CF5}">
      <dsp:nvSpPr>
        <dsp:cNvPr id="0" name=""/>
        <dsp:cNvSpPr/>
      </dsp:nvSpPr>
      <dsp:spPr>
        <a:xfrm>
          <a:off x="0" y="616222"/>
          <a:ext cx="7638289" cy="615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Language Models</a:t>
          </a:r>
        </a:p>
      </dsp:txBody>
      <dsp:txXfrm>
        <a:off x="0" y="616222"/>
        <a:ext cx="7638289" cy="615545"/>
      </dsp:txXfrm>
    </dsp:sp>
    <dsp:sp modelId="{37D3C713-4D9F-4669-B3CE-86F180608A90}">
      <dsp:nvSpPr>
        <dsp:cNvPr id="0" name=""/>
        <dsp:cNvSpPr/>
      </dsp:nvSpPr>
      <dsp:spPr>
        <a:xfrm>
          <a:off x="0" y="1231767"/>
          <a:ext cx="763828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D07B63-DAFC-4FB9-A2EF-BD467B66ED10}">
      <dsp:nvSpPr>
        <dsp:cNvPr id="0" name=""/>
        <dsp:cNvSpPr/>
      </dsp:nvSpPr>
      <dsp:spPr>
        <a:xfrm>
          <a:off x="0" y="1231767"/>
          <a:ext cx="7638289" cy="615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Problem statement</a:t>
          </a:r>
        </a:p>
      </dsp:txBody>
      <dsp:txXfrm>
        <a:off x="0" y="1231767"/>
        <a:ext cx="7638289" cy="615545"/>
      </dsp:txXfrm>
    </dsp:sp>
    <dsp:sp modelId="{DD8CC684-62DC-4C9F-B9DD-ED11B50649CC}">
      <dsp:nvSpPr>
        <dsp:cNvPr id="0" name=""/>
        <dsp:cNvSpPr/>
      </dsp:nvSpPr>
      <dsp:spPr>
        <a:xfrm>
          <a:off x="0" y="1847313"/>
          <a:ext cx="763828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A64030-CABC-4A86-A21C-4F7A19648243}">
      <dsp:nvSpPr>
        <dsp:cNvPr id="0" name=""/>
        <dsp:cNvSpPr/>
      </dsp:nvSpPr>
      <dsp:spPr>
        <a:xfrm>
          <a:off x="0" y="1847313"/>
          <a:ext cx="7638289" cy="615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Motivation</a:t>
          </a:r>
        </a:p>
      </dsp:txBody>
      <dsp:txXfrm>
        <a:off x="0" y="1847313"/>
        <a:ext cx="7638289" cy="615545"/>
      </dsp:txXfrm>
    </dsp:sp>
    <dsp:sp modelId="{0AAE9A16-3A5A-4BF0-AB9B-D1546540FFE5}">
      <dsp:nvSpPr>
        <dsp:cNvPr id="0" name=""/>
        <dsp:cNvSpPr/>
      </dsp:nvSpPr>
      <dsp:spPr>
        <a:xfrm>
          <a:off x="0" y="2462859"/>
          <a:ext cx="763828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45426C-F15B-4793-A1F9-01593884AED8}">
      <dsp:nvSpPr>
        <dsp:cNvPr id="0" name=""/>
        <dsp:cNvSpPr/>
      </dsp:nvSpPr>
      <dsp:spPr>
        <a:xfrm>
          <a:off x="0" y="2462859"/>
          <a:ext cx="7638289" cy="615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Profilers</a:t>
          </a:r>
        </a:p>
      </dsp:txBody>
      <dsp:txXfrm>
        <a:off x="0" y="2462859"/>
        <a:ext cx="7638289" cy="615545"/>
      </dsp:txXfrm>
    </dsp:sp>
    <dsp:sp modelId="{0CD068A5-5150-4D2A-9BC5-DBA3B49963CF}">
      <dsp:nvSpPr>
        <dsp:cNvPr id="0" name=""/>
        <dsp:cNvSpPr/>
      </dsp:nvSpPr>
      <dsp:spPr>
        <a:xfrm>
          <a:off x="0" y="3078404"/>
          <a:ext cx="763828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E38E22-D0FE-448D-8613-796317B72A0F}">
      <dsp:nvSpPr>
        <dsp:cNvPr id="0" name=""/>
        <dsp:cNvSpPr/>
      </dsp:nvSpPr>
      <dsp:spPr>
        <a:xfrm>
          <a:off x="0" y="3078404"/>
          <a:ext cx="7638289" cy="615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Steps to follow when profiling a transformer model</a:t>
          </a:r>
        </a:p>
      </dsp:txBody>
      <dsp:txXfrm>
        <a:off x="0" y="3078404"/>
        <a:ext cx="7638289" cy="615545"/>
      </dsp:txXfrm>
    </dsp:sp>
    <dsp:sp modelId="{1065DD82-4D2B-4B67-87DD-F20891D947BA}">
      <dsp:nvSpPr>
        <dsp:cNvPr id="0" name=""/>
        <dsp:cNvSpPr/>
      </dsp:nvSpPr>
      <dsp:spPr>
        <a:xfrm>
          <a:off x="0" y="3693950"/>
          <a:ext cx="763828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4CFEA8-8BAF-47C4-B65C-E9C8C278BCD8}">
      <dsp:nvSpPr>
        <dsp:cNvPr id="0" name=""/>
        <dsp:cNvSpPr/>
      </dsp:nvSpPr>
      <dsp:spPr>
        <a:xfrm>
          <a:off x="0" y="3693950"/>
          <a:ext cx="7638289" cy="615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Proposed Model</a:t>
          </a:r>
        </a:p>
      </dsp:txBody>
      <dsp:txXfrm>
        <a:off x="0" y="3693950"/>
        <a:ext cx="7638289" cy="615545"/>
      </dsp:txXfrm>
    </dsp:sp>
    <dsp:sp modelId="{03CD67EA-4CCD-4042-9267-2C884066B400}">
      <dsp:nvSpPr>
        <dsp:cNvPr id="0" name=""/>
        <dsp:cNvSpPr/>
      </dsp:nvSpPr>
      <dsp:spPr>
        <a:xfrm>
          <a:off x="0" y="4309496"/>
          <a:ext cx="763828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5B49D7-B217-4DF8-836C-0B5614C59352}">
      <dsp:nvSpPr>
        <dsp:cNvPr id="0" name=""/>
        <dsp:cNvSpPr/>
      </dsp:nvSpPr>
      <dsp:spPr>
        <a:xfrm>
          <a:off x="0" y="4309496"/>
          <a:ext cx="7638289" cy="615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Our Main </a:t>
          </a:r>
          <a:r>
            <a:rPr lang="en-US" sz="2400" b="1" kern="1200" dirty="0" err="1"/>
            <a:t>Conrtibution</a:t>
          </a:r>
          <a:endParaRPr lang="en-US" sz="2400" b="1" kern="1200" dirty="0"/>
        </a:p>
      </dsp:txBody>
      <dsp:txXfrm>
        <a:off x="0" y="4309496"/>
        <a:ext cx="7638289" cy="615545"/>
      </dsp:txXfrm>
    </dsp:sp>
    <dsp:sp modelId="{1B3C1395-252D-48C9-AFC5-BE7C14B272B4}">
      <dsp:nvSpPr>
        <dsp:cNvPr id="0" name=""/>
        <dsp:cNvSpPr/>
      </dsp:nvSpPr>
      <dsp:spPr>
        <a:xfrm>
          <a:off x="0" y="4925041"/>
          <a:ext cx="763828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3FA5AF-D980-4F2E-A780-F9B867060E94}">
      <dsp:nvSpPr>
        <dsp:cNvPr id="0" name=""/>
        <dsp:cNvSpPr/>
      </dsp:nvSpPr>
      <dsp:spPr>
        <a:xfrm>
          <a:off x="0" y="4925041"/>
          <a:ext cx="7638289" cy="615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Performance Metrics</a:t>
          </a:r>
        </a:p>
      </dsp:txBody>
      <dsp:txXfrm>
        <a:off x="0" y="4925041"/>
        <a:ext cx="7638289" cy="615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D6B72-CCB1-4062-A5C0-A71BBB74BF86}">
      <dsp:nvSpPr>
        <dsp:cNvPr id="0" name=""/>
        <dsp:cNvSpPr/>
      </dsp:nvSpPr>
      <dsp:spPr>
        <a:xfrm>
          <a:off x="4129" y="235701"/>
          <a:ext cx="2235723" cy="134143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u="none" kern="1200" dirty="0" err="1"/>
            <a:t>FlameGraph</a:t>
          </a:r>
          <a:endParaRPr lang="en-US" sz="2000" b="1" kern="1200" dirty="0"/>
        </a:p>
      </dsp:txBody>
      <dsp:txXfrm>
        <a:off x="4129" y="235701"/>
        <a:ext cx="2235723" cy="1341433"/>
      </dsp:txXfrm>
    </dsp:sp>
    <dsp:sp modelId="{F765C976-14BC-4D27-993B-D24A25441430}">
      <dsp:nvSpPr>
        <dsp:cNvPr id="0" name=""/>
        <dsp:cNvSpPr/>
      </dsp:nvSpPr>
      <dsp:spPr>
        <a:xfrm>
          <a:off x="2463424" y="235701"/>
          <a:ext cx="2235723" cy="134143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b="1" u="none" kern="1200"/>
            <a:t>PyTorch Profiler</a:t>
          </a:r>
          <a:endParaRPr lang="en-US" sz="2000" b="1" kern="1200" dirty="0"/>
        </a:p>
      </dsp:txBody>
      <dsp:txXfrm>
        <a:off x="2463424" y="235701"/>
        <a:ext cx="2235723" cy="1341433"/>
      </dsp:txXfrm>
    </dsp:sp>
    <dsp:sp modelId="{C13FF573-BA71-4DC0-885E-13586A7A596F}">
      <dsp:nvSpPr>
        <dsp:cNvPr id="0" name=""/>
        <dsp:cNvSpPr/>
      </dsp:nvSpPr>
      <dsp:spPr>
        <a:xfrm>
          <a:off x="4922720" y="235701"/>
          <a:ext cx="2235723" cy="134143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b="1" u="none" kern="1200"/>
            <a:t>Nividia DLProf</a:t>
          </a:r>
          <a:endParaRPr lang="en-US" sz="2000" b="1" kern="1200" dirty="0"/>
        </a:p>
      </dsp:txBody>
      <dsp:txXfrm>
        <a:off x="4922720" y="235701"/>
        <a:ext cx="2235723" cy="1341433"/>
      </dsp:txXfrm>
    </dsp:sp>
    <dsp:sp modelId="{23FB078C-AC62-404B-86F2-F9923C64E711}">
      <dsp:nvSpPr>
        <dsp:cNvPr id="0" name=""/>
        <dsp:cNvSpPr/>
      </dsp:nvSpPr>
      <dsp:spPr>
        <a:xfrm>
          <a:off x="7382015" y="235701"/>
          <a:ext cx="2235723" cy="134143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b="1" u="none" kern="1200"/>
            <a:t>PyProf</a:t>
          </a:r>
          <a:endParaRPr lang="en-US" sz="2000" b="1" kern="1200" dirty="0"/>
        </a:p>
      </dsp:txBody>
      <dsp:txXfrm>
        <a:off x="7382015" y="235701"/>
        <a:ext cx="2235723" cy="1341433"/>
      </dsp:txXfrm>
    </dsp:sp>
    <dsp:sp modelId="{B00F84C2-3EE9-49F8-BDDC-955FA250D132}">
      <dsp:nvSpPr>
        <dsp:cNvPr id="0" name=""/>
        <dsp:cNvSpPr/>
      </dsp:nvSpPr>
      <dsp:spPr>
        <a:xfrm>
          <a:off x="9841311" y="235701"/>
          <a:ext cx="2235723" cy="134143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b="1" u="none" kern="1200"/>
            <a:t>TensorBoard</a:t>
          </a:r>
          <a:endParaRPr lang="en-US" sz="2000" b="1" kern="1200" dirty="0"/>
        </a:p>
      </dsp:txBody>
      <dsp:txXfrm>
        <a:off x="9841311" y="235701"/>
        <a:ext cx="2235723" cy="1341433"/>
      </dsp:txXfrm>
    </dsp:sp>
    <dsp:sp modelId="{F383A060-4DD0-4973-B4FC-BE0FE363816B}">
      <dsp:nvSpPr>
        <dsp:cNvPr id="0" name=""/>
        <dsp:cNvSpPr/>
      </dsp:nvSpPr>
      <dsp:spPr>
        <a:xfrm>
          <a:off x="4129" y="1800708"/>
          <a:ext cx="2235723" cy="134143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b="1" u="none" kern="1200"/>
            <a:t>TensorFlow Profiler</a:t>
          </a:r>
          <a:endParaRPr lang="en-US" sz="2000" b="1" kern="1200" dirty="0"/>
        </a:p>
      </dsp:txBody>
      <dsp:txXfrm>
        <a:off x="4129" y="1800708"/>
        <a:ext cx="2235723" cy="1341433"/>
      </dsp:txXfrm>
    </dsp:sp>
    <dsp:sp modelId="{60A5D7EB-AD3B-4B86-BAF6-33E64FC31EAF}">
      <dsp:nvSpPr>
        <dsp:cNvPr id="0" name=""/>
        <dsp:cNvSpPr/>
      </dsp:nvSpPr>
      <dsp:spPr>
        <a:xfrm>
          <a:off x="2463424" y="1800708"/>
          <a:ext cx="2235723" cy="134143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b="1" u="none" kern="1200" dirty="0"/>
            <a:t>Profiling JAX program</a:t>
          </a:r>
          <a:endParaRPr lang="en-US" sz="2000" b="1" kern="1200" dirty="0"/>
        </a:p>
      </dsp:txBody>
      <dsp:txXfrm>
        <a:off x="2463424" y="1800708"/>
        <a:ext cx="2235723" cy="1341433"/>
      </dsp:txXfrm>
    </dsp:sp>
    <dsp:sp modelId="{4DE8505D-ACAC-4F59-8EDF-A7D536D23AC0}">
      <dsp:nvSpPr>
        <dsp:cNvPr id="0" name=""/>
        <dsp:cNvSpPr/>
      </dsp:nvSpPr>
      <dsp:spPr>
        <a:xfrm>
          <a:off x="4922720" y="1800708"/>
          <a:ext cx="2235723" cy="134143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err="1"/>
            <a:t>Cprofile</a:t>
          </a:r>
          <a:endParaRPr lang="en-US" sz="2000" b="1" kern="1200" dirty="0"/>
        </a:p>
      </dsp:txBody>
      <dsp:txXfrm>
        <a:off x="4922720" y="1800708"/>
        <a:ext cx="2235723" cy="1341433"/>
      </dsp:txXfrm>
    </dsp:sp>
    <dsp:sp modelId="{89D1E726-21D3-433C-8152-BA91223D50CE}">
      <dsp:nvSpPr>
        <dsp:cNvPr id="0" name=""/>
        <dsp:cNvSpPr/>
      </dsp:nvSpPr>
      <dsp:spPr>
        <a:xfrm>
          <a:off x="7382015" y="1800708"/>
          <a:ext cx="2235723" cy="134143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err="1"/>
            <a:t>Pytorch_memlab</a:t>
          </a:r>
          <a:endParaRPr lang="en-US" sz="2000" b="1" kern="1200" dirty="0"/>
        </a:p>
      </dsp:txBody>
      <dsp:txXfrm>
        <a:off x="7382015" y="1800708"/>
        <a:ext cx="2235723" cy="1341433"/>
      </dsp:txXfrm>
    </dsp:sp>
    <dsp:sp modelId="{5C3C3A66-1855-443C-8A44-F0F3B4E65EC0}">
      <dsp:nvSpPr>
        <dsp:cNvPr id="0" name=""/>
        <dsp:cNvSpPr/>
      </dsp:nvSpPr>
      <dsp:spPr>
        <a:xfrm>
          <a:off x="9841311" y="1800708"/>
          <a:ext cx="2235723" cy="134143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en-US" sz="2000" b="1" kern="1200" dirty="0"/>
            <a:t>GPU Profiler</a:t>
          </a:r>
        </a:p>
        <a:p>
          <a:pPr marL="228600" lvl="1" indent="-228600" algn="ctr" defTabSz="889000">
            <a:lnSpc>
              <a:spcPct val="90000"/>
            </a:lnSpc>
            <a:spcBef>
              <a:spcPct val="0"/>
            </a:spcBef>
            <a:spcAft>
              <a:spcPct val="15000"/>
            </a:spcAft>
            <a:buChar char="•"/>
          </a:pPr>
          <a:r>
            <a:rPr lang="en-US" sz="2000" b="1" kern="1200"/>
            <a:t>TorchSpy</a:t>
          </a:r>
        </a:p>
        <a:p>
          <a:pPr marL="228600" lvl="1" indent="-228600" algn="ctr" defTabSz="889000">
            <a:lnSpc>
              <a:spcPct val="90000"/>
            </a:lnSpc>
            <a:spcBef>
              <a:spcPct val="0"/>
            </a:spcBef>
            <a:spcAft>
              <a:spcPct val="15000"/>
            </a:spcAft>
            <a:buChar char="•"/>
          </a:pPr>
          <a:r>
            <a:rPr lang="en-US" sz="2000" b="1" kern="1200"/>
            <a:t>PyProf</a:t>
          </a:r>
        </a:p>
      </dsp:txBody>
      <dsp:txXfrm>
        <a:off x="9841311" y="1800708"/>
        <a:ext cx="2235723" cy="1341433"/>
      </dsp:txXfrm>
    </dsp:sp>
    <dsp:sp modelId="{4963E552-39E2-4253-8571-0D2EE7B3D6B8}">
      <dsp:nvSpPr>
        <dsp:cNvPr id="0" name=""/>
        <dsp:cNvSpPr/>
      </dsp:nvSpPr>
      <dsp:spPr>
        <a:xfrm>
          <a:off x="4129" y="3365714"/>
          <a:ext cx="2235723" cy="134143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Scalene profiler</a:t>
          </a:r>
        </a:p>
      </dsp:txBody>
      <dsp:txXfrm>
        <a:off x="4129" y="3365714"/>
        <a:ext cx="2235723" cy="1341433"/>
      </dsp:txXfrm>
    </dsp:sp>
    <dsp:sp modelId="{1A440121-78BE-466A-B59E-1E45D59BB047}">
      <dsp:nvSpPr>
        <dsp:cNvPr id="0" name=""/>
        <dsp:cNvSpPr/>
      </dsp:nvSpPr>
      <dsp:spPr>
        <a:xfrm>
          <a:off x="2463424" y="3365714"/>
          <a:ext cx="2235723" cy="134143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Torchprof</a:t>
          </a:r>
        </a:p>
      </dsp:txBody>
      <dsp:txXfrm>
        <a:off x="2463424" y="3365714"/>
        <a:ext cx="2235723" cy="1341433"/>
      </dsp:txXfrm>
    </dsp:sp>
    <dsp:sp modelId="{926AFDCD-3E10-4C5B-8B61-BE8850821994}">
      <dsp:nvSpPr>
        <dsp:cNvPr id="0" name=""/>
        <dsp:cNvSpPr/>
      </dsp:nvSpPr>
      <dsp:spPr>
        <a:xfrm>
          <a:off x="4922720" y="3365714"/>
          <a:ext cx="2235723" cy="134143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Skyline</a:t>
          </a:r>
        </a:p>
      </dsp:txBody>
      <dsp:txXfrm>
        <a:off x="4922720" y="3365714"/>
        <a:ext cx="2235723" cy="1341433"/>
      </dsp:txXfrm>
    </dsp:sp>
    <dsp:sp modelId="{DD3E0E53-69DB-430D-B931-02DF2B67166F}">
      <dsp:nvSpPr>
        <dsp:cNvPr id="0" name=""/>
        <dsp:cNvSpPr/>
      </dsp:nvSpPr>
      <dsp:spPr>
        <a:xfrm>
          <a:off x="7382015" y="3365714"/>
          <a:ext cx="2235723" cy="134143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Octoml-profile</a:t>
          </a:r>
        </a:p>
      </dsp:txBody>
      <dsp:txXfrm>
        <a:off x="7382015" y="3365714"/>
        <a:ext cx="2235723" cy="1341433"/>
      </dsp:txXfrm>
    </dsp:sp>
    <dsp:sp modelId="{C17E1FEC-4380-4FBD-AA54-999FE012C786}">
      <dsp:nvSpPr>
        <dsp:cNvPr id="0" name=""/>
        <dsp:cNvSpPr/>
      </dsp:nvSpPr>
      <dsp:spPr>
        <a:xfrm>
          <a:off x="9841311" y="3365714"/>
          <a:ext cx="2235723" cy="134143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Microsoft </a:t>
          </a:r>
          <a:r>
            <a:rPr lang="en-US" sz="2000" b="1" kern="1200" dirty="0" err="1"/>
            <a:t>DeepSpeed</a:t>
          </a:r>
          <a:endParaRPr lang="en-US" sz="2000" b="1" kern="1200" dirty="0"/>
        </a:p>
      </dsp:txBody>
      <dsp:txXfrm>
        <a:off x="9841311" y="3365714"/>
        <a:ext cx="2235723" cy="1341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DE7CB-36F1-4C7E-9F96-E712A5B20D9D}">
      <dsp:nvSpPr>
        <dsp:cNvPr id="0" name=""/>
        <dsp:cNvSpPr/>
      </dsp:nvSpPr>
      <dsp:spPr>
        <a:xfrm>
          <a:off x="899529" y="0"/>
          <a:ext cx="10194672" cy="464606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910639-49B7-4032-9A01-BB98377CD3FA}">
      <dsp:nvSpPr>
        <dsp:cNvPr id="0" name=""/>
        <dsp:cNvSpPr/>
      </dsp:nvSpPr>
      <dsp:spPr>
        <a:xfrm>
          <a:off x="0" y="1393819"/>
          <a:ext cx="1526648" cy="18584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err="1">
              <a:solidFill>
                <a:schemeClr val="bg1"/>
              </a:solidFill>
              <a:latin typeface="+mj-lt"/>
            </a:rPr>
            <a:t>load_model_without_weights</a:t>
          </a:r>
          <a:endParaRPr lang="en-US" sz="1400" b="1" kern="1200" dirty="0">
            <a:solidFill>
              <a:schemeClr val="bg1"/>
            </a:solidFill>
            <a:latin typeface="+mj-lt"/>
          </a:endParaRPr>
        </a:p>
      </dsp:txBody>
      <dsp:txXfrm>
        <a:off x="74525" y="1468344"/>
        <a:ext cx="1377598" cy="1709376"/>
      </dsp:txXfrm>
    </dsp:sp>
    <dsp:sp modelId="{CBED9B87-E253-4FAD-943E-D1215151A84B}">
      <dsp:nvSpPr>
        <dsp:cNvPr id="0" name=""/>
        <dsp:cNvSpPr/>
      </dsp:nvSpPr>
      <dsp:spPr>
        <a:xfrm>
          <a:off x="1744534" y="1393819"/>
          <a:ext cx="1526648" cy="18584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err="1">
              <a:solidFill>
                <a:schemeClr val="bg1"/>
              </a:solidFill>
              <a:latin typeface="+mj-lt"/>
            </a:rPr>
            <a:t>input_shape</a:t>
          </a:r>
          <a:r>
            <a:rPr lang="en-US" sz="1400" b="1" kern="1200" dirty="0">
              <a:solidFill>
                <a:schemeClr val="bg1"/>
              </a:solidFill>
              <a:latin typeface="+mj-lt"/>
            </a:rPr>
            <a:t> or </a:t>
          </a:r>
          <a:r>
            <a:rPr lang="en-US" sz="1400" b="1" kern="1200" dirty="0" err="1">
              <a:solidFill>
                <a:schemeClr val="bg1"/>
              </a:solidFill>
              <a:latin typeface="+mj-lt"/>
            </a:rPr>
            <a:t>input_tensor</a:t>
          </a:r>
          <a:endParaRPr lang="en-US" sz="1400" b="1" kern="1200" dirty="0">
            <a:solidFill>
              <a:schemeClr val="bg1"/>
            </a:solidFill>
            <a:latin typeface="+mj-lt"/>
          </a:endParaRPr>
        </a:p>
      </dsp:txBody>
      <dsp:txXfrm>
        <a:off x="1819059" y="1468344"/>
        <a:ext cx="1377598" cy="1709376"/>
      </dsp:txXfrm>
    </dsp:sp>
    <dsp:sp modelId="{8B112AF2-2E93-429C-BD3D-0BAE1DA08121}">
      <dsp:nvSpPr>
        <dsp:cNvPr id="0" name=""/>
        <dsp:cNvSpPr/>
      </dsp:nvSpPr>
      <dsp:spPr>
        <a:xfrm>
          <a:off x="3489038" y="1393819"/>
          <a:ext cx="1526648" cy="18584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latin typeface="+mj-lt"/>
            </a:rPr>
            <a:t>Torch profiler</a:t>
          </a:r>
        </a:p>
      </dsp:txBody>
      <dsp:txXfrm>
        <a:off x="3563563" y="1468344"/>
        <a:ext cx="1377598" cy="1709376"/>
      </dsp:txXfrm>
    </dsp:sp>
    <dsp:sp modelId="{285671C1-BD01-4CDA-898A-F166E8357557}">
      <dsp:nvSpPr>
        <dsp:cNvPr id="0" name=""/>
        <dsp:cNvSpPr/>
      </dsp:nvSpPr>
      <dsp:spPr>
        <a:xfrm>
          <a:off x="5233541" y="1393819"/>
          <a:ext cx="1526648" cy="18584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effectLst/>
              <a:latin typeface="+mj-lt"/>
            </a:rPr>
            <a:t>Deep Speed Accelerator and Profiling</a:t>
          </a:r>
          <a:endParaRPr lang="en-US" sz="1400" b="1" kern="1200" dirty="0">
            <a:solidFill>
              <a:schemeClr val="bg1"/>
            </a:solidFill>
            <a:latin typeface="+mj-lt"/>
          </a:endParaRPr>
        </a:p>
      </dsp:txBody>
      <dsp:txXfrm>
        <a:off x="5308066" y="1468344"/>
        <a:ext cx="1377598" cy="1709376"/>
      </dsp:txXfrm>
    </dsp:sp>
    <dsp:sp modelId="{83BE37FD-03C0-4B8C-B661-5118963E6297}">
      <dsp:nvSpPr>
        <dsp:cNvPr id="0" name=""/>
        <dsp:cNvSpPr/>
      </dsp:nvSpPr>
      <dsp:spPr>
        <a:xfrm>
          <a:off x="6978045" y="1393819"/>
          <a:ext cx="1526648" cy="18584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latin typeface="+mj-lt"/>
            </a:rPr>
            <a:t>Visualization </a:t>
          </a:r>
          <a:r>
            <a:rPr lang="en-US" sz="1400" b="1" kern="1200" dirty="0" err="1">
              <a:solidFill>
                <a:schemeClr val="bg1"/>
              </a:solidFill>
              <a:latin typeface="+mj-lt"/>
            </a:rPr>
            <a:t>TensorBoard</a:t>
          </a:r>
          <a:endParaRPr lang="en-US" sz="1400" b="1" kern="1200" dirty="0">
            <a:solidFill>
              <a:schemeClr val="bg1"/>
            </a:solidFill>
            <a:latin typeface="+mj-lt"/>
          </a:endParaRPr>
        </a:p>
      </dsp:txBody>
      <dsp:txXfrm>
        <a:off x="7052570" y="1468344"/>
        <a:ext cx="1377598" cy="1709376"/>
      </dsp:txXfrm>
    </dsp:sp>
    <dsp:sp modelId="{41DD500D-4201-4347-9C90-097966E05E7C}">
      <dsp:nvSpPr>
        <dsp:cNvPr id="0" name=""/>
        <dsp:cNvSpPr/>
      </dsp:nvSpPr>
      <dsp:spPr>
        <a:xfrm>
          <a:off x="8722548" y="1393819"/>
          <a:ext cx="1526648" cy="18584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effectLst/>
              <a:latin typeface="+mj-lt"/>
            </a:rPr>
            <a:t>Show FLOPS, macs and params</a:t>
          </a:r>
        </a:p>
      </dsp:txBody>
      <dsp:txXfrm>
        <a:off x="8797073" y="1468344"/>
        <a:ext cx="1377598" cy="1709376"/>
      </dsp:txXfrm>
    </dsp:sp>
    <dsp:sp modelId="{820A6D03-4710-41FE-98A2-F04773CC06FD}">
      <dsp:nvSpPr>
        <dsp:cNvPr id="0" name=""/>
        <dsp:cNvSpPr/>
      </dsp:nvSpPr>
      <dsp:spPr>
        <a:xfrm>
          <a:off x="10467052" y="1393819"/>
          <a:ext cx="1526648" cy="18584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latin typeface="+mj-lt"/>
            </a:rPr>
            <a:t>Profile each layer in the model</a:t>
          </a:r>
          <a:endParaRPr lang="en-US" sz="1400" b="1" kern="1200" dirty="0">
            <a:solidFill>
              <a:schemeClr val="bg1"/>
            </a:solidFill>
            <a:effectLst/>
            <a:latin typeface="+mj-lt"/>
          </a:endParaRPr>
        </a:p>
      </dsp:txBody>
      <dsp:txXfrm>
        <a:off x="10541577" y="1468344"/>
        <a:ext cx="1377598" cy="170937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75E16DB-F018-47EA-BC91-48D1590A19F1}" type="datetimeFigureOut">
              <a:rPr lang="en-US" smtClean="0"/>
              <a:t>3/16/2024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ACBF440-6238-47AD-80EA-C0138F46701F}" type="slidenum">
              <a:rPr lang="en-US" smtClean="0"/>
              <a:t>‹#›</a:t>
            </a:fld>
            <a:endParaRPr lang="en-US"/>
          </a:p>
        </p:txBody>
      </p:sp>
    </p:spTree>
    <p:extLst>
      <p:ext uri="{BB962C8B-B14F-4D97-AF65-F5344CB8AC3E}">
        <p14:creationId xmlns:p14="http://schemas.microsoft.com/office/powerpoint/2010/main" val="1779178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4"/>
            <a:ext cx="2743200" cy="365125"/>
          </a:xfrm>
        </p:spPr>
        <p:txBody>
          <a:bodyPr/>
          <a:lstStyle/>
          <a:p>
            <a:fld id="{02AC24A9-CCB6-4F8D-B8DB-C2F3692CFA5A}" type="datetimeFigureOut">
              <a:rPr lang="en-US" smtClean="0"/>
              <a:t>3/16/2024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4"/>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4475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3/16/2024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8443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3/16/2024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3888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11"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5"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4"/>
            <a:ext cx="2743200" cy="365125"/>
          </a:xfrm>
        </p:spPr>
        <p:txBody>
          <a:bodyPr/>
          <a:lstStyle/>
          <a:p>
            <a:fld id="{02AC24A9-CCB6-4F8D-B8DB-C2F3692CFA5A}" type="datetimeFigureOut">
              <a:rPr lang="en-US" smtClean="0"/>
              <a:t>3/16/2024</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4"/>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817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1"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5"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3/16/2024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7063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11"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5"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4"/>
            <a:ext cx="2743200" cy="365125"/>
          </a:xfrm>
        </p:spPr>
        <p:txBody>
          <a:bodyPr/>
          <a:lstStyle/>
          <a:p>
            <a:fld id="{02AC24A9-CCB6-4F8D-B8DB-C2F3692CFA5A}" type="datetimeFigureOut">
              <a:rPr lang="en-US" smtClean="0"/>
              <a:t>3/16/2024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4"/>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76792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11"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5"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91"/>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4"/>
            <a:ext cx="2743200" cy="365125"/>
          </a:xfrm>
        </p:spPr>
        <p:txBody>
          <a:bodyPr/>
          <a:lstStyle/>
          <a:p>
            <a:fld id="{02AC24A9-CCB6-4F8D-B8DB-C2F3692CFA5A}" type="datetimeFigureOut">
              <a:rPr lang="en-US" smtClean="0"/>
              <a:t>3/16/2024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4"/>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6614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5"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3/16/2024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172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3/16/2024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332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1"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5"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4"/>
            <a:ext cx="2743200" cy="365125"/>
          </a:xfrm>
        </p:spPr>
        <p:txBody>
          <a:bodyPr/>
          <a:lstStyle/>
          <a:p>
            <a:fld id="{02AC24A9-CCB6-4F8D-B8DB-C2F3692CFA5A}" type="datetimeFigureOut">
              <a:rPr lang="en-US" smtClean="0"/>
              <a:t>3/16/2024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1972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1"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5"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4"/>
            <a:ext cx="2743200" cy="365125"/>
          </a:xfrm>
        </p:spPr>
        <p:txBody>
          <a:bodyPr/>
          <a:lstStyle/>
          <a:p>
            <a:fld id="{02AC24A9-CCB6-4F8D-B8DB-C2F3692CFA5A}" type="datetimeFigureOut">
              <a:rPr lang="en-US" smtClean="0"/>
              <a:t>3/16/2024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696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3/16/2024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51232130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ahmedssoliman/"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F54BA002-9DF2-F54E-3269-E592F1D5C0B1}"/>
              </a:ext>
            </a:extLst>
          </p:cNvPr>
          <p:cNvSpPr txBox="1">
            <a:spLocks/>
          </p:cNvSpPr>
          <p:nvPr/>
        </p:nvSpPr>
        <p:spPr>
          <a:xfrm>
            <a:off x="593939" y="1666928"/>
            <a:ext cx="11036808" cy="3172968"/>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4800" b="1" dirty="0">
                <a:solidFill>
                  <a:srgbClr val="002060"/>
                </a:solidFill>
                <a:latin typeface="Josefin Sans" pitchFamily="2" charset="0"/>
              </a:rPr>
              <a:t>Profiling Memory and Performance of Large Transformer Models</a:t>
            </a:r>
          </a:p>
        </p:txBody>
      </p:sp>
      <p:sp>
        <p:nvSpPr>
          <p:cNvPr id="2" name="Subtitle 2">
            <a:extLst>
              <a:ext uri="{FF2B5EF4-FFF2-40B4-BE49-F238E27FC236}">
                <a16:creationId xmlns:a16="http://schemas.microsoft.com/office/drawing/2014/main" id="{95F3A36C-0BA9-3DAC-DD47-A4A12F6BDB52}"/>
              </a:ext>
            </a:extLst>
          </p:cNvPr>
          <p:cNvSpPr txBox="1">
            <a:spLocks/>
          </p:cNvSpPr>
          <p:nvPr/>
        </p:nvSpPr>
        <p:spPr>
          <a:xfrm>
            <a:off x="2104699" y="4743475"/>
            <a:ext cx="8015288" cy="1481328"/>
          </a:xfrm>
          <a:prstGeom prst="rect">
            <a:avLst/>
          </a:prstGeom>
        </p:spPr>
        <p:txBody>
          <a:bodyPr/>
          <a:lstStyle>
            <a:lvl1pPr marL="228594" indent="-228594" algn="l" defTabSz="914377"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defRPr/>
            </a:pPr>
            <a:r>
              <a:rPr kumimoji="0" lang="en-US" sz="3200" b="1" i="0" u="none" strike="noStrike" kern="1200" cap="none" spc="0" normalizeH="0" baseline="0" noProof="0" dirty="0">
                <a:ln>
                  <a:noFill/>
                </a:ln>
                <a:solidFill>
                  <a:srgbClr val="000000"/>
                </a:solidFill>
                <a:effectLst/>
                <a:uLnTx/>
                <a:uFillTx/>
                <a:latin typeface="Josefin Sans" pitchFamily="2" charset="0"/>
                <a:ea typeface="+mn-ea"/>
                <a:cs typeface="+mn-cs"/>
              </a:rPr>
              <a:t>Ahmed Shokry Soliman</a:t>
            </a:r>
          </a:p>
          <a:p>
            <a:pPr marL="0" indent="0" algn="ctr">
              <a:buNone/>
              <a:defRPr/>
            </a:pPr>
            <a:r>
              <a:rPr kumimoji="0" lang="en-US" sz="2400" b="1" i="0" u="none" strike="noStrike" kern="1200" cap="none" spc="0" normalizeH="0" baseline="0" noProof="0" dirty="0">
                <a:ln>
                  <a:noFill/>
                </a:ln>
                <a:solidFill>
                  <a:srgbClr val="000000"/>
                </a:solidFill>
                <a:effectLst/>
                <a:uLnTx/>
                <a:uFillTx/>
                <a:latin typeface="Josefin Sans" pitchFamily="2" charset="0"/>
                <a:ea typeface="+mn-ea"/>
                <a:cs typeface="+mn-cs"/>
                <a:hlinkClick r:id="rId2"/>
              </a:rPr>
              <a:t>https://www.linkedin.com/in/ahmedssoliman/</a:t>
            </a:r>
            <a:endParaRPr kumimoji="0" lang="en-US" sz="2400" b="1" i="0" u="none" strike="noStrike" kern="1200" cap="none" spc="0" normalizeH="0" baseline="0" noProof="0" dirty="0">
              <a:ln>
                <a:noFill/>
              </a:ln>
              <a:solidFill>
                <a:srgbClr val="000000"/>
              </a:solidFill>
              <a:effectLst/>
              <a:uLnTx/>
              <a:uFillTx/>
              <a:latin typeface="Josefin Sans" pitchFamily="2" charset="0"/>
              <a:ea typeface="+mn-ea"/>
              <a:cs typeface="+mn-cs"/>
            </a:endParaRPr>
          </a:p>
        </p:txBody>
      </p:sp>
    </p:spTree>
    <p:extLst>
      <p:ext uri="{BB962C8B-B14F-4D97-AF65-F5344CB8AC3E}">
        <p14:creationId xmlns:p14="http://schemas.microsoft.com/office/powerpoint/2010/main" val="1202681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0877-3BA4-F08E-DDB3-7101D17A7EA5}"/>
              </a:ext>
            </a:extLst>
          </p:cNvPr>
          <p:cNvSpPr>
            <a:spLocks noGrp="1"/>
          </p:cNvSpPr>
          <p:nvPr>
            <p:ph type="title"/>
          </p:nvPr>
        </p:nvSpPr>
        <p:spPr/>
        <p:txBody>
          <a:bodyPr>
            <a:normAutofit fontScale="90000"/>
          </a:bodyPr>
          <a:lstStyle/>
          <a:p>
            <a:r>
              <a:rPr lang="en-US" dirty="0"/>
              <a:t>Steps to follow when profiling a transformer model</a:t>
            </a:r>
          </a:p>
        </p:txBody>
      </p:sp>
      <p:sp>
        <p:nvSpPr>
          <p:cNvPr id="3" name="Content Placeholder 2">
            <a:extLst>
              <a:ext uri="{FF2B5EF4-FFF2-40B4-BE49-F238E27FC236}">
                <a16:creationId xmlns:a16="http://schemas.microsoft.com/office/drawing/2014/main" id="{BB9810A1-A73D-000D-FDEE-72DE2AC40968}"/>
              </a:ext>
            </a:extLst>
          </p:cNvPr>
          <p:cNvSpPr>
            <a:spLocks noGrp="1"/>
          </p:cNvSpPr>
          <p:nvPr>
            <p:ph idx="1"/>
          </p:nvPr>
        </p:nvSpPr>
        <p:spPr/>
        <p:txBody>
          <a:bodyPr/>
          <a:lstStyle/>
          <a:p>
            <a:pPr marL="514350" indent="-514350">
              <a:buFont typeface="+mj-lt"/>
              <a:buAutoNum type="arabicPeriod"/>
            </a:pPr>
            <a:r>
              <a:rPr lang="en-US" b="1" dirty="0"/>
              <a:t>Define the metrics you want to measure:</a:t>
            </a:r>
          </a:p>
          <a:p>
            <a:pPr marL="971539" lvl="1" indent="-514350">
              <a:buFont typeface="+mj-lt"/>
              <a:buAutoNum type="alphaUcPeriod"/>
            </a:pPr>
            <a:r>
              <a:rPr lang="en-US" dirty="0"/>
              <a:t>The model's inference time</a:t>
            </a:r>
          </a:p>
          <a:p>
            <a:pPr marL="971539" lvl="1" indent="-514350">
              <a:buFont typeface="+mj-lt"/>
              <a:buAutoNum type="alphaUcPeriod"/>
            </a:pPr>
            <a:r>
              <a:rPr lang="en-US" dirty="0"/>
              <a:t>The amount of memory used during inference</a:t>
            </a:r>
          </a:p>
          <a:p>
            <a:pPr marL="971539" lvl="1" indent="-514350">
              <a:buFont typeface="+mj-lt"/>
              <a:buAutoNum type="alphaUcPeriod"/>
            </a:pPr>
            <a:r>
              <a:rPr lang="en-US" dirty="0"/>
              <a:t>The number of operations performed by the model</a:t>
            </a:r>
          </a:p>
          <a:p>
            <a:pPr marL="971539" lvl="1" indent="-514350">
              <a:buFont typeface="+mj-lt"/>
              <a:buAutoNum type="alphaUcPeriod"/>
            </a:pPr>
            <a:r>
              <a:rPr lang="en-US" dirty="0"/>
              <a:t>The model's throughput</a:t>
            </a:r>
          </a:p>
        </p:txBody>
      </p:sp>
    </p:spTree>
    <p:extLst>
      <p:ext uri="{BB962C8B-B14F-4D97-AF65-F5344CB8AC3E}">
        <p14:creationId xmlns:p14="http://schemas.microsoft.com/office/powerpoint/2010/main" val="255320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0877-3BA4-F08E-DDB3-7101D17A7EA5}"/>
              </a:ext>
            </a:extLst>
          </p:cNvPr>
          <p:cNvSpPr>
            <a:spLocks noGrp="1"/>
          </p:cNvSpPr>
          <p:nvPr>
            <p:ph type="title"/>
          </p:nvPr>
        </p:nvSpPr>
        <p:spPr/>
        <p:txBody>
          <a:bodyPr>
            <a:normAutofit fontScale="90000"/>
          </a:bodyPr>
          <a:lstStyle/>
          <a:p>
            <a:r>
              <a:rPr lang="en-US" dirty="0"/>
              <a:t>Steps to follow when profiling a transformer model</a:t>
            </a:r>
          </a:p>
        </p:txBody>
      </p:sp>
      <p:sp>
        <p:nvSpPr>
          <p:cNvPr id="3" name="Content Placeholder 2">
            <a:extLst>
              <a:ext uri="{FF2B5EF4-FFF2-40B4-BE49-F238E27FC236}">
                <a16:creationId xmlns:a16="http://schemas.microsoft.com/office/drawing/2014/main" id="{BB9810A1-A73D-000D-FDEE-72DE2AC40968}"/>
              </a:ext>
            </a:extLst>
          </p:cNvPr>
          <p:cNvSpPr>
            <a:spLocks noGrp="1"/>
          </p:cNvSpPr>
          <p:nvPr>
            <p:ph idx="1"/>
          </p:nvPr>
        </p:nvSpPr>
        <p:spPr/>
        <p:txBody>
          <a:bodyPr/>
          <a:lstStyle/>
          <a:p>
            <a:pPr marL="514350" indent="-514350">
              <a:buFont typeface="+mj-lt"/>
              <a:buAutoNum type="arabicPeriod" startAt="2"/>
            </a:pPr>
            <a:r>
              <a:rPr lang="en-US" b="1" dirty="0"/>
              <a:t>Use a profiling tool:</a:t>
            </a:r>
          </a:p>
          <a:p>
            <a:pPr marL="0" indent="0">
              <a:buNone/>
            </a:pPr>
            <a:r>
              <a:rPr lang="en-US" dirty="0"/>
              <a:t>There are many profiling tools available that can help you measure the performance of a transformer model. </a:t>
            </a:r>
          </a:p>
          <a:p>
            <a:pPr marL="971539" lvl="1" indent="-514350" algn="just">
              <a:buFont typeface="+mj-lt"/>
              <a:buAutoNum type="alphaUcPeriod"/>
            </a:pPr>
            <a:r>
              <a:rPr lang="en-US" dirty="0"/>
              <a:t>NVIDIA's </a:t>
            </a:r>
            <a:r>
              <a:rPr lang="en-US" dirty="0" err="1"/>
              <a:t>TensorRT</a:t>
            </a:r>
            <a:r>
              <a:rPr lang="en-US" dirty="0"/>
              <a:t>, which optimizes and accelerates the inference of deep learning models on NVIDIA GPUs.</a:t>
            </a:r>
          </a:p>
          <a:p>
            <a:pPr marL="971539" lvl="1" indent="-514350" algn="just">
              <a:buFont typeface="+mj-lt"/>
              <a:buAutoNum type="alphaUcPeriod"/>
            </a:pPr>
            <a:r>
              <a:rPr lang="en-US" dirty="0" err="1"/>
              <a:t>PyTorch's</a:t>
            </a:r>
            <a:r>
              <a:rPr lang="en-US" dirty="0"/>
              <a:t> </a:t>
            </a:r>
            <a:r>
              <a:rPr lang="en-US" dirty="0" err="1"/>
              <a:t>autograd</a:t>
            </a:r>
            <a:r>
              <a:rPr lang="en-US" dirty="0"/>
              <a:t> profiler, which can help you identify performance bottlenecks in your model.</a:t>
            </a:r>
          </a:p>
        </p:txBody>
      </p:sp>
    </p:spTree>
    <p:extLst>
      <p:ext uri="{BB962C8B-B14F-4D97-AF65-F5344CB8AC3E}">
        <p14:creationId xmlns:p14="http://schemas.microsoft.com/office/powerpoint/2010/main" val="242049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0877-3BA4-F08E-DDB3-7101D17A7EA5}"/>
              </a:ext>
            </a:extLst>
          </p:cNvPr>
          <p:cNvSpPr>
            <a:spLocks noGrp="1"/>
          </p:cNvSpPr>
          <p:nvPr>
            <p:ph type="title"/>
          </p:nvPr>
        </p:nvSpPr>
        <p:spPr/>
        <p:txBody>
          <a:bodyPr>
            <a:normAutofit fontScale="90000"/>
          </a:bodyPr>
          <a:lstStyle/>
          <a:p>
            <a:r>
              <a:rPr lang="en-US" dirty="0"/>
              <a:t>Steps to follow when profiling a transformer model</a:t>
            </a:r>
          </a:p>
        </p:txBody>
      </p:sp>
      <p:sp>
        <p:nvSpPr>
          <p:cNvPr id="3" name="Content Placeholder 2">
            <a:extLst>
              <a:ext uri="{FF2B5EF4-FFF2-40B4-BE49-F238E27FC236}">
                <a16:creationId xmlns:a16="http://schemas.microsoft.com/office/drawing/2014/main" id="{BB9810A1-A73D-000D-FDEE-72DE2AC40968}"/>
              </a:ext>
            </a:extLst>
          </p:cNvPr>
          <p:cNvSpPr>
            <a:spLocks noGrp="1"/>
          </p:cNvSpPr>
          <p:nvPr>
            <p:ph idx="1"/>
          </p:nvPr>
        </p:nvSpPr>
        <p:spPr/>
        <p:txBody>
          <a:bodyPr/>
          <a:lstStyle/>
          <a:p>
            <a:pPr marL="514350" indent="-514350">
              <a:buFont typeface="+mj-lt"/>
              <a:buAutoNum type="arabicPeriod" startAt="3"/>
            </a:pPr>
            <a:r>
              <a:rPr lang="en-US" b="1" dirty="0"/>
              <a:t>Prepare your input data:</a:t>
            </a:r>
          </a:p>
          <a:p>
            <a:r>
              <a:rPr lang="en-US" dirty="0"/>
              <a:t>To profile your transformer model, you need to provide it with input data that is representative of the data it will encounter during inference.</a:t>
            </a:r>
          </a:p>
          <a:p>
            <a:r>
              <a:rPr lang="en-US" dirty="0"/>
              <a:t>This can help you get a better understanding of the model's performance under real-world conditions.</a:t>
            </a:r>
          </a:p>
        </p:txBody>
      </p:sp>
    </p:spTree>
    <p:extLst>
      <p:ext uri="{BB962C8B-B14F-4D97-AF65-F5344CB8AC3E}">
        <p14:creationId xmlns:p14="http://schemas.microsoft.com/office/powerpoint/2010/main" val="4062414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0877-3BA4-F08E-DDB3-7101D17A7EA5}"/>
              </a:ext>
            </a:extLst>
          </p:cNvPr>
          <p:cNvSpPr>
            <a:spLocks noGrp="1"/>
          </p:cNvSpPr>
          <p:nvPr>
            <p:ph type="title"/>
          </p:nvPr>
        </p:nvSpPr>
        <p:spPr/>
        <p:txBody>
          <a:bodyPr>
            <a:normAutofit fontScale="90000"/>
          </a:bodyPr>
          <a:lstStyle/>
          <a:p>
            <a:r>
              <a:rPr lang="en-US" dirty="0"/>
              <a:t>Steps to follow when profiling a transformer model</a:t>
            </a:r>
          </a:p>
        </p:txBody>
      </p:sp>
      <p:sp>
        <p:nvSpPr>
          <p:cNvPr id="3" name="Content Placeholder 2">
            <a:extLst>
              <a:ext uri="{FF2B5EF4-FFF2-40B4-BE49-F238E27FC236}">
                <a16:creationId xmlns:a16="http://schemas.microsoft.com/office/drawing/2014/main" id="{BB9810A1-A73D-000D-FDEE-72DE2AC40968}"/>
              </a:ext>
            </a:extLst>
          </p:cNvPr>
          <p:cNvSpPr>
            <a:spLocks noGrp="1"/>
          </p:cNvSpPr>
          <p:nvPr>
            <p:ph idx="1"/>
          </p:nvPr>
        </p:nvSpPr>
        <p:spPr/>
        <p:txBody>
          <a:bodyPr/>
          <a:lstStyle/>
          <a:p>
            <a:pPr marL="514350" indent="-514350">
              <a:buFont typeface="+mj-lt"/>
              <a:buAutoNum type="arabicPeriod" startAt="4"/>
            </a:pPr>
            <a:r>
              <a:rPr lang="en-US" b="1" dirty="0"/>
              <a:t>Run the profiling tool: </a:t>
            </a:r>
          </a:p>
          <a:p>
            <a:r>
              <a:rPr lang="en-US" dirty="0"/>
              <a:t>Once you have prepared your input data and selected a profiling tool, you can run the tool to measure the performance of your transformer model. </a:t>
            </a:r>
          </a:p>
          <a:p>
            <a:r>
              <a:rPr lang="en-US" dirty="0"/>
              <a:t>The tool will generate a report that summarizes the performance metrics you specified.</a:t>
            </a:r>
          </a:p>
        </p:txBody>
      </p:sp>
    </p:spTree>
    <p:extLst>
      <p:ext uri="{BB962C8B-B14F-4D97-AF65-F5344CB8AC3E}">
        <p14:creationId xmlns:p14="http://schemas.microsoft.com/office/powerpoint/2010/main" val="176334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0877-3BA4-F08E-DDB3-7101D17A7EA5}"/>
              </a:ext>
            </a:extLst>
          </p:cNvPr>
          <p:cNvSpPr>
            <a:spLocks noGrp="1"/>
          </p:cNvSpPr>
          <p:nvPr>
            <p:ph type="title"/>
          </p:nvPr>
        </p:nvSpPr>
        <p:spPr/>
        <p:txBody>
          <a:bodyPr>
            <a:normAutofit fontScale="90000"/>
          </a:bodyPr>
          <a:lstStyle/>
          <a:p>
            <a:r>
              <a:rPr lang="en-US" dirty="0"/>
              <a:t>Steps to follow when profiling a transformer model</a:t>
            </a:r>
          </a:p>
        </p:txBody>
      </p:sp>
      <p:sp>
        <p:nvSpPr>
          <p:cNvPr id="3" name="Content Placeholder 2">
            <a:extLst>
              <a:ext uri="{FF2B5EF4-FFF2-40B4-BE49-F238E27FC236}">
                <a16:creationId xmlns:a16="http://schemas.microsoft.com/office/drawing/2014/main" id="{BB9810A1-A73D-000D-FDEE-72DE2AC40968}"/>
              </a:ext>
            </a:extLst>
          </p:cNvPr>
          <p:cNvSpPr>
            <a:spLocks noGrp="1"/>
          </p:cNvSpPr>
          <p:nvPr>
            <p:ph idx="1"/>
          </p:nvPr>
        </p:nvSpPr>
        <p:spPr/>
        <p:txBody>
          <a:bodyPr/>
          <a:lstStyle/>
          <a:p>
            <a:pPr marL="514350" indent="-514350" algn="just">
              <a:buFont typeface="+mj-lt"/>
              <a:buAutoNum type="arabicPeriod" startAt="5"/>
            </a:pPr>
            <a:r>
              <a:rPr lang="en-US" b="1" dirty="0"/>
              <a:t>Analyze the results:</a:t>
            </a:r>
          </a:p>
          <a:p>
            <a:pPr algn="just"/>
            <a:r>
              <a:rPr lang="en-US" dirty="0"/>
              <a:t>After profiling your transformer model, you should analyze the results to identify any performance bottlenecks or areas for improvement.</a:t>
            </a:r>
          </a:p>
          <a:p>
            <a:pPr algn="just"/>
            <a:r>
              <a:rPr lang="en-US" dirty="0"/>
              <a:t>You may need to experiment with different hyperparameters or architectures to optimize the performance of your model.</a:t>
            </a:r>
          </a:p>
        </p:txBody>
      </p:sp>
    </p:spTree>
    <p:extLst>
      <p:ext uri="{BB962C8B-B14F-4D97-AF65-F5344CB8AC3E}">
        <p14:creationId xmlns:p14="http://schemas.microsoft.com/office/powerpoint/2010/main" val="2014535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019A-AA16-2BD2-0188-8505B8C48992}"/>
              </a:ext>
            </a:extLst>
          </p:cNvPr>
          <p:cNvSpPr>
            <a:spLocks noGrp="1"/>
          </p:cNvSpPr>
          <p:nvPr>
            <p:ph type="title"/>
          </p:nvPr>
        </p:nvSpPr>
        <p:spPr/>
        <p:txBody>
          <a:bodyPr/>
          <a:lstStyle/>
          <a:p>
            <a:r>
              <a:rPr lang="en-US" dirty="0"/>
              <a:t>Performance estimation</a:t>
            </a:r>
          </a:p>
        </p:txBody>
      </p:sp>
      <p:sp>
        <p:nvSpPr>
          <p:cNvPr id="3" name="Content Placeholder 2">
            <a:extLst>
              <a:ext uri="{FF2B5EF4-FFF2-40B4-BE49-F238E27FC236}">
                <a16:creationId xmlns:a16="http://schemas.microsoft.com/office/drawing/2014/main" id="{7A5BCEB1-BBA0-342D-1A6E-610975F15C17}"/>
              </a:ext>
            </a:extLst>
          </p:cNvPr>
          <p:cNvSpPr>
            <a:spLocks noGrp="1"/>
          </p:cNvSpPr>
          <p:nvPr>
            <p:ph idx="1"/>
          </p:nvPr>
        </p:nvSpPr>
        <p:spPr/>
        <p:txBody>
          <a:bodyPr>
            <a:normAutofit fontScale="92500" lnSpcReduction="20000"/>
          </a:bodyPr>
          <a:lstStyle/>
          <a:p>
            <a:pPr algn="just"/>
            <a:r>
              <a:rPr lang="en-US" dirty="0"/>
              <a:t>To estimate the memory and compute demands of a given model and determine if it will fit on a given GPU or machine, you can follow these steps:</a:t>
            </a:r>
          </a:p>
          <a:p>
            <a:pPr marL="514350" indent="-514350" algn="just">
              <a:buFont typeface="+mj-lt"/>
              <a:buAutoNum type="arabicPeriod"/>
            </a:pPr>
            <a:r>
              <a:rPr lang="en-US" dirty="0"/>
              <a:t>Determine the size of the model</a:t>
            </a:r>
          </a:p>
          <a:p>
            <a:pPr marL="514350" indent="-514350" algn="just">
              <a:buFont typeface="+mj-lt"/>
              <a:buAutoNum type="arabicPeriod"/>
            </a:pPr>
            <a:r>
              <a:rPr lang="en-US" dirty="0"/>
              <a:t>Determine the batch size</a:t>
            </a:r>
          </a:p>
          <a:p>
            <a:pPr marL="514350" indent="-514350" algn="just">
              <a:buFont typeface="+mj-lt"/>
              <a:buAutoNum type="arabicPeriod"/>
            </a:pPr>
            <a:r>
              <a:rPr lang="en-US" dirty="0"/>
              <a:t>Estimate the memory requirements</a:t>
            </a:r>
          </a:p>
          <a:p>
            <a:pPr marL="514350" indent="-514350" algn="just">
              <a:buFont typeface="+mj-lt"/>
              <a:buAutoNum type="arabicPeriod"/>
            </a:pPr>
            <a:r>
              <a:rPr lang="en-US" dirty="0"/>
              <a:t>Estimate the compute requirements</a:t>
            </a:r>
          </a:p>
          <a:p>
            <a:pPr marL="514350" indent="-514350" algn="just">
              <a:buFont typeface="+mj-lt"/>
              <a:buAutoNum type="arabicPeriod"/>
            </a:pPr>
            <a:r>
              <a:rPr lang="en-US" dirty="0"/>
              <a:t>Estimate the queries per second</a:t>
            </a:r>
          </a:p>
        </p:txBody>
      </p:sp>
    </p:spTree>
    <p:extLst>
      <p:ext uri="{BB962C8B-B14F-4D97-AF65-F5344CB8AC3E}">
        <p14:creationId xmlns:p14="http://schemas.microsoft.com/office/powerpoint/2010/main" val="356962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6B43-5B0E-9A46-E464-483ABC116060}"/>
              </a:ext>
            </a:extLst>
          </p:cNvPr>
          <p:cNvSpPr>
            <a:spLocks noGrp="1"/>
          </p:cNvSpPr>
          <p:nvPr>
            <p:ph type="title"/>
          </p:nvPr>
        </p:nvSpPr>
        <p:spPr/>
        <p:txBody>
          <a:bodyPr/>
          <a:lstStyle/>
          <a:p>
            <a:r>
              <a:rPr lang="en-US" dirty="0"/>
              <a:t>Proposed Model</a:t>
            </a:r>
          </a:p>
        </p:txBody>
      </p:sp>
      <p:sp>
        <p:nvSpPr>
          <p:cNvPr id="3" name="Content Placeholder 2">
            <a:extLst>
              <a:ext uri="{FF2B5EF4-FFF2-40B4-BE49-F238E27FC236}">
                <a16:creationId xmlns:a16="http://schemas.microsoft.com/office/drawing/2014/main" id="{FCCEF59A-7149-D6BA-A86E-7CECD30E42E9}"/>
              </a:ext>
            </a:extLst>
          </p:cNvPr>
          <p:cNvSpPr>
            <a:spLocks noGrp="1"/>
          </p:cNvSpPr>
          <p:nvPr>
            <p:ph idx="1"/>
          </p:nvPr>
        </p:nvSpPr>
        <p:spPr/>
        <p:txBody>
          <a:bodyPr>
            <a:normAutofit/>
          </a:bodyPr>
          <a:lstStyle/>
          <a:p>
            <a:r>
              <a:rPr lang="en-US" dirty="0"/>
              <a:t>We present a novel approach for profiling transformer models and get the performance optimization of those deep learning models using the combination of the following:</a:t>
            </a:r>
          </a:p>
          <a:p>
            <a:pPr lvl="1"/>
            <a:r>
              <a:rPr lang="en-US" dirty="0"/>
              <a:t>Microsoft </a:t>
            </a:r>
            <a:r>
              <a:rPr lang="en-US" dirty="0" err="1"/>
              <a:t>DeepSpeed</a:t>
            </a:r>
            <a:r>
              <a:rPr lang="en-US" dirty="0"/>
              <a:t> library</a:t>
            </a:r>
          </a:p>
          <a:p>
            <a:pPr lvl="1"/>
            <a:r>
              <a:rPr lang="en-US" dirty="0" err="1"/>
              <a:t>ONNXRuntime</a:t>
            </a:r>
            <a:r>
              <a:rPr lang="en-US" dirty="0"/>
              <a:t> engine</a:t>
            </a:r>
          </a:p>
          <a:p>
            <a:pPr lvl="1"/>
            <a:r>
              <a:rPr lang="en-US" dirty="0" err="1"/>
              <a:t>PyTorch</a:t>
            </a:r>
            <a:r>
              <a:rPr lang="en-US" dirty="0"/>
              <a:t> Profiler</a:t>
            </a:r>
          </a:p>
          <a:p>
            <a:pPr lvl="1"/>
            <a:r>
              <a:rPr lang="en-US" dirty="0" err="1"/>
              <a:t>TensorBoard</a:t>
            </a:r>
            <a:r>
              <a:rPr lang="en-US" dirty="0"/>
              <a:t> for </a:t>
            </a:r>
            <a:r>
              <a:rPr lang="en-US" dirty="0" err="1"/>
              <a:t>visulalization</a:t>
            </a:r>
            <a:endParaRPr lang="en-US" dirty="0"/>
          </a:p>
        </p:txBody>
      </p:sp>
    </p:spTree>
    <p:extLst>
      <p:ext uri="{BB962C8B-B14F-4D97-AF65-F5344CB8AC3E}">
        <p14:creationId xmlns:p14="http://schemas.microsoft.com/office/powerpoint/2010/main" val="2429630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9C4F11-1B44-07AF-A202-FE3F8CEC14F3}"/>
              </a:ext>
            </a:extLst>
          </p:cNvPr>
          <p:cNvSpPr>
            <a:spLocks noGrp="1"/>
          </p:cNvSpPr>
          <p:nvPr>
            <p:ph type="title"/>
          </p:nvPr>
        </p:nvSpPr>
        <p:spPr>
          <a:xfrm>
            <a:off x="841248" y="251312"/>
            <a:ext cx="10506456" cy="1010264"/>
          </a:xfrm>
        </p:spPr>
        <p:txBody>
          <a:bodyPr anchor="ctr">
            <a:normAutofit/>
          </a:bodyPr>
          <a:lstStyle/>
          <a:p>
            <a:r>
              <a:rPr lang="en-US" dirty="0"/>
              <a:t>Proposed Model</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C20F77D-4A1B-D23A-4181-7700F0C8190C}"/>
              </a:ext>
            </a:extLst>
          </p:cNvPr>
          <p:cNvGraphicFramePr>
            <a:graphicFrameLocks noGrp="1"/>
          </p:cNvGraphicFramePr>
          <p:nvPr>
            <p:ph idx="1"/>
            <p:extLst>
              <p:ext uri="{D42A27DB-BD31-4B8C-83A1-F6EECF244321}">
                <p14:modId xmlns:p14="http://schemas.microsoft.com/office/powerpoint/2010/main" val="2463365423"/>
              </p:ext>
            </p:extLst>
          </p:nvPr>
        </p:nvGraphicFramePr>
        <p:xfrm>
          <a:off x="64008" y="1630484"/>
          <a:ext cx="11993732" cy="4646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656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6B43-5B0E-9A46-E464-483ABC116060}"/>
              </a:ext>
            </a:extLst>
          </p:cNvPr>
          <p:cNvSpPr>
            <a:spLocks noGrp="1"/>
          </p:cNvSpPr>
          <p:nvPr>
            <p:ph type="title"/>
          </p:nvPr>
        </p:nvSpPr>
        <p:spPr/>
        <p:txBody>
          <a:bodyPr/>
          <a:lstStyle/>
          <a:p>
            <a:r>
              <a:rPr lang="en-US" dirty="0"/>
              <a:t>Our Main Contribution</a:t>
            </a:r>
          </a:p>
        </p:txBody>
      </p:sp>
      <p:sp>
        <p:nvSpPr>
          <p:cNvPr id="3" name="Content Placeholder 2">
            <a:extLst>
              <a:ext uri="{FF2B5EF4-FFF2-40B4-BE49-F238E27FC236}">
                <a16:creationId xmlns:a16="http://schemas.microsoft.com/office/drawing/2014/main" id="{FCCEF59A-7149-D6BA-A86E-7CECD30E42E9}"/>
              </a:ext>
            </a:extLst>
          </p:cNvPr>
          <p:cNvSpPr>
            <a:spLocks noGrp="1"/>
          </p:cNvSpPr>
          <p:nvPr>
            <p:ph idx="1"/>
          </p:nvPr>
        </p:nvSpPr>
        <p:spPr/>
        <p:txBody>
          <a:bodyPr>
            <a:normAutofit/>
          </a:bodyPr>
          <a:lstStyle/>
          <a:p>
            <a:pPr algn="just"/>
            <a:r>
              <a:rPr lang="en-US" dirty="0"/>
              <a:t> Our approach allows for:</a:t>
            </a:r>
          </a:p>
          <a:p>
            <a:pPr lvl="1" algn="just"/>
            <a:r>
              <a:rPr lang="en-US" dirty="0"/>
              <a:t>Efficient distributed training, inference</a:t>
            </a:r>
          </a:p>
          <a:p>
            <a:pPr lvl="1" algn="just"/>
            <a:r>
              <a:rPr lang="en-US" dirty="0"/>
              <a:t>Profiling of deep learning models</a:t>
            </a:r>
          </a:p>
          <a:p>
            <a:pPr lvl="1" algn="just"/>
            <a:r>
              <a:rPr lang="en-US" dirty="0"/>
              <a:t>Visualization and analysis of performance metrics. </a:t>
            </a:r>
          </a:p>
          <a:p>
            <a:pPr algn="just"/>
            <a:r>
              <a:rPr lang="en-US" dirty="0"/>
              <a:t>We demonstrate the effectiveness of our approach through many examples from various tasks like image classification and text classification task.</a:t>
            </a:r>
          </a:p>
        </p:txBody>
      </p:sp>
    </p:spTree>
    <p:extLst>
      <p:ext uri="{BB962C8B-B14F-4D97-AF65-F5344CB8AC3E}">
        <p14:creationId xmlns:p14="http://schemas.microsoft.com/office/powerpoint/2010/main" val="1075175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C80E-5D51-097B-94A6-4345B68E36CD}"/>
              </a:ext>
            </a:extLst>
          </p:cNvPr>
          <p:cNvSpPr>
            <a:spLocks noGrp="1"/>
          </p:cNvSpPr>
          <p:nvPr>
            <p:ph type="title"/>
          </p:nvPr>
        </p:nvSpPr>
        <p:spPr/>
        <p:txBody>
          <a:bodyPr/>
          <a:lstStyle/>
          <a:p>
            <a:r>
              <a:rPr lang="en-US" dirty="0"/>
              <a:t>Performance Metrics</a:t>
            </a:r>
          </a:p>
        </p:txBody>
      </p:sp>
      <p:sp>
        <p:nvSpPr>
          <p:cNvPr id="3" name="Content Placeholder 2">
            <a:extLst>
              <a:ext uri="{FF2B5EF4-FFF2-40B4-BE49-F238E27FC236}">
                <a16:creationId xmlns:a16="http://schemas.microsoft.com/office/drawing/2014/main" id="{D21A7034-42F7-F713-6EDC-14CFF3AA40C6}"/>
              </a:ext>
            </a:extLst>
          </p:cNvPr>
          <p:cNvSpPr>
            <a:spLocks noGrp="1"/>
          </p:cNvSpPr>
          <p:nvPr>
            <p:ph idx="1"/>
          </p:nvPr>
        </p:nvSpPr>
        <p:spPr/>
        <p:txBody>
          <a:bodyPr>
            <a:normAutofit fontScale="85000" lnSpcReduction="20000"/>
          </a:bodyPr>
          <a:lstStyle/>
          <a:p>
            <a:pPr algn="just"/>
            <a:r>
              <a:rPr lang="en-US" b="1" dirty="0"/>
              <a:t>FLOPS</a:t>
            </a:r>
            <a:r>
              <a:rPr lang="en-US" dirty="0"/>
              <a:t> (Floating Point Operations per Second) is a measure of the computational complexity of a deep learning model. It is the number of floating-point operations that can be executed per second by the hardware on which the model is running.</a:t>
            </a:r>
          </a:p>
          <a:p>
            <a:pPr algn="just"/>
            <a:r>
              <a:rPr lang="en-US" b="1" dirty="0"/>
              <a:t>(1) FLOPS, (2) number of parameters, (3) fps and (4) latency. </a:t>
            </a:r>
          </a:p>
          <a:p>
            <a:pPr algn="just"/>
            <a:r>
              <a:rPr lang="en-US" dirty="0"/>
              <a:t>These four numbers will help you evaluate the speed of this model. To be specific, FLOPS means floating point operations per second, and fps means frame per second. In terms of comparison, (1) FLOPS, the lower the better, (2) number of parameters, the lower the better, (3) fps, the higher the better, (4) latency, the lower the better.</a:t>
            </a:r>
          </a:p>
        </p:txBody>
      </p:sp>
    </p:spTree>
    <p:extLst>
      <p:ext uri="{BB962C8B-B14F-4D97-AF65-F5344CB8AC3E}">
        <p14:creationId xmlns:p14="http://schemas.microsoft.com/office/powerpoint/2010/main" val="309967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387A1A-9C8A-715A-47C4-F6BC2248C49A}"/>
              </a:ext>
            </a:extLst>
          </p:cNvPr>
          <p:cNvSpPr>
            <a:spLocks noGrp="1"/>
          </p:cNvSpPr>
          <p:nvPr>
            <p:ph type="title"/>
          </p:nvPr>
        </p:nvSpPr>
        <p:spPr>
          <a:xfrm>
            <a:off x="659234" y="957447"/>
            <a:ext cx="3383280" cy="4943105"/>
          </a:xfrm>
        </p:spPr>
        <p:txBody>
          <a:bodyPr anchor="ctr">
            <a:normAutofit/>
          </a:bodyPr>
          <a:lstStyle/>
          <a:p>
            <a:r>
              <a:rPr lang="en-US" sz="6600" b="1" dirty="0">
                <a:latin typeface="Josefin Sans" pitchFamily="2" charset="0"/>
              </a:rPr>
              <a:t>Agenda</a:t>
            </a:r>
            <a:endParaRPr lang="en-US" b="1" dirty="0">
              <a:latin typeface="Josefin Sans" pitchFamily="2" charset="0"/>
            </a:endParaRPr>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127B458-4D54-A80F-48DF-F057F428729C}"/>
              </a:ext>
            </a:extLst>
          </p:cNvPr>
          <p:cNvGraphicFramePr>
            <a:graphicFrameLocks noGrp="1"/>
          </p:cNvGraphicFramePr>
          <p:nvPr>
            <p:ph idx="1"/>
            <p:extLst>
              <p:ext uri="{D42A27DB-BD31-4B8C-83A1-F6EECF244321}">
                <p14:modId xmlns:p14="http://schemas.microsoft.com/office/powerpoint/2010/main" val="1133690545"/>
              </p:ext>
            </p:extLst>
          </p:nvPr>
        </p:nvGraphicFramePr>
        <p:xfrm>
          <a:off x="4330343" y="752036"/>
          <a:ext cx="7638289"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0187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9E16-544D-B68C-A459-BD67F1AC50F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04D1041-DAC3-AA0A-A6E1-4A08E738A879}"/>
              </a:ext>
            </a:extLst>
          </p:cNvPr>
          <p:cNvSpPr>
            <a:spLocks noGrp="1"/>
          </p:cNvSpPr>
          <p:nvPr>
            <p:ph idx="1"/>
          </p:nvPr>
        </p:nvSpPr>
        <p:spPr/>
        <p:txBody>
          <a:bodyPr>
            <a:normAutofit/>
          </a:bodyPr>
          <a:lstStyle/>
          <a:p>
            <a:pPr algn="just"/>
            <a:r>
              <a:rPr lang="en-US" dirty="0"/>
              <a:t>Large models have become a key component of </a:t>
            </a:r>
            <a:r>
              <a:rPr lang="en-US"/>
              <a:t>many deep </a:t>
            </a:r>
            <a:r>
              <a:rPr lang="en-US" dirty="0"/>
              <a:t>learning applications.</a:t>
            </a:r>
          </a:p>
          <a:p>
            <a:pPr algn="just"/>
            <a:r>
              <a:rPr lang="en-US" dirty="0"/>
              <a:t>These models are typically based on deep neural networks and can require significant computational resources to train and evaluate.</a:t>
            </a:r>
          </a:p>
          <a:p>
            <a:pPr algn="just"/>
            <a:r>
              <a:rPr lang="en-US" dirty="0"/>
              <a:t>The efficient utilization of these resources is essential for achieving good performance and reducing training time. </a:t>
            </a:r>
          </a:p>
        </p:txBody>
      </p:sp>
    </p:spTree>
    <p:extLst>
      <p:ext uri="{BB962C8B-B14F-4D97-AF65-F5344CB8AC3E}">
        <p14:creationId xmlns:p14="http://schemas.microsoft.com/office/powerpoint/2010/main" val="42212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A219-9522-B74F-5EFF-603AC7755008}"/>
              </a:ext>
            </a:extLst>
          </p:cNvPr>
          <p:cNvSpPr>
            <a:spLocks noGrp="1"/>
          </p:cNvSpPr>
          <p:nvPr>
            <p:ph type="title"/>
          </p:nvPr>
        </p:nvSpPr>
        <p:spPr/>
        <p:txBody>
          <a:bodyPr/>
          <a:lstStyle/>
          <a:p>
            <a:r>
              <a:rPr lang="en-US" dirty="0"/>
              <a:t>Language Models</a:t>
            </a:r>
          </a:p>
        </p:txBody>
      </p:sp>
      <p:pic>
        <p:nvPicPr>
          <p:cNvPr id="5" name="Content Placeholder 4" descr="A picture containing text, screenshot, diagram, number&#10;&#10;Description automatically generated">
            <a:extLst>
              <a:ext uri="{FF2B5EF4-FFF2-40B4-BE49-F238E27FC236}">
                <a16:creationId xmlns:a16="http://schemas.microsoft.com/office/drawing/2014/main" id="{83CF44BB-C59F-9E5C-895E-C4B643BCA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4928" y="2100541"/>
            <a:ext cx="7912339" cy="4431404"/>
          </a:xfrm>
          <a:ln>
            <a:solidFill>
              <a:schemeClr val="accent2">
                <a:lumMod val="10000"/>
                <a:lumOff val="90000"/>
              </a:schemeClr>
            </a:solidFill>
          </a:ln>
        </p:spPr>
      </p:pic>
      <p:sp>
        <p:nvSpPr>
          <p:cNvPr id="6" name="Content Placeholder 2">
            <a:extLst>
              <a:ext uri="{FF2B5EF4-FFF2-40B4-BE49-F238E27FC236}">
                <a16:creationId xmlns:a16="http://schemas.microsoft.com/office/drawing/2014/main" id="{721948BF-20C8-2135-B54A-C3535316B8D6}"/>
              </a:ext>
            </a:extLst>
          </p:cNvPr>
          <p:cNvSpPr txBox="1">
            <a:spLocks/>
          </p:cNvSpPr>
          <p:nvPr/>
        </p:nvSpPr>
        <p:spPr>
          <a:xfrm>
            <a:off x="1774550" y="6526530"/>
            <a:ext cx="10168128" cy="331470"/>
          </a:xfrm>
          <a:prstGeom prst="rect">
            <a:avLst/>
          </a:prstGeom>
        </p:spPr>
        <p:txBody>
          <a:bodyPr vert="horz" lIns="91440" tIns="45720" rIns="91440" bIns="45720" rtlCol="0">
            <a:normAutofit fontScale="55000" lnSpcReduction="20000"/>
          </a:bodyPr>
          <a:lstStyle>
            <a:lvl1pPr marL="228594" indent="-228594" algn="l" defTabSz="914377"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Source: </a:t>
            </a:r>
            <a:r>
              <a:rPr lang="en-US" i="1" dirty="0"/>
              <a:t>Zhao, Wayne Xin et al. “A Survey of Large Language Models.” </a:t>
            </a:r>
            <a:r>
              <a:rPr lang="en-US" i="1" dirty="0" err="1"/>
              <a:t>ArXiv</a:t>
            </a:r>
            <a:r>
              <a:rPr lang="en-US" i="1" dirty="0"/>
              <a:t> abs/2303.18223 (2023): n. </a:t>
            </a:r>
            <a:r>
              <a:rPr lang="en-US" i="1" dirty="0" err="1"/>
              <a:t>pag</a:t>
            </a:r>
            <a:r>
              <a:rPr lang="en-US" i="1" dirty="0"/>
              <a:t>.</a:t>
            </a:r>
            <a:endParaRPr lang="en-US" dirty="0"/>
          </a:p>
        </p:txBody>
      </p:sp>
    </p:spTree>
    <p:extLst>
      <p:ext uri="{BB962C8B-B14F-4D97-AF65-F5344CB8AC3E}">
        <p14:creationId xmlns:p14="http://schemas.microsoft.com/office/powerpoint/2010/main" val="104164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FF9B-ADD6-CD25-749C-D75BC70605B9}"/>
              </a:ext>
            </a:extLst>
          </p:cNvPr>
          <p:cNvSpPr>
            <a:spLocks noGrp="1"/>
          </p:cNvSpPr>
          <p:nvPr>
            <p:ph type="title"/>
          </p:nvPr>
        </p:nvSpPr>
        <p:spPr/>
        <p:txBody>
          <a:bodyPr>
            <a:normAutofit fontScale="90000"/>
          </a:bodyPr>
          <a:lstStyle/>
          <a:p>
            <a:pPr algn="just"/>
            <a:r>
              <a:rPr lang="en-US" dirty="0"/>
              <a:t>Existing language models of code, their sizes, and availability ( </a:t>
            </a:r>
            <a:r>
              <a:rPr lang="en-US" dirty="0">
                <a:highlight>
                  <a:srgbClr val="4285F4"/>
                </a:highlight>
              </a:rPr>
              <a:t>open source </a:t>
            </a:r>
            <a:r>
              <a:rPr lang="en-US" dirty="0"/>
              <a:t>vs. </a:t>
            </a:r>
            <a:r>
              <a:rPr lang="en-US" dirty="0">
                <a:highlight>
                  <a:srgbClr val="FF0000"/>
                </a:highlight>
              </a:rPr>
              <a:t>not open-source </a:t>
            </a:r>
            <a:r>
              <a:rPr lang="en-US" dirty="0"/>
              <a:t>).</a:t>
            </a:r>
          </a:p>
        </p:txBody>
      </p:sp>
      <p:sp>
        <p:nvSpPr>
          <p:cNvPr id="3" name="Content Placeholder 2">
            <a:extLst>
              <a:ext uri="{FF2B5EF4-FFF2-40B4-BE49-F238E27FC236}">
                <a16:creationId xmlns:a16="http://schemas.microsoft.com/office/drawing/2014/main" id="{0EBA61BD-9F21-4103-FAB4-576D1A89F745}"/>
              </a:ext>
            </a:extLst>
          </p:cNvPr>
          <p:cNvSpPr>
            <a:spLocks noGrp="1"/>
          </p:cNvSpPr>
          <p:nvPr>
            <p:ph idx="1"/>
          </p:nvPr>
        </p:nvSpPr>
        <p:spPr>
          <a:xfrm>
            <a:off x="1115568" y="6446520"/>
            <a:ext cx="10168128" cy="331470"/>
          </a:xfrm>
        </p:spPr>
        <p:txBody>
          <a:bodyPr>
            <a:normAutofit fontScale="55000" lnSpcReduction="20000"/>
          </a:bodyPr>
          <a:lstStyle/>
          <a:p>
            <a:pPr marL="0" indent="0">
              <a:buNone/>
            </a:pPr>
            <a:r>
              <a:rPr lang="fr-FR" dirty="0"/>
              <a:t>Source: https://arxiv.org/pdf/2202.13169.pdf</a:t>
            </a:r>
            <a:endParaRPr lang="en-US" dirty="0"/>
          </a:p>
        </p:txBody>
      </p:sp>
      <p:pic>
        <p:nvPicPr>
          <p:cNvPr id="5" name="Picture 4">
            <a:extLst>
              <a:ext uri="{FF2B5EF4-FFF2-40B4-BE49-F238E27FC236}">
                <a16:creationId xmlns:a16="http://schemas.microsoft.com/office/drawing/2014/main" id="{6A310500-C928-8B18-7622-D2B454755C3D}"/>
              </a:ext>
            </a:extLst>
          </p:cNvPr>
          <p:cNvPicPr>
            <a:picLocks noChangeAspect="1"/>
          </p:cNvPicPr>
          <p:nvPr/>
        </p:nvPicPr>
        <p:blipFill>
          <a:blip r:embed="rId2"/>
          <a:stretch>
            <a:fillRect/>
          </a:stretch>
        </p:blipFill>
        <p:spPr>
          <a:xfrm>
            <a:off x="0" y="2040048"/>
            <a:ext cx="12192000" cy="4406472"/>
          </a:xfrm>
          <a:prstGeom prst="rect">
            <a:avLst/>
          </a:prstGeom>
        </p:spPr>
      </p:pic>
    </p:spTree>
    <p:extLst>
      <p:ext uri="{BB962C8B-B14F-4D97-AF65-F5344CB8AC3E}">
        <p14:creationId xmlns:p14="http://schemas.microsoft.com/office/powerpoint/2010/main" val="43550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9E16-544D-B68C-A459-BD67F1AC50F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04D1041-DAC3-AA0A-A6E1-4A08E738A879}"/>
              </a:ext>
            </a:extLst>
          </p:cNvPr>
          <p:cNvSpPr>
            <a:spLocks noGrp="1"/>
          </p:cNvSpPr>
          <p:nvPr>
            <p:ph idx="1"/>
          </p:nvPr>
        </p:nvSpPr>
        <p:spPr/>
        <p:txBody>
          <a:bodyPr>
            <a:normAutofit fontScale="92500" lnSpcReduction="20000"/>
          </a:bodyPr>
          <a:lstStyle/>
          <a:p>
            <a:pPr algn="just"/>
            <a:r>
              <a:rPr lang="en-US" dirty="0"/>
              <a:t>Deep learning models have become increasingly complex, requiring more computational power and longer training times.</a:t>
            </a:r>
          </a:p>
          <a:p>
            <a:pPr algn="just"/>
            <a:r>
              <a:rPr lang="en-US" dirty="0"/>
              <a:t>In response, researchers and practitioners have developed various tools and techniques to optimize the performance of these models. </a:t>
            </a:r>
          </a:p>
          <a:p>
            <a:pPr algn="just"/>
            <a:r>
              <a:rPr lang="en-US" dirty="0"/>
              <a:t>Profiling the resource consumption of large language models can be challenging due to:</a:t>
            </a:r>
          </a:p>
          <a:p>
            <a:pPr marL="914389" lvl="1" indent="-457200" algn="just">
              <a:buFont typeface="+mj-lt"/>
              <a:buAutoNum type="arabicPeriod"/>
            </a:pPr>
            <a:r>
              <a:rPr lang="en-US" dirty="0"/>
              <a:t>The complexity of the models</a:t>
            </a:r>
          </a:p>
          <a:p>
            <a:pPr marL="914389" lvl="1" indent="-457200" algn="just">
              <a:buFont typeface="+mj-lt"/>
              <a:buAutoNum type="arabicPeriod"/>
            </a:pPr>
            <a:r>
              <a:rPr lang="en-US" dirty="0"/>
              <a:t>The large number of parameters they contain.</a:t>
            </a:r>
          </a:p>
        </p:txBody>
      </p:sp>
    </p:spTree>
    <p:extLst>
      <p:ext uri="{BB962C8B-B14F-4D97-AF65-F5344CB8AC3E}">
        <p14:creationId xmlns:p14="http://schemas.microsoft.com/office/powerpoint/2010/main" val="399790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0877-3BA4-F08E-DDB3-7101D17A7EA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B9810A1-A73D-000D-FDEE-72DE2AC40968}"/>
              </a:ext>
            </a:extLst>
          </p:cNvPr>
          <p:cNvSpPr>
            <a:spLocks noGrp="1"/>
          </p:cNvSpPr>
          <p:nvPr>
            <p:ph idx="1"/>
          </p:nvPr>
        </p:nvSpPr>
        <p:spPr/>
        <p:txBody>
          <a:bodyPr/>
          <a:lstStyle/>
          <a:p>
            <a:pPr algn="just"/>
            <a:r>
              <a:rPr lang="en-US" dirty="0"/>
              <a:t>Profiling a transformer model involves measuring and analyzing its performance characteristics, such as computational time, memory usage, and throughput. </a:t>
            </a:r>
          </a:p>
          <a:p>
            <a:pPr algn="just"/>
            <a:r>
              <a:rPr lang="en-US" dirty="0"/>
              <a:t>Profiling a transformer model is an important step in optimizing its performance and ensuring that it can meet the requirements of your application.</a:t>
            </a:r>
          </a:p>
        </p:txBody>
      </p:sp>
    </p:spTree>
    <p:extLst>
      <p:ext uri="{BB962C8B-B14F-4D97-AF65-F5344CB8AC3E}">
        <p14:creationId xmlns:p14="http://schemas.microsoft.com/office/powerpoint/2010/main" val="3917616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4560A-0DD9-83BD-DC20-31E8CE374A70}"/>
              </a:ext>
            </a:extLst>
          </p:cNvPr>
          <p:cNvSpPr>
            <a:spLocks noGrp="1"/>
          </p:cNvSpPr>
          <p:nvPr>
            <p:ph type="title"/>
          </p:nvPr>
        </p:nvSpPr>
        <p:spPr>
          <a:xfrm>
            <a:off x="841248" y="256032"/>
            <a:ext cx="10506456" cy="1014984"/>
          </a:xfrm>
        </p:spPr>
        <p:txBody>
          <a:bodyPr anchor="b">
            <a:normAutofit/>
          </a:bodyPr>
          <a:lstStyle/>
          <a:p>
            <a:r>
              <a:rPr lang="en-US" dirty="0"/>
              <a:t>Model Types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420EB714-3B48-D20F-FF56-BF8C8D15AF2E}"/>
              </a:ext>
            </a:extLst>
          </p:cNvPr>
          <p:cNvGraphicFramePr>
            <a:graphicFrameLocks noGrp="1"/>
          </p:cNvGraphicFramePr>
          <p:nvPr>
            <p:ph idx="1"/>
            <p:extLst>
              <p:ext uri="{D42A27DB-BD31-4B8C-83A1-F6EECF244321}">
                <p14:modId xmlns:p14="http://schemas.microsoft.com/office/powerpoint/2010/main" val="2196590725"/>
              </p:ext>
            </p:extLst>
          </p:nvPr>
        </p:nvGraphicFramePr>
        <p:xfrm>
          <a:off x="838200" y="2101030"/>
          <a:ext cx="10515602" cy="4259526"/>
        </p:xfrm>
        <a:graphic>
          <a:graphicData uri="http://schemas.openxmlformats.org/drawingml/2006/table">
            <a:tbl>
              <a:tblPr firstRow="1" firstCol="1" bandRow="1">
                <a:tableStyleId>{5C22544A-7EE6-4342-B048-85BDC9FD1C3A}</a:tableStyleId>
              </a:tblPr>
              <a:tblGrid>
                <a:gridCol w="3053509">
                  <a:extLst>
                    <a:ext uri="{9D8B030D-6E8A-4147-A177-3AD203B41FA5}">
                      <a16:colId xmlns:a16="http://schemas.microsoft.com/office/drawing/2014/main" val="375592334"/>
                    </a:ext>
                  </a:extLst>
                </a:gridCol>
                <a:gridCol w="3184545">
                  <a:extLst>
                    <a:ext uri="{9D8B030D-6E8A-4147-A177-3AD203B41FA5}">
                      <a16:colId xmlns:a16="http://schemas.microsoft.com/office/drawing/2014/main" val="1665223691"/>
                    </a:ext>
                  </a:extLst>
                </a:gridCol>
                <a:gridCol w="2108535">
                  <a:extLst>
                    <a:ext uri="{9D8B030D-6E8A-4147-A177-3AD203B41FA5}">
                      <a16:colId xmlns:a16="http://schemas.microsoft.com/office/drawing/2014/main" val="2649998240"/>
                    </a:ext>
                  </a:extLst>
                </a:gridCol>
                <a:gridCol w="2169013">
                  <a:extLst>
                    <a:ext uri="{9D8B030D-6E8A-4147-A177-3AD203B41FA5}">
                      <a16:colId xmlns:a16="http://schemas.microsoft.com/office/drawing/2014/main" val="3822851083"/>
                    </a:ext>
                  </a:extLst>
                </a:gridCol>
              </a:tblGrid>
              <a:tr h="580026">
                <a:tc>
                  <a:txBody>
                    <a:bodyPr/>
                    <a:lstStyle/>
                    <a:p>
                      <a:pPr marL="0" marR="0" algn="ctr">
                        <a:lnSpc>
                          <a:spcPct val="107000"/>
                        </a:lnSpc>
                        <a:spcBef>
                          <a:spcPts val="0"/>
                        </a:spcBef>
                        <a:spcAft>
                          <a:spcPts val="0"/>
                        </a:spcAft>
                      </a:pPr>
                      <a:r>
                        <a:rPr lang="en-US" sz="1700" dirty="0">
                          <a:effectLst/>
                        </a:rPr>
                        <a:t>Model Type</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a:effectLst/>
                        </a:rPr>
                        <a:t>Layer Types</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a:effectLst/>
                        </a:rPr>
                        <a:t>Memory Demand</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a:effectLst/>
                        </a:rPr>
                        <a:t>Compute Demand</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extLst>
                  <a:ext uri="{0D108BD9-81ED-4DB2-BD59-A6C34878D82A}">
                    <a16:rowId xmlns:a16="http://schemas.microsoft.com/office/drawing/2014/main" val="2003674299"/>
                  </a:ext>
                </a:extLst>
              </a:tr>
              <a:tr h="613250">
                <a:tc>
                  <a:txBody>
                    <a:bodyPr/>
                    <a:lstStyle/>
                    <a:p>
                      <a:pPr marL="0" marR="0" algn="ctr">
                        <a:lnSpc>
                          <a:spcPct val="107000"/>
                        </a:lnSpc>
                        <a:spcBef>
                          <a:spcPts val="0"/>
                        </a:spcBef>
                        <a:spcAft>
                          <a:spcPts val="0"/>
                        </a:spcAft>
                      </a:pPr>
                      <a:r>
                        <a:rPr lang="en-US" sz="1700" dirty="0">
                          <a:effectLst/>
                        </a:rPr>
                        <a:t>Image Classification</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dirty="0">
                          <a:effectLst/>
                        </a:rPr>
                        <a:t>Convolutional, Pooling, Fully Connected</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a:effectLst/>
                        </a:rPr>
                        <a:t>Medium to High</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a:effectLst/>
                        </a:rPr>
                        <a:t>High</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extLst>
                  <a:ext uri="{0D108BD9-81ED-4DB2-BD59-A6C34878D82A}">
                    <a16:rowId xmlns:a16="http://schemas.microsoft.com/office/drawing/2014/main" val="3879526361"/>
                  </a:ext>
                </a:extLst>
              </a:tr>
              <a:tr h="613250">
                <a:tc>
                  <a:txBody>
                    <a:bodyPr/>
                    <a:lstStyle/>
                    <a:p>
                      <a:pPr marL="0" marR="0" algn="ctr">
                        <a:lnSpc>
                          <a:spcPct val="107000"/>
                        </a:lnSpc>
                        <a:spcBef>
                          <a:spcPts val="0"/>
                        </a:spcBef>
                        <a:spcAft>
                          <a:spcPts val="0"/>
                        </a:spcAft>
                      </a:pPr>
                      <a:r>
                        <a:rPr lang="en-US" sz="1700">
                          <a:effectLst/>
                        </a:rPr>
                        <a:t>Object Detection</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dirty="0">
                          <a:effectLst/>
                        </a:rPr>
                        <a:t>Convolutional, Pooling, Fully Connected</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dirty="0">
                          <a:effectLst/>
                        </a:rPr>
                        <a:t>High</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a:effectLst/>
                        </a:rPr>
                        <a:t>Very High</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extLst>
                  <a:ext uri="{0D108BD9-81ED-4DB2-BD59-A6C34878D82A}">
                    <a16:rowId xmlns:a16="http://schemas.microsoft.com/office/drawing/2014/main" val="562947806"/>
                  </a:ext>
                </a:extLst>
              </a:tr>
              <a:tr h="613250">
                <a:tc>
                  <a:txBody>
                    <a:bodyPr/>
                    <a:lstStyle/>
                    <a:p>
                      <a:pPr marL="0" marR="0" algn="ctr">
                        <a:lnSpc>
                          <a:spcPct val="107000"/>
                        </a:lnSpc>
                        <a:spcBef>
                          <a:spcPts val="0"/>
                        </a:spcBef>
                        <a:spcAft>
                          <a:spcPts val="0"/>
                        </a:spcAft>
                      </a:pPr>
                      <a:r>
                        <a:rPr lang="en-US" sz="1700">
                          <a:effectLst/>
                        </a:rPr>
                        <a:t>Semantic Segmentation</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dirty="0">
                          <a:effectLst/>
                        </a:rPr>
                        <a:t>Convolutional, </a:t>
                      </a:r>
                      <a:r>
                        <a:rPr lang="en-US" sz="1700" dirty="0" err="1">
                          <a:effectLst/>
                        </a:rPr>
                        <a:t>Upsampling</a:t>
                      </a:r>
                      <a:r>
                        <a:rPr lang="en-US" sz="1700" dirty="0">
                          <a:effectLst/>
                        </a:rPr>
                        <a:t>, Fully Connected</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dirty="0">
                          <a:effectLst/>
                        </a:rPr>
                        <a:t>Very High</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a:effectLst/>
                        </a:rPr>
                        <a:t>Very High</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extLst>
                  <a:ext uri="{0D108BD9-81ED-4DB2-BD59-A6C34878D82A}">
                    <a16:rowId xmlns:a16="http://schemas.microsoft.com/office/drawing/2014/main" val="4182118910"/>
                  </a:ext>
                </a:extLst>
              </a:tr>
              <a:tr h="613250">
                <a:tc>
                  <a:txBody>
                    <a:bodyPr/>
                    <a:lstStyle/>
                    <a:p>
                      <a:pPr marL="0" marR="0" algn="ctr">
                        <a:lnSpc>
                          <a:spcPct val="107000"/>
                        </a:lnSpc>
                        <a:spcBef>
                          <a:spcPts val="0"/>
                        </a:spcBef>
                        <a:spcAft>
                          <a:spcPts val="0"/>
                        </a:spcAft>
                      </a:pPr>
                      <a:r>
                        <a:rPr lang="en-US" sz="1700">
                          <a:effectLst/>
                        </a:rPr>
                        <a:t>Generative Adversarial Networks (GANs)</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dirty="0">
                          <a:effectLst/>
                        </a:rPr>
                        <a:t>Convolutional, </a:t>
                      </a:r>
                      <a:r>
                        <a:rPr lang="en-US" sz="1700" dirty="0" err="1">
                          <a:effectLst/>
                        </a:rPr>
                        <a:t>Upsampling</a:t>
                      </a:r>
                      <a:r>
                        <a:rPr lang="en-US" sz="1700" dirty="0">
                          <a:effectLst/>
                        </a:rPr>
                        <a:t>, Fully Connected</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dirty="0">
                          <a:effectLst/>
                        </a:rPr>
                        <a:t>High to Very High</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a:effectLst/>
                        </a:rPr>
                        <a:t>High to Very High</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extLst>
                  <a:ext uri="{0D108BD9-81ED-4DB2-BD59-A6C34878D82A}">
                    <a16:rowId xmlns:a16="http://schemas.microsoft.com/office/drawing/2014/main" val="3851098430"/>
                  </a:ext>
                </a:extLst>
              </a:tr>
              <a:tr h="613250">
                <a:tc>
                  <a:txBody>
                    <a:bodyPr/>
                    <a:lstStyle/>
                    <a:p>
                      <a:pPr marL="0" marR="0" algn="ctr">
                        <a:lnSpc>
                          <a:spcPct val="107000"/>
                        </a:lnSpc>
                        <a:spcBef>
                          <a:spcPts val="0"/>
                        </a:spcBef>
                        <a:spcAft>
                          <a:spcPts val="0"/>
                        </a:spcAft>
                      </a:pPr>
                      <a:r>
                        <a:rPr lang="en-US" sz="1700">
                          <a:effectLst/>
                        </a:rPr>
                        <a:t>Recurrent Neural Networks (RNNs)</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a:effectLst/>
                        </a:rPr>
                        <a:t>Embedding, LSTM, GRU</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dirty="0">
                          <a:effectLst/>
                        </a:rPr>
                        <a:t>Medium to High</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dirty="0">
                          <a:effectLst/>
                        </a:rPr>
                        <a:t>High</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extLst>
                  <a:ext uri="{0D108BD9-81ED-4DB2-BD59-A6C34878D82A}">
                    <a16:rowId xmlns:a16="http://schemas.microsoft.com/office/drawing/2014/main" val="4023568721"/>
                  </a:ext>
                </a:extLst>
              </a:tr>
              <a:tr h="613250">
                <a:tc>
                  <a:txBody>
                    <a:bodyPr/>
                    <a:lstStyle/>
                    <a:p>
                      <a:pPr marL="0" marR="0" algn="ctr">
                        <a:lnSpc>
                          <a:spcPct val="107000"/>
                        </a:lnSpc>
                        <a:spcBef>
                          <a:spcPts val="0"/>
                        </a:spcBef>
                        <a:spcAft>
                          <a:spcPts val="0"/>
                        </a:spcAft>
                      </a:pPr>
                      <a:r>
                        <a:rPr lang="en-US" sz="1700">
                          <a:effectLst/>
                        </a:rPr>
                        <a:t>Transformer-based Language Models (LLMs)</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a:effectLst/>
                        </a:rPr>
                        <a:t>Embedding, Multi-Head Attention, Feedforward</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a:effectLst/>
                        </a:rPr>
                        <a:t>Very High</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tc>
                  <a:txBody>
                    <a:bodyPr/>
                    <a:lstStyle/>
                    <a:p>
                      <a:pPr marL="0" marR="0" algn="ctr">
                        <a:lnSpc>
                          <a:spcPct val="107000"/>
                        </a:lnSpc>
                        <a:spcBef>
                          <a:spcPts val="0"/>
                        </a:spcBef>
                        <a:spcAft>
                          <a:spcPts val="0"/>
                        </a:spcAft>
                      </a:pPr>
                      <a:r>
                        <a:rPr lang="en-US" sz="1700" dirty="0">
                          <a:effectLst/>
                        </a:rPr>
                        <a:t>Very High</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262" marR="105262" marT="0" marB="0" anchor="ctr"/>
                </a:tc>
                <a:extLst>
                  <a:ext uri="{0D108BD9-81ED-4DB2-BD59-A6C34878D82A}">
                    <a16:rowId xmlns:a16="http://schemas.microsoft.com/office/drawing/2014/main" val="1475040315"/>
                  </a:ext>
                </a:extLst>
              </a:tr>
            </a:tbl>
          </a:graphicData>
        </a:graphic>
      </p:graphicFrame>
    </p:spTree>
    <p:extLst>
      <p:ext uri="{BB962C8B-B14F-4D97-AF65-F5344CB8AC3E}">
        <p14:creationId xmlns:p14="http://schemas.microsoft.com/office/powerpoint/2010/main" val="297947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4855D-EC7A-7AE5-E809-96CDEEEC0A29}"/>
              </a:ext>
            </a:extLst>
          </p:cNvPr>
          <p:cNvSpPr>
            <a:spLocks noGrp="1"/>
          </p:cNvSpPr>
          <p:nvPr>
            <p:ph type="title"/>
          </p:nvPr>
        </p:nvSpPr>
        <p:spPr>
          <a:xfrm>
            <a:off x="841248" y="256032"/>
            <a:ext cx="10506456" cy="1014984"/>
          </a:xfrm>
        </p:spPr>
        <p:txBody>
          <a:bodyPr anchor="b">
            <a:normAutofit/>
          </a:bodyPr>
          <a:lstStyle/>
          <a:p>
            <a:r>
              <a:rPr lang="en-US" dirty="0"/>
              <a:t>Profilers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2">
            <a:extLst>
              <a:ext uri="{FF2B5EF4-FFF2-40B4-BE49-F238E27FC236}">
                <a16:creationId xmlns:a16="http://schemas.microsoft.com/office/drawing/2014/main" id="{934433BA-86F2-4E7C-48DC-443B6639FAF9}"/>
              </a:ext>
            </a:extLst>
          </p:cNvPr>
          <p:cNvGraphicFramePr>
            <a:graphicFrameLocks noGrp="1"/>
          </p:cNvGraphicFramePr>
          <p:nvPr>
            <p:ph idx="1"/>
            <p:extLst>
              <p:ext uri="{D42A27DB-BD31-4B8C-83A1-F6EECF244321}">
                <p14:modId xmlns:p14="http://schemas.microsoft.com/office/powerpoint/2010/main" val="3088866068"/>
              </p:ext>
            </p:extLst>
          </p:nvPr>
        </p:nvGraphicFramePr>
        <p:xfrm>
          <a:off x="27710" y="1915150"/>
          <a:ext cx="12081164" cy="4942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2877325"/>
      </p:ext>
    </p:extLst>
  </p:cSld>
  <p:clrMapOvr>
    <a:masterClrMapping/>
  </p:clrMapOvr>
</p:sld>
</file>

<file path=ppt/theme/theme1.xml><?xml version="1.0" encoding="utf-8"?>
<a:theme xmlns:a="http://schemas.openxmlformats.org/drawingml/2006/main" name="AccentBoxVTI">
  <a:themeElements>
    <a:clrScheme name="Custom 5">
      <a:dk1>
        <a:srgbClr val="000000"/>
      </a:dk1>
      <a:lt1>
        <a:srgbClr val="FFFFFF"/>
      </a:lt1>
      <a:dk2>
        <a:srgbClr val="412D24"/>
      </a:dk2>
      <a:lt2>
        <a:srgbClr val="E8E2E8"/>
      </a:lt2>
      <a:accent1>
        <a:srgbClr val="002060"/>
      </a:accent1>
      <a:accent2>
        <a:srgbClr val="002060"/>
      </a:accent2>
      <a:accent3>
        <a:srgbClr val="002060"/>
      </a:accent3>
      <a:accent4>
        <a:srgbClr val="CB9A16"/>
      </a:accent4>
      <a:accent5>
        <a:srgbClr val="E76529"/>
      </a:accent5>
      <a:accent6>
        <a:srgbClr val="D5172A"/>
      </a:accent6>
      <a:hlink>
        <a:srgbClr val="B1743B"/>
      </a:hlink>
      <a:folHlink>
        <a:srgbClr val="7F7F7F"/>
      </a:folHlink>
    </a:clrScheme>
    <a:fontScheme name="Josefin Sans">
      <a:majorFont>
        <a:latin typeface="Josefin Sans"/>
        <a:ea typeface=""/>
        <a:cs typeface=""/>
      </a:majorFont>
      <a:minorFont>
        <a:latin typeface="Josefi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281818</TotalTime>
  <Words>982</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Josefin Sans</vt:lpstr>
      <vt:lpstr>Symbol</vt:lpstr>
      <vt:lpstr>AccentBoxVTI</vt:lpstr>
      <vt:lpstr>PowerPoint Presentation</vt:lpstr>
      <vt:lpstr>Agenda</vt:lpstr>
      <vt:lpstr>Introduction</vt:lpstr>
      <vt:lpstr>Language Models</vt:lpstr>
      <vt:lpstr>Existing language models of code, their sizes, and availability ( open source vs. not open-source ).</vt:lpstr>
      <vt:lpstr>Problem Statement</vt:lpstr>
      <vt:lpstr>Motivation</vt:lpstr>
      <vt:lpstr>Model Types</vt:lpstr>
      <vt:lpstr>Profilers</vt:lpstr>
      <vt:lpstr>Steps to follow when profiling a transformer model</vt:lpstr>
      <vt:lpstr>Steps to follow when profiling a transformer model</vt:lpstr>
      <vt:lpstr>Steps to follow when profiling a transformer model</vt:lpstr>
      <vt:lpstr>Steps to follow when profiling a transformer model</vt:lpstr>
      <vt:lpstr>Steps to follow when profiling a transformer model</vt:lpstr>
      <vt:lpstr>Performance estimation</vt:lpstr>
      <vt:lpstr>Proposed Model</vt:lpstr>
      <vt:lpstr>Proposed Model</vt:lpstr>
      <vt:lpstr>Our Main Contribution</vt:lpstr>
      <vt:lpstr>Performance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Shokry Mahmoud Soliman</dc:creator>
  <cp:lastModifiedBy>Ahmed Soliman</cp:lastModifiedBy>
  <cp:revision>1105</cp:revision>
  <dcterms:created xsi:type="dcterms:W3CDTF">2020-12-31T06:24:56Z</dcterms:created>
  <dcterms:modified xsi:type="dcterms:W3CDTF">2024-03-16T06:30:04Z</dcterms:modified>
</cp:coreProperties>
</file>