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32" d="100"/>
          <a:sy n="132" d="100"/>
        </p:scale>
        <p:origin x="-8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38DF-1D22-F946-85E1-8C3B232C7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D88BD-28F3-BC4C-AB0C-5F4E8A2A2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B4E2-558A-BA46-98F7-1D08CA4C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12479-17CA-E24D-B7FE-5C234CD0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2BAA9-3716-984B-A4A4-AF1DFB5F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7B2C-BAA2-0C41-BA00-C35B265D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5663F-D19A-2447-A8F0-940A5B521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DDFC2-1F1B-9547-89F0-4CE68D9A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AA83D-CE26-2449-8E5A-9536EC9A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8A451-76C1-E94D-BDDC-BD4E6A8B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34E28-3E5D-CF4C-BD2C-464371BA8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5054F-0AA5-0948-8C34-0510879BA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A8421-925E-CF41-980A-53BDCA55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2E0D5-1203-3542-A78C-40BBB2D0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5B962-E0C6-EA43-997B-60940418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9C58-633F-CA4E-8506-D069A960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1F6B-F676-6245-8AF8-2E4AFAFD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73C73-5334-B64D-88E3-5F2179B0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AABE1-BB11-B549-BBA6-8483B39C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177C2-A74B-2C4E-B5A5-7EABD3B8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9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EF2E-183C-4442-9C86-848523CF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7B3C-74F2-D34C-ACDE-1DEB76AE1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EE44-9A71-2A4F-BC40-2E6CFE92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2A3D-F8B5-6642-AAB0-174C3065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64FE1-9F1B-6548-905C-76AFFE84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E1CC-9687-B24A-BE2A-E3597D26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3B0B4-0467-8743-A2B4-2B2CC028A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4B56D-389C-DB40-A548-FFAC4FE2A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D65D8-B39C-C84F-AFCC-0AC04281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A8572-88E8-A147-A3DE-78CC1612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41E74-50E5-DD4A-A131-84B53F7F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1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C515-D6F9-F141-A5A1-E2FD3B3C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F22C-648D-0F48-A155-067DC67EE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44266-CF50-7A49-A598-A9B68F26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1A084-85F1-2149-8C02-6305B3D35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3624E-28ED-D841-84DF-78DA920C4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AF1F3-50E8-9246-ABC4-EB81E6EF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F5E8F-8F94-4749-B37A-95324FEF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1C57E-136E-EB4F-8F4F-9BB88160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99C5-7DB0-1640-BE0B-D1E1166E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85FCC-5057-D940-8C85-65DC0804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C95B6-E661-B742-865E-4E3C9A09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46E41-F0C5-1F45-BB3D-F573AFC3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528C0-CE6B-7D45-B3B9-799C768F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A9975-EF39-D543-AABD-FC8AA9FB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B1968-7C64-BC45-87AA-554EE964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225E-F582-8343-8131-C074ABC4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6E0C-D5FF-4D4F-902A-D3CCCED85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13C82-400A-2C48-A896-C09DA89B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1591A-8B64-EB45-BFCD-02981935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4F398-3E46-BE48-819C-1EC7DCC0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987ED-EBE8-7A44-9076-45614870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2CD3-0FD4-3B4E-86C0-F38FB1F0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0D5FB-D898-F24F-BF6B-CA58A0AA2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67E4E-B664-E645-A25A-64A77C1AB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C5685-928F-5F4C-BD95-02A73F66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27404-AF69-824A-AE56-1153D7EB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80D7-9BD6-A549-AD8B-1BC48339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07E51-D0BC-1442-947D-6ADF1A66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D04BE-2CEA-0E48-BD37-14FCA194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4485-D903-0449-BE74-3450BD8DF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E5EC-6C4F-C74F-9BD2-B56174265E93}" type="datetimeFigureOut">
              <a:rPr lang="en-US" smtClean="0"/>
              <a:t>2/22/22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67A0-A4B8-8C4A-9161-0B7FE2DAF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9D33-E4E5-7145-820E-FE2CDF340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9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30149E8B-A17F-DA46-B277-BE016F789BFC}"/>
              </a:ext>
            </a:extLst>
          </p:cNvPr>
          <p:cNvSpPr/>
          <p:nvPr/>
        </p:nvSpPr>
        <p:spPr>
          <a:xfrm>
            <a:off x="1414073" y="1395452"/>
            <a:ext cx="2117773" cy="2839502"/>
          </a:xfrm>
          <a:custGeom>
            <a:avLst/>
            <a:gdLst>
              <a:gd name="connsiteX0" fmla="*/ 354491 w 2195042"/>
              <a:gd name="connsiteY0" fmla="*/ 491545 h 2896527"/>
              <a:gd name="connsiteX1" fmla="*/ 754541 w 2195042"/>
              <a:gd name="connsiteY1" fmla="*/ 55 h 2896527"/>
              <a:gd name="connsiteX2" fmla="*/ 1063151 w 2195042"/>
              <a:gd name="connsiteY2" fmla="*/ 457255 h 2896527"/>
              <a:gd name="connsiteX3" fmla="*/ 1588931 w 2195042"/>
              <a:gd name="connsiteY3" fmla="*/ 148645 h 2896527"/>
              <a:gd name="connsiteX4" fmla="*/ 2057561 w 2195042"/>
              <a:gd name="connsiteY4" fmla="*/ 720145 h 2896527"/>
              <a:gd name="connsiteX5" fmla="*/ 1886111 w 2195042"/>
              <a:gd name="connsiteY5" fmla="*/ 1165915 h 2896527"/>
              <a:gd name="connsiteX6" fmla="*/ 2194721 w 2195042"/>
              <a:gd name="connsiteY6" fmla="*/ 1840285 h 2896527"/>
              <a:gd name="connsiteX7" fmla="*/ 1817531 w 2195042"/>
              <a:gd name="connsiteY7" fmla="*/ 2720395 h 2896527"/>
              <a:gd name="connsiteX8" fmla="*/ 1291751 w 2195042"/>
              <a:gd name="connsiteY8" fmla="*/ 2526085 h 2896527"/>
              <a:gd name="connsiteX9" fmla="*/ 537371 w 2195042"/>
              <a:gd name="connsiteY9" fmla="*/ 2891845 h 2896527"/>
              <a:gd name="connsiteX10" fmla="*/ 525941 w 2195042"/>
              <a:gd name="connsiteY10" fmla="*/ 2217475 h 2896527"/>
              <a:gd name="connsiteX11" fmla="*/ 161 w 2195042"/>
              <a:gd name="connsiteY11" fmla="*/ 1771705 h 2896527"/>
              <a:gd name="connsiteX12" fmla="*/ 468791 w 2195042"/>
              <a:gd name="connsiteY12" fmla="*/ 1211635 h 2896527"/>
              <a:gd name="connsiteX13" fmla="*/ 354491 w 2195042"/>
              <a:gd name="connsiteY13" fmla="*/ 491545 h 2896527"/>
              <a:gd name="connsiteX0" fmla="*/ 354491 w 2194777"/>
              <a:gd name="connsiteY0" fmla="*/ 491545 h 2896527"/>
              <a:gd name="connsiteX1" fmla="*/ 754541 w 2194777"/>
              <a:gd name="connsiteY1" fmla="*/ 55 h 2896527"/>
              <a:gd name="connsiteX2" fmla="*/ 1063151 w 2194777"/>
              <a:gd name="connsiteY2" fmla="*/ 457255 h 2896527"/>
              <a:gd name="connsiteX3" fmla="*/ 1588931 w 2194777"/>
              <a:gd name="connsiteY3" fmla="*/ 148645 h 2896527"/>
              <a:gd name="connsiteX4" fmla="*/ 2057561 w 2194777"/>
              <a:gd name="connsiteY4" fmla="*/ 720145 h 2896527"/>
              <a:gd name="connsiteX5" fmla="*/ 1847610 w 2194777"/>
              <a:gd name="connsiteY5" fmla="*/ 1339170 h 2896527"/>
              <a:gd name="connsiteX6" fmla="*/ 2194721 w 2194777"/>
              <a:gd name="connsiteY6" fmla="*/ 1840285 h 2896527"/>
              <a:gd name="connsiteX7" fmla="*/ 1817531 w 2194777"/>
              <a:gd name="connsiteY7" fmla="*/ 2720395 h 2896527"/>
              <a:gd name="connsiteX8" fmla="*/ 1291751 w 2194777"/>
              <a:gd name="connsiteY8" fmla="*/ 2526085 h 2896527"/>
              <a:gd name="connsiteX9" fmla="*/ 537371 w 2194777"/>
              <a:gd name="connsiteY9" fmla="*/ 2891845 h 2896527"/>
              <a:gd name="connsiteX10" fmla="*/ 525941 w 2194777"/>
              <a:gd name="connsiteY10" fmla="*/ 2217475 h 2896527"/>
              <a:gd name="connsiteX11" fmla="*/ 161 w 2194777"/>
              <a:gd name="connsiteY11" fmla="*/ 1771705 h 2896527"/>
              <a:gd name="connsiteX12" fmla="*/ 468791 w 2194777"/>
              <a:gd name="connsiteY12" fmla="*/ 1211635 h 2896527"/>
              <a:gd name="connsiteX13" fmla="*/ 354491 w 2194777"/>
              <a:gd name="connsiteY13" fmla="*/ 491545 h 2896527"/>
              <a:gd name="connsiteX0" fmla="*/ 354470 w 2194756"/>
              <a:gd name="connsiteY0" fmla="*/ 491545 h 2896527"/>
              <a:gd name="connsiteX1" fmla="*/ 754520 w 2194756"/>
              <a:gd name="connsiteY1" fmla="*/ 55 h 2896527"/>
              <a:gd name="connsiteX2" fmla="*/ 1063130 w 2194756"/>
              <a:gd name="connsiteY2" fmla="*/ 457255 h 2896527"/>
              <a:gd name="connsiteX3" fmla="*/ 1588910 w 2194756"/>
              <a:gd name="connsiteY3" fmla="*/ 148645 h 2896527"/>
              <a:gd name="connsiteX4" fmla="*/ 2057540 w 2194756"/>
              <a:gd name="connsiteY4" fmla="*/ 720145 h 2896527"/>
              <a:gd name="connsiteX5" fmla="*/ 1847589 w 2194756"/>
              <a:gd name="connsiteY5" fmla="*/ 1339170 h 2896527"/>
              <a:gd name="connsiteX6" fmla="*/ 2194700 w 2194756"/>
              <a:gd name="connsiteY6" fmla="*/ 1840285 h 2896527"/>
              <a:gd name="connsiteX7" fmla="*/ 1817510 w 2194756"/>
              <a:gd name="connsiteY7" fmla="*/ 2720395 h 2896527"/>
              <a:gd name="connsiteX8" fmla="*/ 1291730 w 2194756"/>
              <a:gd name="connsiteY8" fmla="*/ 2526085 h 2896527"/>
              <a:gd name="connsiteX9" fmla="*/ 537350 w 2194756"/>
              <a:gd name="connsiteY9" fmla="*/ 2891845 h 2896527"/>
              <a:gd name="connsiteX10" fmla="*/ 525920 w 2194756"/>
              <a:gd name="connsiteY10" fmla="*/ 2217475 h 2896527"/>
              <a:gd name="connsiteX11" fmla="*/ 140 w 2194756"/>
              <a:gd name="connsiteY11" fmla="*/ 1771705 h 2896527"/>
              <a:gd name="connsiteX12" fmla="*/ 536147 w 2194756"/>
              <a:gd name="connsiteY12" fmla="*/ 1115382 h 2896527"/>
              <a:gd name="connsiteX13" fmla="*/ 354470 w 2194756"/>
              <a:gd name="connsiteY13" fmla="*/ 491545 h 2896527"/>
              <a:gd name="connsiteX0" fmla="*/ 277487 w 2117773"/>
              <a:gd name="connsiteY0" fmla="*/ 491545 h 2896527"/>
              <a:gd name="connsiteX1" fmla="*/ 677537 w 2117773"/>
              <a:gd name="connsiteY1" fmla="*/ 55 h 2896527"/>
              <a:gd name="connsiteX2" fmla="*/ 986147 w 2117773"/>
              <a:gd name="connsiteY2" fmla="*/ 457255 h 2896527"/>
              <a:gd name="connsiteX3" fmla="*/ 1511927 w 2117773"/>
              <a:gd name="connsiteY3" fmla="*/ 148645 h 2896527"/>
              <a:gd name="connsiteX4" fmla="*/ 1980557 w 2117773"/>
              <a:gd name="connsiteY4" fmla="*/ 720145 h 2896527"/>
              <a:gd name="connsiteX5" fmla="*/ 1770606 w 2117773"/>
              <a:gd name="connsiteY5" fmla="*/ 1339170 h 2896527"/>
              <a:gd name="connsiteX6" fmla="*/ 2117717 w 2117773"/>
              <a:gd name="connsiteY6" fmla="*/ 1840285 h 2896527"/>
              <a:gd name="connsiteX7" fmla="*/ 1740527 w 2117773"/>
              <a:gd name="connsiteY7" fmla="*/ 2720395 h 2896527"/>
              <a:gd name="connsiteX8" fmla="*/ 1214747 w 2117773"/>
              <a:gd name="connsiteY8" fmla="*/ 2526085 h 2896527"/>
              <a:gd name="connsiteX9" fmla="*/ 460367 w 2117773"/>
              <a:gd name="connsiteY9" fmla="*/ 2891845 h 2896527"/>
              <a:gd name="connsiteX10" fmla="*/ 448937 w 2117773"/>
              <a:gd name="connsiteY10" fmla="*/ 2217475 h 2896527"/>
              <a:gd name="connsiteX11" fmla="*/ 159 w 2117773"/>
              <a:gd name="connsiteY11" fmla="*/ 1656202 h 2896527"/>
              <a:gd name="connsiteX12" fmla="*/ 459164 w 2117773"/>
              <a:gd name="connsiteY12" fmla="*/ 1115382 h 2896527"/>
              <a:gd name="connsiteX13" fmla="*/ 277487 w 2117773"/>
              <a:gd name="connsiteY13" fmla="*/ 491545 h 2896527"/>
              <a:gd name="connsiteX0" fmla="*/ 277487 w 2117773"/>
              <a:gd name="connsiteY0" fmla="*/ 491545 h 2894415"/>
              <a:gd name="connsiteX1" fmla="*/ 677537 w 2117773"/>
              <a:gd name="connsiteY1" fmla="*/ 55 h 2894415"/>
              <a:gd name="connsiteX2" fmla="*/ 986147 w 2117773"/>
              <a:gd name="connsiteY2" fmla="*/ 457255 h 2894415"/>
              <a:gd name="connsiteX3" fmla="*/ 1511927 w 2117773"/>
              <a:gd name="connsiteY3" fmla="*/ 148645 h 2894415"/>
              <a:gd name="connsiteX4" fmla="*/ 1980557 w 2117773"/>
              <a:gd name="connsiteY4" fmla="*/ 720145 h 2894415"/>
              <a:gd name="connsiteX5" fmla="*/ 1770606 w 2117773"/>
              <a:gd name="connsiteY5" fmla="*/ 1339170 h 2894415"/>
              <a:gd name="connsiteX6" fmla="*/ 2117717 w 2117773"/>
              <a:gd name="connsiteY6" fmla="*/ 1840285 h 2894415"/>
              <a:gd name="connsiteX7" fmla="*/ 1740527 w 2117773"/>
              <a:gd name="connsiteY7" fmla="*/ 2720395 h 2894415"/>
              <a:gd name="connsiteX8" fmla="*/ 1214747 w 2117773"/>
              <a:gd name="connsiteY8" fmla="*/ 2526085 h 2894415"/>
              <a:gd name="connsiteX9" fmla="*/ 460367 w 2117773"/>
              <a:gd name="connsiteY9" fmla="*/ 2891845 h 2894415"/>
              <a:gd name="connsiteX10" fmla="*/ 458563 w 2117773"/>
              <a:gd name="connsiteY10" fmla="*/ 2304103 h 2894415"/>
              <a:gd name="connsiteX11" fmla="*/ 159 w 2117773"/>
              <a:gd name="connsiteY11" fmla="*/ 1656202 h 2894415"/>
              <a:gd name="connsiteX12" fmla="*/ 459164 w 2117773"/>
              <a:gd name="connsiteY12" fmla="*/ 1115382 h 2894415"/>
              <a:gd name="connsiteX13" fmla="*/ 277487 w 2117773"/>
              <a:gd name="connsiteY13" fmla="*/ 491545 h 2894415"/>
              <a:gd name="connsiteX0" fmla="*/ 277487 w 2117773"/>
              <a:gd name="connsiteY0" fmla="*/ 491545 h 2932724"/>
              <a:gd name="connsiteX1" fmla="*/ 677537 w 2117773"/>
              <a:gd name="connsiteY1" fmla="*/ 55 h 2932724"/>
              <a:gd name="connsiteX2" fmla="*/ 986147 w 2117773"/>
              <a:gd name="connsiteY2" fmla="*/ 457255 h 2932724"/>
              <a:gd name="connsiteX3" fmla="*/ 1511927 w 2117773"/>
              <a:gd name="connsiteY3" fmla="*/ 148645 h 2932724"/>
              <a:gd name="connsiteX4" fmla="*/ 1980557 w 2117773"/>
              <a:gd name="connsiteY4" fmla="*/ 720145 h 2932724"/>
              <a:gd name="connsiteX5" fmla="*/ 1770606 w 2117773"/>
              <a:gd name="connsiteY5" fmla="*/ 1339170 h 2932724"/>
              <a:gd name="connsiteX6" fmla="*/ 2117717 w 2117773"/>
              <a:gd name="connsiteY6" fmla="*/ 1840285 h 2932724"/>
              <a:gd name="connsiteX7" fmla="*/ 1740527 w 2117773"/>
              <a:gd name="connsiteY7" fmla="*/ 2720395 h 2932724"/>
              <a:gd name="connsiteX8" fmla="*/ 1214747 w 2117773"/>
              <a:gd name="connsiteY8" fmla="*/ 2526085 h 2932724"/>
              <a:gd name="connsiteX9" fmla="*/ 441116 w 2117773"/>
              <a:gd name="connsiteY9" fmla="*/ 2930346 h 2932724"/>
              <a:gd name="connsiteX10" fmla="*/ 458563 w 2117773"/>
              <a:gd name="connsiteY10" fmla="*/ 2304103 h 2932724"/>
              <a:gd name="connsiteX11" fmla="*/ 159 w 2117773"/>
              <a:gd name="connsiteY11" fmla="*/ 1656202 h 2932724"/>
              <a:gd name="connsiteX12" fmla="*/ 459164 w 2117773"/>
              <a:gd name="connsiteY12" fmla="*/ 1115382 h 2932724"/>
              <a:gd name="connsiteX13" fmla="*/ 277487 w 2117773"/>
              <a:gd name="connsiteY13" fmla="*/ 491545 h 2932724"/>
              <a:gd name="connsiteX0" fmla="*/ 277487 w 2117773"/>
              <a:gd name="connsiteY0" fmla="*/ 491545 h 2966905"/>
              <a:gd name="connsiteX1" fmla="*/ 677537 w 2117773"/>
              <a:gd name="connsiteY1" fmla="*/ 55 h 2966905"/>
              <a:gd name="connsiteX2" fmla="*/ 986147 w 2117773"/>
              <a:gd name="connsiteY2" fmla="*/ 457255 h 2966905"/>
              <a:gd name="connsiteX3" fmla="*/ 1511927 w 2117773"/>
              <a:gd name="connsiteY3" fmla="*/ 148645 h 2966905"/>
              <a:gd name="connsiteX4" fmla="*/ 1980557 w 2117773"/>
              <a:gd name="connsiteY4" fmla="*/ 720145 h 2966905"/>
              <a:gd name="connsiteX5" fmla="*/ 1770606 w 2117773"/>
              <a:gd name="connsiteY5" fmla="*/ 1339170 h 2966905"/>
              <a:gd name="connsiteX6" fmla="*/ 2117717 w 2117773"/>
              <a:gd name="connsiteY6" fmla="*/ 1840285 h 2966905"/>
              <a:gd name="connsiteX7" fmla="*/ 1740527 w 2117773"/>
              <a:gd name="connsiteY7" fmla="*/ 2720395 h 2966905"/>
              <a:gd name="connsiteX8" fmla="*/ 1214747 w 2117773"/>
              <a:gd name="connsiteY8" fmla="*/ 2526085 h 2966905"/>
              <a:gd name="connsiteX9" fmla="*/ 441116 w 2117773"/>
              <a:gd name="connsiteY9" fmla="*/ 2930346 h 2966905"/>
              <a:gd name="connsiteX10" fmla="*/ 458563 w 2117773"/>
              <a:gd name="connsiteY10" fmla="*/ 2304103 h 2966905"/>
              <a:gd name="connsiteX11" fmla="*/ 159 w 2117773"/>
              <a:gd name="connsiteY11" fmla="*/ 1656202 h 2966905"/>
              <a:gd name="connsiteX12" fmla="*/ 459164 w 2117773"/>
              <a:gd name="connsiteY12" fmla="*/ 1115382 h 2966905"/>
              <a:gd name="connsiteX13" fmla="*/ 277487 w 2117773"/>
              <a:gd name="connsiteY13" fmla="*/ 491545 h 2966905"/>
              <a:gd name="connsiteX0" fmla="*/ 277487 w 2117773"/>
              <a:gd name="connsiteY0" fmla="*/ 491545 h 2839502"/>
              <a:gd name="connsiteX1" fmla="*/ 677537 w 2117773"/>
              <a:gd name="connsiteY1" fmla="*/ 55 h 2839502"/>
              <a:gd name="connsiteX2" fmla="*/ 986147 w 2117773"/>
              <a:gd name="connsiteY2" fmla="*/ 457255 h 2839502"/>
              <a:gd name="connsiteX3" fmla="*/ 1511927 w 2117773"/>
              <a:gd name="connsiteY3" fmla="*/ 148645 h 2839502"/>
              <a:gd name="connsiteX4" fmla="*/ 1980557 w 2117773"/>
              <a:gd name="connsiteY4" fmla="*/ 720145 h 2839502"/>
              <a:gd name="connsiteX5" fmla="*/ 1770606 w 2117773"/>
              <a:gd name="connsiteY5" fmla="*/ 1339170 h 2839502"/>
              <a:gd name="connsiteX6" fmla="*/ 2117717 w 2117773"/>
              <a:gd name="connsiteY6" fmla="*/ 1840285 h 2839502"/>
              <a:gd name="connsiteX7" fmla="*/ 1740527 w 2117773"/>
              <a:gd name="connsiteY7" fmla="*/ 2720395 h 2839502"/>
              <a:gd name="connsiteX8" fmla="*/ 1214747 w 2117773"/>
              <a:gd name="connsiteY8" fmla="*/ 2526085 h 2839502"/>
              <a:gd name="connsiteX9" fmla="*/ 546994 w 2117773"/>
              <a:gd name="connsiteY9" fmla="*/ 2795593 h 2839502"/>
              <a:gd name="connsiteX10" fmla="*/ 458563 w 2117773"/>
              <a:gd name="connsiteY10" fmla="*/ 2304103 h 2839502"/>
              <a:gd name="connsiteX11" fmla="*/ 159 w 2117773"/>
              <a:gd name="connsiteY11" fmla="*/ 1656202 h 2839502"/>
              <a:gd name="connsiteX12" fmla="*/ 459164 w 2117773"/>
              <a:gd name="connsiteY12" fmla="*/ 1115382 h 2839502"/>
              <a:gd name="connsiteX13" fmla="*/ 277487 w 2117773"/>
              <a:gd name="connsiteY13" fmla="*/ 491545 h 2839502"/>
              <a:gd name="connsiteX0" fmla="*/ 277487 w 2117773"/>
              <a:gd name="connsiteY0" fmla="*/ 491545 h 2890591"/>
              <a:gd name="connsiteX1" fmla="*/ 677537 w 2117773"/>
              <a:gd name="connsiteY1" fmla="*/ 55 h 2890591"/>
              <a:gd name="connsiteX2" fmla="*/ 986147 w 2117773"/>
              <a:gd name="connsiteY2" fmla="*/ 457255 h 2890591"/>
              <a:gd name="connsiteX3" fmla="*/ 1511927 w 2117773"/>
              <a:gd name="connsiteY3" fmla="*/ 148645 h 2890591"/>
              <a:gd name="connsiteX4" fmla="*/ 1980557 w 2117773"/>
              <a:gd name="connsiteY4" fmla="*/ 720145 h 2890591"/>
              <a:gd name="connsiteX5" fmla="*/ 1770606 w 2117773"/>
              <a:gd name="connsiteY5" fmla="*/ 1339170 h 2890591"/>
              <a:gd name="connsiteX6" fmla="*/ 2117717 w 2117773"/>
              <a:gd name="connsiteY6" fmla="*/ 1840285 h 2890591"/>
              <a:gd name="connsiteX7" fmla="*/ 1740527 w 2117773"/>
              <a:gd name="connsiteY7" fmla="*/ 2720395 h 2890591"/>
              <a:gd name="connsiteX8" fmla="*/ 1214747 w 2117773"/>
              <a:gd name="connsiteY8" fmla="*/ 2526085 h 2890591"/>
              <a:gd name="connsiteX9" fmla="*/ 546994 w 2117773"/>
              <a:gd name="connsiteY9" fmla="*/ 2795593 h 2890591"/>
              <a:gd name="connsiteX10" fmla="*/ 458563 w 2117773"/>
              <a:gd name="connsiteY10" fmla="*/ 2304103 h 2890591"/>
              <a:gd name="connsiteX11" fmla="*/ 159 w 2117773"/>
              <a:gd name="connsiteY11" fmla="*/ 1656202 h 2890591"/>
              <a:gd name="connsiteX12" fmla="*/ 459164 w 2117773"/>
              <a:gd name="connsiteY12" fmla="*/ 1115382 h 2890591"/>
              <a:gd name="connsiteX13" fmla="*/ 277487 w 2117773"/>
              <a:gd name="connsiteY13" fmla="*/ 491545 h 2890591"/>
              <a:gd name="connsiteX0" fmla="*/ 277487 w 2117773"/>
              <a:gd name="connsiteY0" fmla="*/ 491545 h 2811775"/>
              <a:gd name="connsiteX1" fmla="*/ 677537 w 2117773"/>
              <a:gd name="connsiteY1" fmla="*/ 55 h 2811775"/>
              <a:gd name="connsiteX2" fmla="*/ 986147 w 2117773"/>
              <a:gd name="connsiteY2" fmla="*/ 457255 h 2811775"/>
              <a:gd name="connsiteX3" fmla="*/ 1511927 w 2117773"/>
              <a:gd name="connsiteY3" fmla="*/ 148645 h 2811775"/>
              <a:gd name="connsiteX4" fmla="*/ 1980557 w 2117773"/>
              <a:gd name="connsiteY4" fmla="*/ 720145 h 2811775"/>
              <a:gd name="connsiteX5" fmla="*/ 1770606 w 2117773"/>
              <a:gd name="connsiteY5" fmla="*/ 1339170 h 2811775"/>
              <a:gd name="connsiteX6" fmla="*/ 2117717 w 2117773"/>
              <a:gd name="connsiteY6" fmla="*/ 1840285 h 2811775"/>
              <a:gd name="connsiteX7" fmla="*/ 1740527 w 2117773"/>
              <a:gd name="connsiteY7" fmla="*/ 2720395 h 2811775"/>
              <a:gd name="connsiteX8" fmla="*/ 1214747 w 2117773"/>
              <a:gd name="connsiteY8" fmla="*/ 2526085 h 2811775"/>
              <a:gd name="connsiteX9" fmla="*/ 546994 w 2117773"/>
              <a:gd name="connsiteY9" fmla="*/ 2795593 h 2811775"/>
              <a:gd name="connsiteX10" fmla="*/ 458563 w 2117773"/>
              <a:gd name="connsiteY10" fmla="*/ 2304103 h 2811775"/>
              <a:gd name="connsiteX11" fmla="*/ 159 w 2117773"/>
              <a:gd name="connsiteY11" fmla="*/ 1656202 h 2811775"/>
              <a:gd name="connsiteX12" fmla="*/ 459164 w 2117773"/>
              <a:gd name="connsiteY12" fmla="*/ 1115382 h 2811775"/>
              <a:gd name="connsiteX13" fmla="*/ 277487 w 2117773"/>
              <a:gd name="connsiteY13" fmla="*/ 491545 h 2811775"/>
              <a:gd name="connsiteX0" fmla="*/ 277487 w 2117773"/>
              <a:gd name="connsiteY0" fmla="*/ 491545 h 2839502"/>
              <a:gd name="connsiteX1" fmla="*/ 677537 w 2117773"/>
              <a:gd name="connsiteY1" fmla="*/ 55 h 2839502"/>
              <a:gd name="connsiteX2" fmla="*/ 986147 w 2117773"/>
              <a:gd name="connsiteY2" fmla="*/ 457255 h 2839502"/>
              <a:gd name="connsiteX3" fmla="*/ 1511927 w 2117773"/>
              <a:gd name="connsiteY3" fmla="*/ 148645 h 2839502"/>
              <a:gd name="connsiteX4" fmla="*/ 1980557 w 2117773"/>
              <a:gd name="connsiteY4" fmla="*/ 720145 h 2839502"/>
              <a:gd name="connsiteX5" fmla="*/ 1770606 w 2117773"/>
              <a:gd name="connsiteY5" fmla="*/ 1339170 h 2839502"/>
              <a:gd name="connsiteX6" fmla="*/ 2117717 w 2117773"/>
              <a:gd name="connsiteY6" fmla="*/ 1840285 h 2839502"/>
              <a:gd name="connsiteX7" fmla="*/ 1740527 w 2117773"/>
              <a:gd name="connsiteY7" fmla="*/ 2720395 h 2839502"/>
              <a:gd name="connsiteX8" fmla="*/ 1214747 w 2117773"/>
              <a:gd name="connsiteY8" fmla="*/ 2526085 h 2839502"/>
              <a:gd name="connsiteX9" fmla="*/ 546994 w 2117773"/>
              <a:gd name="connsiteY9" fmla="*/ 2795593 h 2839502"/>
              <a:gd name="connsiteX10" fmla="*/ 458563 w 2117773"/>
              <a:gd name="connsiteY10" fmla="*/ 2304103 h 2839502"/>
              <a:gd name="connsiteX11" fmla="*/ 159 w 2117773"/>
              <a:gd name="connsiteY11" fmla="*/ 1656202 h 2839502"/>
              <a:gd name="connsiteX12" fmla="*/ 459164 w 2117773"/>
              <a:gd name="connsiteY12" fmla="*/ 1115382 h 2839502"/>
              <a:gd name="connsiteX13" fmla="*/ 277487 w 2117773"/>
              <a:gd name="connsiteY13" fmla="*/ 491545 h 283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17773" h="2839502">
                <a:moveTo>
                  <a:pt x="277487" y="491545"/>
                </a:moveTo>
                <a:cubicBezTo>
                  <a:pt x="313883" y="305657"/>
                  <a:pt x="559427" y="5770"/>
                  <a:pt x="677537" y="55"/>
                </a:cubicBezTo>
                <a:cubicBezTo>
                  <a:pt x="795647" y="-5660"/>
                  <a:pt x="847082" y="432490"/>
                  <a:pt x="986147" y="457255"/>
                </a:cubicBezTo>
                <a:cubicBezTo>
                  <a:pt x="1125212" y="482020"/>
                  <a:pt x="1346192" y="104830"/>
                  <a:pt x="1511927" y="148645"/>
                </a:cubicBezTo>
                <a:cubicBezTo>
                  <a:pt x="1677662" y="192460"/>
                  <a:pt x="1937444" y="521724"/>
                  <a:pt x="1980557" y="720145"/>
                </a:cubicBezTo>
                <a:cubicBezTo>
                  <a:pt x="2023670" y="918566"/>
                  <a:pt x="1747746" y="1152480"/>
                  <a:pt x="1770606" y="1339170"/>
                </a:cubicBezTo>
                <a:cubicBezTo>
                  <a:pt x="1793466" y="1525860"/>
                  <a:pt x="2122730" y="1610081"/>
                  <a:pt x="2117717" y="1840285"/>
                </a:cubicBezTo>
                <a:cubicBezTo>
                  <a:pt x="2112704" y="2070489"/>
                  <a:pt x="1891022" y="2606095"/>
                  <a:pt x="1740527" y="2720395"/>
                </a:cubicBezTo>
                <a:cubicBezTo>
                  <a:pt x="1590032" y="2834695"/>
                  <a:pt x="1413669" y="2513552"/>
                  <a:pt x="1214747" y="2526085"/>
                </a:cubicBezTo>
                <a:cubicBezTo>
                  <a:pt x="1015825" y="2538618"/>
                  <a:pt x="865529" y="2976970"/>
                  <a:pt x="546994" y="2795593"/>
                </a:cubicBezTo>
                <a:cubicBezTo>
                  <a:pt x="228459" y="2614216"/>
                  <a:pt x="549702" y="2494001"/>
                  <a:pt x="458563" y="2304103"/>
                </a:cubicBezTo>
                <a:cubicBezTo>
                  <a:pt x="367424" y="2114205"/>
                  <a:pt x="9684" y="1823842"/>
                  <a:pt x="159" y="1656202"/>
                </a:cubicBezTo>
                <a:cubicBezTo>
                  <a:pt x="-9366" y="1488562"/>
                  <a:pt x="412943" y="1309492"/>
                  <a:pt x="459164" y="1115382"/>
                </a:cubicBezTo>
                <a:cubicBezTo>
                  <a:pt x="505385" y="921273"/>
                  <a:pt x="241092" y="677433"/>
                  <a:pt x="277487" y="491545"/>
                </a:cubicBezTo>
                <a:close/>
              </a:path>
            </a:pathLst>
          </a:cu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041E9-B840-EE42-90C6-BD4B9761BD20}"/>
              </a:ext>
            </a:extLst>
          </p:cNvPr>
          <p:cNvSpPr/>
          <p:nvPr/>
        </p:nvSpPr>
        <p:spPr>
          <a:xfrm>
            <a:off x="2434590" y="2228510"/>
            <a:ext cx="205740" cy="2057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C06CA3-80B9-2042-9740-94E387CAEB58}"/>
              </a:ext>
            </a:extLst>
          </p:cNvPr>
          <p:cNvSpPr/>
          <p:nvPr/>
        </p:nvSpPr>
        <p:spPr>
          <a:xfrm>
            <a:off x="2434590" y="3088101"/>
            <a:ext cx="205740" cy="2057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D47CA-6B9D-5B4D-BABF-1A15EA7BD817}"/>
              </a:ext>
            </a:extLst>
          </p:cNvPr>
          <p:cNvSpPr txBox="1"/>
          <p:nvPr/>
        </p:nvSpPr>
        <p:spPr>
          <a:xfrm>
            <a:off x="1998252" y="2266363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8B3B4-ABDE-A548-8173-DCA6092C5B19}"/>
              </a:ext>
            </a:extLst>
          </p:cNvPr>
          <p:cNvSpPr txBox="1"/>
          <p:nvPr/>
        </p:nvSpPr>
        <p:spPr>
          <a:xfrm>
            <a:off x="2016687" y="3088101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087A8D-DCC6-C240-9B7D-6C0847135B72}"/>
              </a:ext>
            </a:extLst>
          </p:cNvPr>
          <p:cNvCxnSpPr>
            <a:cxnSpLocks/>
          </p:cNvCxnSpPr>
          <p:nvPr/>
        </p:nvCxnSpPr>
        <p:spPr>
          <a:xfrm>
            <a:off x="4987636" y="2894131"/>
            <a:ext cx="3904904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60D21B-9A44-954D-A1C6-7BC7699B6A0D}"/>
              </a:ext>
            </a:extLst>
          </p:cNvPr>
          <p:cNvCxnSpPr>
            <a:cxnSpLocks/>
          </p:cNvCxnSpPr>
          <p:nvPr/>
        </p:nvCxnSpPr>
        <p:spPr>
          <a:xfrm flipV="1">
            <a:off x="5695950" y="2754976"/>
            <a:ext cx="0" cy="27831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B8B844-7B67-0F4C-AC20-E0E9A16CBB2C}"/>
              </a:ext>
            </a:extLst>
          </p:cNvPr>
          <p:cNvCxnSpPr>
            <a:cxnSpLocks/>
          </p:cNvCxnSpPr>
          <p:nvPr/>
        </p:nvCxnSpPr>
        <p:spPr>
          <a:xfrm flipV="1">
            <a:off x="7626701" y="2754976"/>
            <a:ext cx="0" cy="27831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6F14ED-1F89-374B-8F1C-E5531F81E68D}"/>
              </a:ext>
            </a:extLst>
          </p:cNvPr>
          <p:cNvSpPr txBox="1"/>
          <p:nvPr/>
        </p:nvSpPr>
        <p:spPr>
          <a:xfrm>
            <a:off x="5543550" y="3141650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C9158-1143-1245-9BC7-FA616BEC34BF}"/>
              </a:ext>
            </a:extLst>
          </p:cNvPr>
          <p:cNvSpPr txBox="1"/>
          <p:nvPr/>
        </p:nvSpPr>
        <p:spPr>
          <a:xfrm>
            <a:off x="7520619" y="3141650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9295C7-485B-B942-BC04-250D3ED8A51F}"/>
              </a:ext>
            </a:extLst>
          </p:cNvPr>
          <p:cNvGrpSpPr/>
          <p:nvPr/>
        </p:nvGrpSpPr>
        <p:grpSpPr>
          <a:xfrm>
            <a:off x="2640330" y="1574659"/>
            <a:ext cx="4926883" cy="1245737"/>
            <a:chOff x="2640330" y="1574659"/>
            <a:chExt cx="4926883" cy="124573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FA8823-861E-4D4D-A28F-2B3B94201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330" y="1574659"/>
              <a:ext cx="891781" cy="69170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CADDAF-D6E5-934D-9053-BF786F2184BB}"/>
                </a:ext>
              </a:extLst>
            </p:cNvPr>
            <p:cNvCxnSpPr>
              <a:cxnSpLocks/>
            </p:cNvCxnSpPr>
            <p:nvPr/>
          </p:nvCxnSpPr>
          <p:spPr>
            <a:xfrm>
              <a:off x="3532111" y="1574659"/>
              <a:ext cx="322890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F40CF2-4D33-F344-999D-A04957EC6A26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6761018" y="1574659"/>
              <a:ext cx="806195" cy="12457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4FA38ACB-A2E2-E640-95F1-B14BCDFC0018}"/>
              </a:ext>
            </a:extLst>
          </p:cNvPr>
          <p:cNvSpPr/>
          <p:nvPr/>
        </p:nvSpPr>
        <p:spPr>
          <a:xfrm>
            <a:off x="7537083" y="2790266"/>
            <a:ext cx="205740" cy="2057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88EC9A-1CD6-F14A-AEE2-3DCF60986142}"/>
              </a:ext>
            </a:extLst>
          </p:cNvPr>
          <p:cNvSpPr/>
          <p:nvPr/>
        </p:nvSpPr>
        <p:spPr>
          <a:xfrm>
            <a:off x="5593080" y="2790266"/>
            <a:ext cx="205740" cy="2057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B4BB95-F31A-E649-AD4F-143DACC956E2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2610200" y="3263711"/>
            <a:ext cx="585387" cy="6264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E043CB-8AE5-004F-819F-2BEFB1304711}"/>
              </a:ext>
            </a:extLst>
          </p:cNvPr>
          <p:cNvCxnSpPr>
            <a:cxnSpLocks/>
          </p:cNvCxnSpPr>
          <p:nvPr/>
        </p:nvCxnSpPr>
        <p:spPr>
          <a:xfrm>
            <a:off x="3195587" y="3890178"/>
            <a:ext cx="16916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51A3FE-EB0B-4247-8FE9-0E936E7A8FF1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4887261" y="2965876"/>
            <a:ext cx="735949" cy="92430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38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Shea, John Mark</dc:creator>
  <cp:lastModifiedBy>Shea, John Mark</cp:lastModifiedBy>
  <cp:revision>2</cp:revision>
  <dcterms:created xsi:type="dcterms:W3CDTF">2022-02-23T02:48:09Z</dcterms:created>
  <dcterms:modified xsi:type="dcterms:W3CDTF">2022-02-23T03:30:31Z</dcterms:modified>
</cp:coreProperties>
</file>