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8" y="6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675332"/>
            <a:ext cx="18285714" cy="4594286"/>
            <a:chOff x="0" y="567533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67533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80556" y="4370577"/>
            <a:ext cx="12724600" cy="9996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6000" b="1" kern="0" spc="-300">
                <a:solidFill>
                  <a:srgbClr val="ffffff"/>
                </a:solidFill>
                <a:latin typeface="Pretendard"/>
                <a:cs typeface="Pretendard"/>
              </a:rPr>
              <a:t>그룹 스터디 주제 명 입력</a:t>
            </a:r>
            <a:endParaRPr lang="en-US" b="1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5952" y="9749266"/>
            <a:ext cx="3816657" cy="326925"/>
            <a:chOff x="195952" y="9749266"/>
            <a:chExt cx="3816657" cy="3269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5952" y="9749266"/>
              <a:ext cx="3816657" cy="3269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15240000" y="9028898"/>
            <a:ext cx="2784660" cy="6463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ko-KR" altLang="en-US" sz="1800" b="1" kern="0" spc="-100">
                <a:solidFill>
                  <a:srgbClr val="ffffff"/>
                </a:solidFill>
                <a:latin typeface="Pretendard Medium"/>
                <a:cs typeface="Pretendard Medium"/>
              </a:rPr>
              <a:t>팀 이름</a:t>
            </a:r>
            <a:r>
              <a:rPr lang="en-US" sz="1800" b="1" kern="0" spc="-100">
                <a:solidFill>
                  <a:srgbClr val="ffffff"/>
                </a:solidFill>
                <a:latin typeface="Pretendard Medium"/>
                <a:cs typeface="Pretendard Medium"/>
              </a:rPr>
              <a:t> 입력</a:t>
            </a:r>
            <a:endParaRPr lang="en-US" sz="1800" b="1" kern="0" spc="-100">
              <a:solidFill>
                <a:srgbClr val="ffffff"/>
              </a:solidFill>
              <a:latin typeface="Pretendard Medium"/>
              <a:cs typeface="Pretendard Medium"/>
            </a:endParaRPr>
          </a:p>
          <a:p>
            <a:pPr algn="r">
              <a:defRPr/>
            </a:pPr>
            <a:r>
              <a:rPr lang="en-US" sz="1800" b="1" kern="0" spc="-100">
                <a:solidFill>
                  <a:srgbClr val="ffffff"/>
                </a:solidFill>
                <a:latin typeface="Pretendard Medium"/>
                <a:cs typeface="Pretendard Medium"/>
              </a:rPr>
              <a:t>팀원 이름 입력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평가지표</a:t>
            </a:r>
            <a:endParaRPr lang="ko-KR" altLang="en-US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평가지표</a:t>
            </a:r>
            <a:endParaRPr lang="ko-KR" altLang="en-US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4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8198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제출 파일</a:t>
            </a:r>
            <a:endParaRPr lang="ko-KR" altLang="en-US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3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3843286" y="4081210"/>
            <a:ext cx="10599144" cy="2060510"/>
            <a:chOff x="3843286" y="4081210"/>
            <a:chExt cx="10599144" cy="2060510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 rot="0"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576406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>
                  <a:defRPr/>
                </a:pPr>
                <a:r>
                  <a:rPr lang="en-US" sz="3200" b="1">
                    <a:solidFill>
                      <a:srgbClr val="a4a0f9"/>
                    </a:solidFill>
                    <a:latin typeface="Pretendard"/>
                    <a:cs typeface="Pretendard"/>
                  </a:rPr>
                  <a:t>03</a:t>
                </a:r>
                <a:endParaRPr lang="en-US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4" cy="106343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 algn="ctr">
                <a:defRPr/>
              </a:pPr>
              <a:r>
                <a:rPr lang="en-US" altLang="ko-KR" sz="6400">
                  <a:solidFill>
                    <a:srgbClr val="ffffff"/>
                  </a:solidFill>
                  <a:latin typeface="Pretendard SemiBold"/>
                  <a:cs typeface="Pretendard SemiBold"/>
                </a:rPr>
                <a:t>D</a:t>
              </a:r>
              <a:r>
                <a:rPr lang="en-US" altLang="en-US" sz="6400">
                  <a:solidFill>
                    <a:srgbClr val="ffffff"/>
                  </a:solidFill>
                  <a:latin typeface="Pretendard SemiBold"/>
                  <a:cs typeface="Pretendard SemiBold"/>
                </a:rPr>
                <a:t>ata </a:t>
              </a:r>
              <a:r>
                <a:rPr lang="en-US" altLang="ko-KR" sz="6400">
                  <a:solidFill>
                    <a:srgbClr val="ffffff"/>
                  </a:solidFill>
                  <a:latin typeface="Pretendard SemiBold"/>
                  <a:cs typeface="Pretendard SemiBold"/>
                </a:rPr>
                <a:t>D</a:t>
              </a:r>
              <a:r>
                <a:rPr lang="en-US" altLang="en-US" sz="6400">
                  <a:solidFill>
                    <a:srgbClr val="ffffff"/>
                  </a:solidFill>
                  <a:latin typeface="Pretendard SemiBold"/>
                  <a:cs typeface="Pretendard SemiBold"/>
                </a:rPr>
                <a:t>escription</a:t>
              </a:r>
              <a:endParaRPr lang="en-US" altLang="en-US" sz="6400">
                <a:solidFill>
                  <a:srgbClr val="ffffff"/>
                </a:solidFill>
                <a:latin typeface="Pretendard SemiBold"/>
                <a:cs typeface="Pretendard SemiBold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데이터 설명</a:t>
            </a:r>
            <a:endParaRPr lang="ko-KR" altLang="en-US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데이터의 기초 통계 및 정보 요약</a:t>
            </a:r>
            <a:endParaRPr lang="ko-KR" altLang="en-US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EDA</a:t>
            </a:r>
            <a:endParaRPr lang="en-US" altLang="ko-KR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데이터 전처리</a:t>
            </a:r>
            <a:endParaRPr lang="ko-KR" altLang="en-US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외부 데이터 활용</a:t>
            </a:r>
            <a:endParaRPr lang="ko-KR" altLang="en-US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Feature Engineering</a:t>
            </a:r>
            <a:endParaRPr lang="en-US" altLang="ko-KR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19" y="5691429"/>
            <a:ext cx="18285714" cy="4594286"/>
            <a:chOff x="-47619" y="5691429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19" y="5691429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5952" y="9749266"/>
            <a:ext cx="3816657" cy="326925"/>
            <a:chOff x="195952" y="9749266"/>
            <a:chExt cx="3816657" cy="3269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5952" y="9749266"/>
              <a:ext cx="3816657" cy="3269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219200" y="2049477"/>
            <a:ext cx="15219418" cy="6473493"/>
            <a:chOff x="1219200" y="2049477"/>
            <a:chExt cx="15219418" cy="6473493"/>
          </a:xfrm>
        </p:grpSpPr>
        <p:sp>
          <p:nvSpPr>
            <p:cNvPr id="10" name="Object 10"/>
            <p:cNvSpPr txBox="1"/>
            <p:nvPr/>
          </p:nvSpPr>
          <p:spPr>
            <a:xfrm>
              <a:off x="1219200" y="2049477"/>
              <a:ext cx="3604127" cy="85344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5000" b="1" kern="0" spc="-300">
                  <a:solidFill>
                    <a:srgbClr val="ffffff"/>
                  </a:solidFill>
                  <a:latin typeface="Pretendard"/>
                  <a:cs typeface="Pretendard"/>
                </a:rPr>
                <a:t>Content</a:t>
              </a:r>
              <a:endParaRPr lang="en-US" altLang="ko-KR" sz="5000" b="1" kern="0" spc="-300">
                <a:solidFill>
                  <a:srgbClr val="ffffff"/>
                </a:solidFill>
                <a:latin typeface="Pretendard"/>
                <a:cs typeface="Pretendard"/>
              </a:endParaRPr>
            </a:p>
          </p:txBody>
        </p:sp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847097" y="3344542"/>
              <a:ext cx="14591521" cy="2142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 rot="0">
              <a:off x="1847094" y="3695700"/>
              <a:ext cx="7198021" cy="4827270"/>
              <a:chOff x="1847094" y="3695700"/>
              <a:chExt cx="7198021" cy="4827270"/>
            </a:xfrm>
          </p:grpSpPr>
          <p:sp>
            <p:nvSpPr>
              <p:cNvPr id="15" name="Object 15"/>
              <p:cNvSpPr txBox="1"/>
              <p:nvPr/>
            </p:nvSpPr>
            <p:spPr>
              <a:xfrm>
                <a:off x="1847096" y="3695700"/>
                <a:ext cx="6154447" cy="642193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01.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 </a:t>
                </a:r>
                <a:r>
                  <a:rPr lang="ko-KR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팀원 소개</a:t>
                </a:r>
                <a:endParaRPr lang="ko-KR" altLang="en-US" sz="3600">
                  <a:solidFill>
                    <a:srgbClr val="ffffff"/>
                  </a:solidFill>
                  <a:latin typeface="Pretendard SemiBold"/>
                  <a:cs typeface="Pretendard SemiBold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1847094" y="4570793"/>
                <a:ext cx="7181455" cy="643400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02.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 </a:t>
                </a:r>
                <a:r>
                  <a:rPr lang="ko-KR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대회 소개</a:t>
                </a:r>
                <a:endParaRPr lang="ko-KR" altLang="en-US" sz="3600">
                  <a:solidFill>
                    <a:srgbClr val="ffffff"/>
                  </a:solidFill>
                  <a:latin typeface="Pretendard SemiBold"/>
                  <a:cs typeface="Pretendard SemiBold"/>
                </a:endParaRPr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1847097" y="5400471"/>
                <a:ext cx="6940725" cy="640383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03.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 </a:t>
                </a:r>
                <a:r>
                  <a:rPr lang="en-US" altLang="ko-KR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D</a:t>
                </a:r>
                <a:r>
                  <a:rPr lang="en-US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ata </a:t>
                </a:r>
                <a:r>
                  <a:rPr lang="en-US" altLang="ko-KR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D</a:t>
                </a:r>
                <a:r>
                  <a:rPr lang="en-US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escription</a:t>
                </a:r>
                <a:endParaRPr lang="en-US" altLang="en-US" sz="3600">
                  <a:solidFill>
                    <a:srgbClr val="ffffff"/>
                  </a:solidFill>
                  <a:latin typeface="Pretendard SemiBold"/>
                  <a:cs typeface="Pretendard SemiBold"/>
                </a:endParaRPr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1847097" y="7009182"/>
                <a:ext cx="6466025" cy="63748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</a:t>
                </a:r>
                <a:r>
                  <a:rPr lang="en-US" altLang="ko-KR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5</a:t>
                </a: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. </a:t>
                </a:r>
                <a:r>
                  <a:rPr lang="en-US" sz="3600">
                    <a:solidFill>
                      <a:srgbClr val="f8ffff"/>
                    </a:solidFill>
                    <a:latin typeface="Pretendard SemiBold"/>
                    <a:cs typeface="Pretendard SemiBold"/>
                  </a:rPr>
                  <a:t>결</a:t>
                </a:r>
                <a:r>
                  <a:rPr lang="ko-KR" altLang="en-US" sz="3600">
                    <a:solidFill>
                      <a:srgbClr val="f8ffff"/>
                    </a:solidFill>
                    <a:latin typeface="Pretendard SemiBold"/>
                    <a:cs typeface="Pretendard SemiBold"/>
                  </a:rPr>
                  <a:t>과</a:t>
                </a:r>
                <a:endParaRPr lang="ko-KR" altLang="en-US" sz="3600">
                  <a:solidFill>
                    <a:srgbClr val="f8ffff"/>
                  </a:solidFill>
                  <a:latin typeface="Pretendard SemiBold"/>
                  <a:cs typeface="Pretendard SemiBold"/>
                </a:endParaRPr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1847097" y="6183617"/>
                <a:ext cx="6921154" cy="636283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</a:t>
                </a:r>
                <a:r>
                  <a:rPr lang="en-US" altLang="ko-KR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4</a:t>
                </a: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 </a:t>
                </a:r>
                <a:r>
                  <a:rPr lang="en-US" altLang="ko-KR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Modeling</a:t>
                </a:r>
                <a:endParaRPr lang="en-US" altLang="ko-KR" sz="3600">
                  <a:solidFill>
                    <a:srgbClr val="ffffff"/>
                  </a:solidFill>
                  <a:latin typeface="Pretendard SemiBold"/>
                  <a:cs typeface="Pretendard SemiBold"/>
                </a:endParaRPr>
              </a:p>
            </p:txBody>
          </p:sp>
          <p:sp>
            <p:nvSpPr>
              <p:cNvPr id="20" name="Object 20"/>
              <p:cNvSpPr txBox="1"/>
              <p:nvPr/>
            </p:nvSpPr>
            <p:spPr>
              <a:xfrm>
                <a:off x="1847097" y="7884278"/>
                <a:ext cx="7198018" cy="638692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</a:t>
                </a:r>
                <a:r>
                  <a:rPr lang="en-US" altLang="ko-KR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6</a:t>
                </a: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 </a:t>
                </a:r>
                <a:r>
                  <a:rPr lang="ko-KR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경진대회 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진행 소감</a:t>
                </a:r>
                <a:endParaRPr lang="en-US" sz="3600">
                  <a:solidFill>
                    <a:srgbClr val="ffffff"/>
                  </a:solidFill>
                  <a:latin typeface="Pretendard SemiBold"/>
                  <a:cs typeface="Pretendard SemiBold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Feature Select</a:t>
            </a:r>
            <a:endParaRPr lang="en-US" altLang="ko-KR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5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609810" y="4081210"/>
            <a:ext cx="7066095" cy="2123296"/>
            <a:chOff x="5609810" y="4081210"/>
            <a:chExt cx="7066095" cy="2123296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 rot="0"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576406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>
                  <a:defRPr/>
                </a:pPr>
                <a:r>
                  <a:rPr lang="en-US" sz="3200" b="1">
                    <a:solidFill>
                      <a:srgbClr val="a4a0f9"/>
                    </a:solidFill>
                    <a:latin typeface="Pretendard"/>
                    <a:cs typeface="Pretendard"/>
                  </a:rPr>
                  <a:t>04</a:t>
                </a:r>
                <a:endParaRPr lang="en-US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4" cy="106343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64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Modeling</a:t>
              </a:r>
              <a:endParaRPr lang="en-US" altLang="ko-KR" sz="6400" b="0" kern="0" spc="-200">
                <a:solidFill>
                  <a:srgbClr val="ffffff"/>
                </a:solidFill>
                <a:latin typeface="Pretendard"/>
                <a:cs typeface="Pretendard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Model Select</a:t>
            </a:r>
            <a:endParaRPr lang="en-US" altLang="ko-KR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Various Models with Trial and Error</a:t>
            </a:r>
            <a:endParaRPr lang="en-US" altLang="ko-KR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Hyperparameter Tuning</a:t>
            </a:r>
            <a:endParaRPr lang="en-US" altLang="ko-KR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645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사진 및 내용을 입력해주세요.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8198" y="624631"/>
            <a:ext cx="21790381" cy="791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강사님께 받은 피드백 및 의견을 정리해주세요.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609810" y="4081210"/>
            <a:ext cx="7066095" cy="2123296"/>
            <a:chOff x="5609810" y="4081210"/>
            <a:chExt cx="7066095" cy="2123296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 rot="0"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576406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>
                  <a:defRPr/>
                </a:pPr>
                <a:r>
                  <a:rPr lang="en-US" sz="3200" b="1">
                    <a:solidFill>
                      <a:srgbClr val="a4a0f9"/>
                    </a:solidFill>
                    <a:latin typeface="Pretendard"/>
                    <a:cs typeface="Pretendard"/>
                  </a:rPr>
                  <a:t>05</a:t>
                </a:r>
                <a:endParaRPr lang="en-US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4" cy="106343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64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결</a:t>
              </a:r>
              <a:r>
                <a:rPr lang="ko-KR" altLang="en-US" sz="64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과</a:t>
              </a:r>
              <a:endParaRPr lang="ko-KR" altLang="en-US" sz="6400" b="0" kern="0" spc="-200">
                <a:solidFill>
                  <a:srgbClr val="ffffff"/>
                </a:solidFill>
                <a:latin typeface="Pretendard"/>
                <a:cs typeface="Pretendard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8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8198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최종 순위 및 평가지표 결과</a:t>
            </a:r>
            <a:endParaRPr lang="ko-KR" altLang="en-US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09810" y="4081210"/>
            <a:ext cx="7066095" cy="2123296"/>
            <a:chOff x="5609810" y="4081210"/>
            <a:chExt cx="7066095" cy="21232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850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A4A0F9"/>
                    </a:solidFill>
                    <a:latin typeface="Pretendard" pitchFamily="34" charset="0"/>
                    <a:cs typeface="Pretendard" pitchFamily="34" charset="0"/>
                  </a:rPr>
                  <a:t>06</a:t>
                </a:r>
                <a:endParaRPr lang="en-US"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3" cy="1689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400" dirty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그룹 스터디 진행 소감</a:t>
              </a:r>
              <a:endParaRPr lang="en-US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645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사진 및 내용을 입력해주세요.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8198" y="624631"/>
            <a:ext cx="21790381" cy="791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그룹 스터디 진행 소감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09810" y="4081210"/>
            <a:ext cx="7066095" cy="2123296"/>
            <a:chOff x="5609810" y="4081210"/>
            <a:chExt cx="7066095" cy="21232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2"/>
                <a:ext cx="872609" cy="84624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A4A0F9"/>
                    </a:solidFill>
                    <a:latin typeface="Pretendard" pitchFamily="34" charset="0"/>
                    <a:cs typeface="Pretendard" pitchFamily="34" charset="0"/>
                  </a:rPr>
                  <a:t>01</a:t>
                </a:r>
                <a:endParaRPr lang="en-US"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3" cy="1689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400" kern="0" spc="-200" dirty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팀원 소개</a:t>
              </a:r>
              <a:endParaRPr lang="en-US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9333" y="3629524"/>
            <a:ext cx="10235965" cy="2035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dirty="0">
                <a:solidFill>
                  <a:srgbClr val="FFFFFF"/>
                </a:solidFill>
                <a:latin typeface="Noto Sans JP" pitchFamily="34" charset="0"/>
                <a:cs typeface="Noto Sans JP" pitchFamily="34" charset="0"/>
              </a:rPr>
              <a:t>Q&amp;A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686857"/>
            <a:ext cx="18285714" cy="4598857"/>
            <a:chOff x="0" y="5686857"/>
            <a:chExt cx="18285714" cy="4598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86857"/>
              <a:ext cx="18285714" cy="459885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8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8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686857"/>
            <a:ext cx="18285714" cy="4598857"/>
            <a:chOff x="0" y="5686857"/>
            <a:chExt cx="18285714" cy="459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686857"/>
              <a:ext cx="18285714" cy="459885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79333" y="3629524"/>
            <a:ext cx="10235965" cy="1941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감사합니다.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645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사진 및 내용을 입력해주세요.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46115" y="624631"/>
            <a:ext cx="21790381" cy="791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팀원 소개 (1)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645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사진 및 내용을 입력해주세요.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1" cy="791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팀원 소개 (2)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645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사진 및 내용을 입력해주세요.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1" cy="791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팀원 소개 (3)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645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사진 및 내용을 입력해주세요.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1" cy="791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팀원 소개 (4)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3843286" y="4081210"/>
            <a:ext cx="10599144" cy="2470084"/>
            <a:chOff x="3843286" y="4081210"/>
            <a:chExt cx="10599144" cy="2470084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 rot="0"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576406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>
                  <a:defRPr/>
                </a:pPr>
                <a:r>
                  <a:rPr lang="en-US" sz="3200" b="1">
                    <a:solidFill>
                      <a:srgbClr val="a4a0f9"/>
                    </a:solidFill>
                    <a:latin typeface="Pretendard"/>
                    <a:cs typeface="Pretendard"/>
                  </a:rPr>
                  <a:t>02</a:t>
                </a:r>
                <a:endParaRPr lang="en-US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4" cy="1473008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64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대회 소개</a:t>
              </a:r>
              <a:endParaRPr lang="ko-KR" altLang="en-US" sz="6400" b="0" kern="0" spc="-200">
                <a:solidFill>
                  <a:srgbClr val="ffffff"/>
                </a:solidFill>
                <a:latin typeface="Pretendard"/>
                <a:cs typeface="Pretendard"/>
              </a:endParaRPr>
            </a:p>
            <a:p>
              <a:pPr algn="ctr">
                <a:defRPr/>
              </a:pPr>
              <a:r>
                <a:rPr lang="en-US" altLang="ko-KR" sz="27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(</a:t>
              </a:r>
              <a:r>
                <a:rPr lang="ko-KR" altLang="en-US" sz="27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모든 조가 공통적으로 발표하는 내용이니 간단하게 해주시면 됩니다</a:t>
              </a:r>
              <a:r>
                <a:rPr lang="en-US" altLang="ko-KR" sz="27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.)</a:t>
              </a:r>
              <a:endParaRPr lang="en-US" altLang="ko-KR" sz="2700" b="0" kern="0" spc="-200">
                <a:solidFill>
                  <a:srgbClr val="ffffff"/>
                </a:solidFill>
                <a:latin typeface="Pretendard"/>
                <a:cs typeface="Pretendard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  <a:endParaRPr lang="en-US" sz="1100">
              <a:solidFill>
                <a:srgbClr val="ffffff"/>
              </a:solidFill>
              <a:latin typeface="Pretendard Light"/>
              <a:cs typeface="Pretendard Light"/>
            </a:endParaRP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9886" y="5508761"/>
            <a:ext cx="5288914" cy="451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ffffff"/>
                </a:solidFill>
                <a:latin typeface="Pretendard"/>
                <a:cs typeface="Pretendard"/>
              </a:rPr>
              <a:t>사진 및 내용을 입력해주세요.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대회 개요</a:t>
            </a:r>
            <a:endParaRPr lang="ko-KR" altLang="en-US" sz="300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862</ep:Words>
  <ep:PresentationFormat>사용자 지정</ep:PresentationFormat>
  <ep:Paragraphs>141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Theme</vt:lpstr>
      <vt:lpstr>슬라이드 1</vt:lpstr>
      <vt:lpstr>슬라이드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2023-12-28T14:50:59.000</dcterms:created>
  <dc:creator>officegen</dc:creator>
  <cp:lastModifiedBy>rlwns</cp:lastModifiedBy>
  <dcterms:modified xsi:type="dcterms:W3CDTF">2024-01-05T08:04:51.603</dcterms:modified>
  <cp:revision>11</cp:revision>
  <dc:title>PowerPoint 프레젠테이션</dc:title>
  <cp:version>1000.0000.01</cp:version>
</cp:coreProperties>
</file>