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63" r:id="rId6"/>
    <p:sldId id="257" r:id="rId7"/>
    <p:sldId id="258" r:id="rId8"/>
    <p:sldId id="259" r:id="rId9"/>
    <p:sldId id="261" r:id="rId10"/>
    <p:sldId id="260" r:id="rId11"/>
    <p:sldId id="262" r:id="rId12"/>
    <p:sldId id="266" r:id="rId13"/>
    <p:sldId id="269" r:id="rId14"/>
    <p:sldId id="267" r:id="rId15"/>
    <p:sldId id="270" r:id="rId16"/>
    <p:sldId id="268" r:id="rId17"/>
    <p:sldId id="271" r:id="rId18"/>
    <p:sldId id="264" r:id="rId19"/>
    <p:sldId id="265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B7403-1FC2-4B6B-A199-43F77B1B2755}" v="145" dt="2024-10-14T05:11:26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374" autoAdjust="0"/>
  </p:normalViewPr>
  <p:slideViewPr>
    <p:cSldViewPr snapToGrid="0">
      <p:cViewPr varScale="1">
        <p:scale>
          <a:sx n="92" d="100"/>
          <a:sy n="92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AB6DD-ECBE-4FE9-9B07-DD9F78D1432A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35AC3-36D5-4C6A-8B24-3D3CB91B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3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35AC3-36D5-4C6A-8B24-3D3CB91B67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7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35AC3-36D5-4C6A-8B24-3D3CB91B67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006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35AC3-36D5-4C6A-8B24-3D3CB91B679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83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1FFF8-77C1-06C8-A475-64FCF9073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D5A8F1-F4BF-8BE4-41D8-943C9BDA5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5CE5E-4501-264A-410C-22AC7160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F94-24DB-4F9C-AF6B-CD5D28DC193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58594-64EE-C968-07B2-EFAAD351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2ED6D-F5E9-38D7-031D-B48A23A0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BBF0-5CD6-4B61-9F5B-BE8A4A75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25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84931-AA44-0767-BE5B-3295CD2E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3E80F7-67C1-C772-23C8-56B1AE0E8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90E90-F2F4-E846-BBAC-9AF88290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F94-24DB-4F9C-AF6B-CD5D28DC193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77A66-D22E-AA6E-54B0-D287BABE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6A40F-1005-6F1C-00B9-E0D939EC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BBF0-5CD6-4B61-9F5B-BE8A4A75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77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BE882D-CD67-68FC-365E-5C729BB0E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6CB12F-50B6-AF7A-8E83-4FC4EC209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9A124-8CBA-DE87-772F-799BF2DB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F94-24DB-4F9C-AF6B-CD5D28DC193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E3734-D3D5-5B2C-CEA6-6E5D69B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579B0-7DA2-90FF-AB47-4DD54BFE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BBF0-5CD6-4B61-9F5B-BE8A4A75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7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29ED3-4398-373E-2A14-1B63C4F5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FDCF0-DE40-0133-D333-249F8CE0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F3AD6-67BE-39B4-B2E0-048C046B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F94-24DB-4F9C-AF6B-CD5D28DC193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59978-87D6-9B38-B27D-88CA7873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30512-46EC-67C5-55B5-57521C89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BBF0-5CD6-4B61-9F5B-BE8A4A75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40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A6AD2-A23F-786E-1885-EFDA2A45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4CCD6-E1FA-01D0-614F-F2ED7F853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DF40E-D2AE-C7A5-1F66-4B599AD8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F94-24DB-4F9C-AF6B-CD5D28DC193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20284-29A9-A4B0-5D46-22CFF5F5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92DC0-EEC6-C513-A7A8-0E50D7FE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BBF0-5CD6-4B61-9F5B-BE8A4A75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99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66AC-51BC-3687-15C8-432C6AA6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98ECC-7757-E240-0D2B-EC0EAFE34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E09DE3-4C28-04E0-8F78-696D78F40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84BA7C-F9F8-A77E-34ED-BE40690C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F94-24DB-4F9C-AF6B-CD5D28DC193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DF92E-2454-341C-A687-F36922CA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24FE37-A8C6-AE59-502E-4F7E2CC3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BBF0-5CD6-4B61-9F5B-BE8A4A75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76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0EA06-4550-E3DC-4087-08DD3C09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7E748-AE76-A3B7-9A99-03B170AE8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072082-5B65-02CF-CB81-6D056C9B8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4F5427-40C7-0453-6B2A-E6BD43CB4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6DDAA9-1885-928D-C169-30027A6B2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15B52C-7F18-9C92-1E5F-D63B5CD3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F94-24DB-4F9C-AF6B-CD5D28DC193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4A161D-278E-4B6F-8D75-7800DF83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54349F-9D73-7651-3782-B93A0FB2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BBF0-5CD6-4B61-9F5B-BE8A4A75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5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C45CF-24C6-C9E5-B5CD-D2E943D7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BA801-52D3-33B9-4795-7DA601AF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F94-24DB-4F9C-AF6B-CD5D28DC193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6255C7-BE8B-869E-C564-0D3DD40D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158B53-C13A-B565-DF87-87608BC6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BBF0-5CD6-4B61-9F5B-BE8A4A75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85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ACF0DC-32CF-511C-D88E-192FA99E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F94-24DB-4F9C-AF6B-CD5D28DC193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CE6E96-39F3-4679-D854-E6297375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3DD373-02C2-A557-13CF-18239343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BBF0-5CD6-4B61-9F5B-BE8A4A75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71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70D56-3343-FAF6-5006-BF5AE102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91B47-C848-64E6-72B9-1EE399738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49DA26-41F9-6027-852A-9492592B2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FDC8DC-7BBA-FEE2-81C0-6D45B482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F94-24DB-4F9C-AF6B-CD5D28DC193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9C7FEB-FC96-CAB3-DE3F-99436614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E314A9-C32A-6593-07D9-F161B0D8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BBF0-5CD6-4B61-9F5B-BE8A4A75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0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6E297-9209-EA2B-CA47-7C658270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A0BC13-4B58-1EA4-3D5B-CAD222C43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258A6E-57B4-1F0D-E2D4-EADB26BC6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D05B47-8901-28AD-ECBB-50F418CD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F94-24DB-4F9C-AF6B-CD5D28DC193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956DEE-A89E-433E-4BD2-95095039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91A5BD-44C2-E5B5-5083-D34D296C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BBF0-5CD6-4B61-9F5B-BE8A4A75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55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828660-B10A-2A25-4A8A-CCCE484B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7BB18F-1346-AAF6-817D-EBE4D6FC4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4B478-291A-237D-B679-16A98B076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F1DF94-24DB-4F9C-AF6B-CD5D28DC193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0F256-29BC-7639-11D5-52C44C1C8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A7201-EF7D-2C31-50E5-FFB7E5731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6ABBF0-5CD6-4B61-9F5B-BE8A4A75C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5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C0F8970-7252-B6EE-3AF0-4F1D5D625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9EA477-2043-1FD8-75A3-C17BFA0B82CA}"/>
              </a:ext>
            </a:extLst>
          </p:cNvPr>
          <p:cNvSpPr txBox="1"/>
          <p:nvPr/>
        </p:nvSpPr>
        <p:spPr>
          <a:xfrm>
            <a:off x="6053959" y="6193596"/>
            <a:ext cx="417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33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68E0395F-AB42-221E-E31F-7115DCA00BC1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0000" cy="3240000"/>
          </a:xfrm>
          <a:prstGeom prst="rect">
            <a:avLst/>
          </a:prstGeom>
        </p:spPr>
      </p:pic>
      <p:pic>
        <p:nvPicPr>
          <p:cNvPr id="39" name="그림 38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32F9CC56-4668-CBE7-CAA6-F319D585F2F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8000"/>
            <a:ext cx="5760000" cy="3240000"/>
          </a:xfrm>
          <a:prstGeom prst="rect">
            <a:avLst/>
          </a:prstGeom>
        </p:spPr>
      </p:pic>
      <p:pic>
        <p:nvPicPr>
          <p:cNvPr id="5" name="그림 4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FC5937E6-7C36-8DD4-522D-57612330202F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2" y="0"/>
            <a:ext cx="5760000" cy="3240000"/>
          </a:xfrm>
          <a:prstGeom prst="rect">
            <a:avLst/>
          </a:prstGeom>
        </p:spPr>
      </p:pic>
      <p:pic>
        <p:nvPicPr>
          <p:cNvPr id="7" name="그림 6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6D5677F0-4166-5AAA-E8A1-4D105F43EF7F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2" y="3618000"/>
            <a:ext cx="5760000" cy="32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854753-7EE5-50CA-63E7-233B8382D525}"/>
              </a:ext>
            </a:extLst>
          </p:cNvPr>
          <p:cNvSpPr txBox="1"/>
          <p:nvPr/>
        </p:nvSpPr>
        <p:spPr>
          <a:xfrm>
            <a:off x="2376579" y="3239998"/>
            <a:ext cx="1463902" cy="37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850E55-DBDD-2E81-4DAA-6CDA2CCE3C04}"/>
              </a:ext>
            </a:extLst>
          </p:cNvPr>
          <p:cNvSpPr txBox="1"/>
          <p:nvPr/>
        </p:nvSpPr>
        <p:spPr>
          <a:xfrm>
            <a:off x="8905395" y="3255261"/>
            <a:ext cx="1463902" cy="37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60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9363A0BC-CCE6-9577-4A25-58726C30A868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0000" cy="3240000"/>
          </a:xfrm>
          <a:prstGeom prst="rect">
            <a:avLst/>
          </a:prstGeom>
        </p:spPr>
      </p:pic>
      <p:pic>
        <p:nvPicPr>
          <p:cNvPr id="7" name="그림 6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CA13B001-9B99-E2F7-4B39-A3F9E845D17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8001"/>
            <a:ext cx="5760000" cy="3240000"/>
          </a:xfrm>
          <a:prstGeom prst="rect">
            <a:avLst/>
          </a:prstGeom>
        </p:spPr>
      </p:pic>
      <p:pic>
        <p:nvPicPr>
          <p:cNvPr id="13" name="그림 12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A40EA785-71D5-C8ED-AF88-B7D0ED9E7EE5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3618001"/>
            <a:ext cx="5760000" cy="3240000"/>
          </a:xfrm>
          <a:prstGeom prst="rect">
            <a:avLst/>
          </a:prstGeom>
        </p:spPr>
      </p:pic>
      <p:pic>
        <p:nvPicPr>
          <p:cNvPr id="17" name="그림 16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FDB5CF83-F926-E2A6-63A8-24CF4BE03A95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0"/>
            <a:ext cx="5760000" cy="324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F3E516-DC11-2049-2A7F-F6E1F5622789}"/>
              </a:ext>
            </a:extLst>
          </p:cNvPr>
          <p:cNvSpPr txBox="1"/>
          <p:nvPr/>
        </p:nvSpPr>
        <p:spPr>
          <a:xfrm>
            <a:off x="2376579" y="3239998"/>
            <a:ext cx="1463902" cy="37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1BB6B-1A0A-EBD3-2FFF-7BF30C392ECE}"/>
              </a:ext>
            </a:extLst>
          </p:cNvPr>
          <p:cNvSpPr txBox="1"/>
          <p:nvPr/>
        </p:nvSpPr>
        <p:spPr>
          <a:xfrm>
            <a:off x="8905395" y="3255261"/>
            <a:ext cx="1463902" cy="37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758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50F3CAB3-B8BD-ECCA-3B1D-CA1C0EF2D7E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0000" cy="3240000"/>
          </a:xfrm>
          <a:prstGeom prst="rect">
            <a:avLst/>
          </a:prstGeom>
        </p:spPr>
      </p:pic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11656C30-B46A-BE8E-B88C-574331265954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8000"/>
            <a:ext cx="5760000" cy="3240000"/>
          </a:xfrm>
          <a:prstGeom prst="rect">
            <a:avLst/>
          </a:prstGeom>
        </p:spPr>
      </p:pic>
      <p:pic>
        <p:nvPicPr>
          <p:cNvPr id="7" name="그림 6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82F85938-BBF3-2ABE-61A2-A7E2DC66EECA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2" y="0"/>
            <a:ext cx="5760000" cy="3240000"/>
          </a:xfrm>
          <a:prstGeom prst="rect">
            <a:avLst/>
          </a:prstGeom>
        </p:spPr>
      </p:pic>
      <p:pic>
        <p:nvPicPr>
          <p:cNvPr id="13" name="그림 1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09CB72AE-A30C-9842-04D8-19382676D710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3618000"/>
            <a:ext cx="5760000" cy="324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ED6D31-E5C7-6A3C-6B91-D528E32F1547}"/>
              </a:ext>
            </a:extLst>
          </p:cNvPr>
          <p:cNvSpPr txBox="1"/>
          <p:nvPr/>
        </p:nvSpPr>
        <p:spPr>
          <a:xfrm>
            <a:off x="2376579" y="3239998"/>
            <a:ext cx="1463902" cy="37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BBFBA5-FE77-F02E-3621-75DEE0D132F2}"/>
              </a:ext>
            </a:extLst>
          </p:cNvPr>
          <p:cNvSpPr txBox="1"/>
          <p:nvPr/>
        </p:nvSpPr>
        <p:spPr>
          <a:xfrm>
            <a:off x="8905395" y="3255261"/>
            <a:ext cx="1463902" cy="37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452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50C7E5A9-E216-28CA-5FF0-1293547E4991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0000" cy="3240000"/>
          </a:xfrm>
          <a:prstGeom prst="rect">
            <a:avLst/>
          </a:prstGeom>
        </p:spPr>
      </p:pic>
      <p:pic>
        <p:nvPicPr>
          <p:cNvPr id="7" name="그림 6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6A079F3A-AA95-DF5D-849B-C4BC8B7819A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8001"/>
            <a:ext cx="5760000" cy="3240000"/>
          </a:xfrm>
          <a:prstGeom prst="rect">
            <a:avLst/>
          </a:prstGeom>
        </p:spPr>
      </p:pic>
      <p:pic>
        <p:nvPicPr>
          <p:cNvPr id="11" name="그림 10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8A92A60A-F5F7-45F8-9658-3BACEBC5389B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0"/>
            <a:ext cx="5760000" cy="3240000"/>
          </a:xfrm>
          <a:prstGeom prst="rect">
            <a:avLst/>
          </a:prstGeom>
        </p:spPr>
      </p:pic>
      <p:pic>
        <p:nvPicPr>
          <p:cNvPr id="13" name="그림 12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E19603DD-4153-C921-B07B-6F5A3BC20C67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3618000"/>
            <a:ext cx="5760000" cy="324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847E46-F82A-39EA-95B9-E03D9F6518C5}"/>
              </a:ext>
            </a:extLst>
          </p:cNvPr>
          <p:cNvSpPr txBox="1"/>
          <p:nvPr/>
        </p:nvSpPr>
        <p:spPr>
          <a:xfrm>
            <a:off x="2376579" y="3239998"/>
            <a:ext cx="1463902" cy="37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2429F9-AE69-C1C2-F587-2257D862E9EE}"/>
              </a:ext>
            </a:extLst>
          </p:cNvPr>
          <p:cNvSpPr txBox="1"/>
          <p:nvPr/>
        </p:nvSpPr>
        <p:spPr>
          <a:xfrm>
            <a:off x="8905395" y="3255261"/>
            <a:ext cx="1463902" cy="37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66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B69F4CF9-7D87-E4D2-E29F-AD7133CB93C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0000" cy="3240000"/>
          </a:xfrm>
          <a:prstGeom prst="rect">
            <a:avLst/>
          </a:prstGeom>
        </p:spPr>
      </p:pic>
      <p:pic>
        <p:nvPicPr>
          <p:cNvPr id="5" name="그림 4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8D62542F-E592-E288-6158-C90CFCB5A7F3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2" y="0"/>
            <a:ext cx="5760000" cy="32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D0C8CC-B110-DAB0-8905-E7C6162A494E}"/>
              </a:ext>
            </a:extLst>
          </p:cNvPr>
          <p:cNvSpPr txBox="1"/>
          <p:nvPr/>
        </p:nvSpPr>
        <p:spPr>
          <a:xfrm>
            <a:off x="2376579" y="3239998"/>
            <a:ext cx="1463902" cy="37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226B2-4DB4-986D-AC13-2427137B3CE1}"/>
              </a:ext>
            </a:extLst>
          </p:cNvPr>
          <p:cNvSpPr txBox="1"/>
          <p:nvPr/>
        </p:nvSpPr>
        <p:spPr>
          <a:xfrm>
            <a:off x="8905395" y="3255261"/>
            <a:ext cx="1463902" cy="37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63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40D5A2-7409-D99B-1FD3-17D7F674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15" y="1273930"/>
            <a:ext cx="4902594" cy="4279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3CF28C-C8F5-75B2-2F6B-DD4442B6B05A}"/>
              </a:ext>
            </a:extLst>
          </p:cNvPr>
          <p:cNvSpPr txBox="1"/>
          <p:nvPr/>
        </p:nvSpPr>
        <p:spPr>
          <a:xfrm>
            <a:off x="2045733" y="454172"/>
            <a:ext cx="1463902" cy="37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  <p:pic>
        <p:nvPicPr>
          <p:cNvPr id="2" name="그림 1" descr="텍스트, 스크린샷, 사각형, 다채로움이(가) 표시된 사진&#10;&#10;자동 생성된 설명">
            <a:extLst>
              <a:ext uri="{FF2B5EF4-FFF2-40B4-BE49-F238E27FC236}">
                <a16:creationId xmlns:a16="http://schemas.microsoft.com/office/drawing/2014/main" id="{667FCBD5-5542-7D42-B082-03F645557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14" y="1085941"/>
            <a:ext cx="5819486" cy="46555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5B1FB1-A2B2-0A31-2851-6D737DFA534A}"/>
              </a:ext>
            </a:extLst>
          </p:cNvPr>
          <p:cNvSpPr txBox="1"/>
          <p:nvPr/>
        </p:nvSpPr>
        <p:spPr>
          <a:xfrm>
            <a:off x="8310449" y="454171"/>
            <a:ext cx="1463902" cy="37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9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C45710F-6620-E0F7-F33D-E89FBC75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418"/>
            <a:ext cx="6655443" cy="584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5A45B9-A8C8-8100-894E-27DD70A52726}"/>
              </a:ext>
            </a:extLst>
          </p:cNvPr>
          <p:cNvSpPr txBox="1"/>
          <p:nvPr/>
        </p:nvSpPr>
        <p:spPr>
          <a:xfrm>
            <a:off x="2814578" y="134617"/>
            <a:ext cx="1463902" cy="37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  <p:pic>
        <p:nvPicPr>
          <p:cNvPr id="2" name="그림 1" descr="텍스트, 스크린샷, 패턴, 다채로움이(가) 표시된 사진&#10;&#10;자동 생성된 설명">
            <a:extLst>
              <a:ext uri="{FF2B5EF4-FFF2-40B4-BE49-F238E27FC236}">
                <a16:creationId xmlns:a16="http://schemas.microsoft.com/office/drawing/2014/main" id="{060D9B0F-DBD4-DFFB-9091-DA65EA8EFA66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54" y="604418"/>
            <a:ext cx="6480000" cy="576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5AF5D2-8E30-D7CC-58B0-A32426F24405}"/>
              </a:ext>
            </a:extLst>
          </p:cNvPr>
          <p:cNvSpPr txBox="1"/>
          <p:nvPr/>
        </p:nvSpPr>
        <p:spPr>
          <a:xfrm>
            <a:off x="8273503" y="84815"/>
            <a:ext cx="1463902" cy="37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288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18EF5B-9258-E8AA-5AA0-42002D2F880E}"/>
              </a:ext>
            </a:extLst>
          </p:cNvPr>
          <p:cNvSpPr txBox="1"/>
          <p:nvPr/>
        </p:nvSpPr>
        <p:spPr>
          <a:xfrm>
            <a:off x="8273503" y="84815"/>
            <a:ext cx="1463902" cy="37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A8A96D-D3C7-C839-FDAB-AF2DE9BF8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3" y="547439"/>
            <a:ext cx="6481822" cy="5689600"/>
          </a:xfrm>
          <a:prstGeom prst="rect">
            <a:avLst/>
          </a:prstGeom>
        </p:spPr>
      </p:pic>
      <p:pic>
        <p:nvPicPr>
          <p:cNvPr id="7" name="그림 6" descr="텍스트, 스크린샷, 패턴, 다채로움이(가) 표시된 사진&#10;&#10;자동 생성된 설명">
            <a:extLst>
              <a:ext uri="{FF2B5EF4-FFF2-40B4-BE49-F238E27FC236}">
                <a16:creationId xmlns:a16="http://schemas.microsoft.com/office/drawing/2014/main" id="{47DE3358-440A-CB97-C286-06927CEDD92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00" y="532089"/>
            <a:ext cx="6480000" cy="57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C1C281-802C-6853-D318-394004C1BD1C}"/>
              </a:ext>
            </a:extLst>
          </p:cNvPr>
          <p:cNvSpPr txBox="1"/>
          <p:nvPr/>
        </p:nvSpPr>
        <p:spPr>
          <a:xfrm>
            <a:off x="2814578" y="134617"/>
            <a:ext cx="1463902" cy="37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07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B4B34B-4C28-0AEA-28D4-9B3388AA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B2B518-DA53-E52B-5AA1-CEE8ED31A793}"/>
              </a:ext>
            </a:extLst>
          </p:cNvPr>
          <p:cNvSpPr txBox="1"/>
          <p:nvPr/>
        </p:nvSpPr>
        <p:spPr>
          <a:xfrm>
            <a:off x="7171058" y="6274677"/>
            <a:ext cx="417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85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F5D0D71-7CBF-EC1E-D48B-633B82BCB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22180E-1EAA-7627-647D-3892CEA6B69B}"/>
              </a:ext>
            </a:extLst>
          </p:cNvPr>
          <p:cNvSpPr txBox="1"/>
          <p:nvPr/>
        </p:nvSpPr>
        <p:spPr>
          <a:xfrm>
            <a:off x="7171058" y="6274677"/>
            <a:ext cx="417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+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65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18C01B6-9F24-B4B5-8226-8A5AE7365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D6C34A-7881-D079-EE56-6E02735DAD44}"/>
              </a:ext>
            </a:extLst>
          </p:cNvPr>
          <p:cNvSpPr txBox="1"/>
          <p:nvPr/>
        </p:nvSpPr>
        <p:spPr>
          <a:xfrm>
            <a:off x="6053959" y="6193596"/>
            <a:ext cx="417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21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1FB2CAB-BD9A-8434-A9B3-83727E916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22" y="-5128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BFF05-3AEE-B1BD-AFFD-DFEA8C283F9D}"/>
              </a:ext>
            </a:extLst>
          </p:cNvPr>
          <p:cNvSpPr txBox="1"/>
          <p:nvPr/>
        </p:nvSpPr>
        <p:spPr>
          <a:xfrm>
            <a:off x="7171058" y="6274677"/>
            <a:ext cx="417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+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26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A25ACD-DB38-CE8F-EAF2-474F6EF6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285875"/>
            <a:ext cx="10506075" cy="428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722EAA-A604-D740-9B33-367B9FCF9036}"/>
              </a:ext>
            </a:extLst>
          </p:cNvPr>
          <p:cNvSpPr txBox="1"/>
          <p:nvPr/>
        </p:nvSpPr>
        <p:spPr>
          <a:xfrm>
            <a:off x="6053959" y="6193596"/>
            <a:ext cx="417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75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B7E6B49-C70F-5721-6C99-383EDEEFB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5353"/>
            <a:ext cx="12192000" cy="49672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F393F9-A4E8-29A5-26F9-C3E18403A127}"/>
              </a:ext>
            </a:extLst>
          </p:cNvPr>
          <p:cNvSpPr txBox="1"/>
          <p:nvPr/>
        </p:nvSpPr>
        <p:spPr>
          <a:xfrm>
            <a:off x="7202590" y="5617028"/>
            <a:ext cx="417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+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96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CD91E3-34B5-8F27-384B-62B07EC2E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49905E-FEAC-2304-C43F-9E9B3377D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558" y="0"/>
            <a:ext cx="6858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4B9B81-DC00-93C9-E2A0-D84E116D6CAC}"/>
              </a:ext>
            </a:extLst>
          </p:cNvPr>
          <p:cNvSpPr txBox="1"/>
          <p:nvPr/>
        </p:nvSpPr>
        <p:spPr>
          <a:xfrm>
            <a:off x="2778914" y="422613"/>
            <a:ext cx="417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2B993-2F58-64C4-0AAF-1E6057E0595C}"/>
              </a:ext>
            </a:extLst>
          </p:cNvPr>
          <p:cNvSpPr txBox="1"/>
          <p:nvPr/>
        </p:nvSpPr>
        <p:spPr>
          <a:xfrm>
            <a:off x="9483925" y="345232"/>
            <a:ext cx="417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+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88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7773281B-F1B3-2CF6-CC37-312038D70A91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0000" cy="3240000"/>
          </a:xfrm>
          <a:prstGeom prst="rect">
            <a:avLst/>
          </a:prstGeom>
        </p:spPr>
      </p:pic>
      <p:pic>
        <p:nvPicPr>
          <p:cNvPr id="35" name="그림 34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6F5BF3BF-A399-F09B-E821-5B10CD7D618B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8001"/>
            <a:ext cx="5760000" cy="3240000"/>
          </a:xfrm>
          <a:prstGeom prst="rect">
            <a:avLst/>
          </a:prstGeom>
        </p:spPr>
      </p:pic>
      <p:pic>
        <p:nvPicPr>
          <p:cNvPr id="41" name="그림 40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10A2AB79-9295-8CD9-F85F-3F2018D74244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0"/>
            <a:ext cx="5760000" cy="3240000"/>
          </a:xfrm>
          <a:prstGeom prst="rect">
            <a:avLst/>
          </a:prstGeom>
        </p:spPr>
      </p:pic>
      <p:pic>
        <p:nvPicPr>
          <p:cNvPr id="43" name="그림 42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095E650F-7761-DE05-578C-6850068F62CE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462" y="3618000"/>
            <a:ext cx="5760000" cy="324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F05D777-3571-2C7E-90B9-06204886AE91}"/>
              </a:ext>
            </a:extLst>
          </p:cNvPr>
          <p:cNvSpPr txBox="1"/>
          <p:nvPr/>
        </p:nvSpPr>
        <p:spPr>
          <a:xfrm>
            <a:off x="2376579" y="3239998"/>
            <a:ext cx="1463902" cy="37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TRAIN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D7089C-2363-FE40-2ED4-AF81827D7F27}"/>
              </a:ext>
            </a:extLst>
          </p:cNvPr>
          <p:cNvSpPr txBox="1"/>
          <p:nvPr/>
        </p:nvSpPr>
        <p:spPr>
          <a:xfrm>
            <a:off x="8905395" y="3255261"/>
            <a:ext cx="1463902" cy="37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TEST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56D83E-C5E7-140C-E955-B0B8D2588E7E}"/>
              </a:ext>
            </a:extLst>
          </p:cNvPr>
          <p:cNvSpPr txBox="1"/>
          <p:nvPr/>
        </p:nvSpPr>
        <p:spPr>
          <a:xfrm>
            <a:off x="2554655" y="3255259"/>
            <a:ext cx="1463902" cy="37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2C5ED6-3039-EDD2-C4E4-EBB6484CB969}"/>
              </a:ext>
            </a:extLst>
          </p:cNvPr>
          <p:cNvSpPr txBox="1"/>
          <p:nvPr/>
        </p:nvSpPr>
        <p:spPr>
          <a:xfrm>
            <a:off x="9083471" y="3270522"/>
            <a:ext cx="1463902" cy="37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15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4A031A0D97B154BB3BED9898764B99A" ma:contentTypeVersion="5" ma:contentTypeDescription="새 문서를 만듭니다." ma:contentTypeScope="" ma:versionID="7502f26cea2880c3c4f62f553d51c1c5">
  <xsd:schema xmlns:xsd="http://www.w3.org/2001/XMLSchema" xmlns:xs="http://www.w3.org/2001/XMLSchema" xmlns:p="http://schemas.microsoft.com/office/2006/metadata/properties" xmlns:ns3="2f4fac24-ef8d-4c32-bb45-00b71c17dd36" targetNamespace="http://schemas.microsoft.com/office/2006/metadata/properties" ma:root="true" ma:fieldsID="d35013f10da484bcc3ceaecfef9ea369" ns3:_="">
    <xsd:import namespace="2f4fac24-ef8d-4c32-bb45-00b71c17dd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4fac24-ef8d-4c32-bb45-00b71c17dd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405FF4-B0CA-42C4-9505-0224D981EF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4fac24-ef8d-4c32-bb45-00b71c17dd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E2A335-2516-4C16-927D-87CC2F0552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DE75DC-D833-4181-A3CC-0FBD912C9D93}">
  <ds:schemaRefs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2f4fac24-ef8d-4c32-bb45-00b71c17dd3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40</Words>
  <Application>Microsoft Office PowerPoint</Application>
  <PresentationFormat>와이드스크린</PresentationFormat>
  <Paragraphs>32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임종현</dc:creator>
  <cp:lastModifiedBy>임종현</cp:lastModifiedBy>
  <cp:revision>4</cp:revision>
  <dcterms:created xsi:type="dcterms:W3CDTF">2024-10-10T02:45:59Z</dcterms:created>
  <dcterms:modified xsi:type="dcterms:W3CDTF">2024-10-14T05:26:59Z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0x01010074A031A0D97B154BB3BED9898764B99A</vt:lpwstr>
  </property>
</Properties>
</file>