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2CBE3-C622-4407-9516-C6F29B736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창의성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44347-7E3D-4512-B6FA-1A8BE9064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로또 번호 </a:t>
            </a:r>
            <a:r>
              <a:rPr lang="ko-KR" altLang="en-US" dirty="0" err="1"/>
              <a:t>생성기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2019775022</a:t>
            </a:r>
            <a:r>
              <a:rPr lang="ko-KR" altLang="en-US" dirty="0"/>
              <a:t> 박상원</a:t>
            </a:r>
          </a:p>
        </p:txBody>
      </p:sp>
    </p:spTree>
    <p:extLst>
      <p:ext uri="{BB962C8B-B14F-4D97-AF65-F5344CB8AC3E}">
        <p14:creationId xmlns:p14="http://schemas.microsoft.com/office/powerpoint/2010/main" val="32381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5513-B4F0-4575-B52F-77AA1529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17FAEE-1ED0-4C94-A08E-7DC9747F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121" y="510701"/>
            <a:ext cx="6885758" cy="58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1B29-C74B-45A3-A09C-605B0F57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62A799-1339-4D14-A777-9B2CF73A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195" y="541853"/>
            <a:ext cx="2954814" cy="61660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3C3E9-8FAD-416D-9BCA-73905E2C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93" y="765376"/>
            <a:ext cx="2703232" cy="56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3EAC7-0E0C-4475-B22B-B2F898B4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D3BD6-1DF2-42E4-872D-90569FA8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BA8BB-7097-4267-AB6B-98A51804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4" y="1866839"/>
            <a:ext cx="25336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8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Garamond</vt:lpstr>
      <vt:lpstr>자연주의</vt:lpstr>
      <vt:lpstr>창의성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창의성 설계</dc:title>
  <dc:creator>ParkSangWon</dc:creator>
  <cp:lastModifiedBy>ParkSangWon</cp:lastModifiedBy>
  <cp:revision>2</cp:revision>
  <dcterms:created xsi:type="dcterms:W3CDTF">2019-06-11T03:52:43Z</dcterms:created>
  <dcterms:modified xsi:type="dcterms:W3CDTF">2019-06-11T04:02:53Z</dcterms:modified>
</cp:coreProperties>
</file>