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2CBE3-C622-4407-9516-C6F29B736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창의성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A44347-7E3D-4512-B6FA-1A8BE9064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로또 번호 </a:t>
            </a:r>
            <a:r>
              <a:rPr lang="ko-KR" altLang="en-US" dirty="0" err="1"/>
              <a:t>생성기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2019775022</a:t>
            </a:r>
            <a:r>
              <a:rPr lang="ko-KR" altLang="en-US" dirty="0"/>
              <a:t> 박상원</a:t>
            </a:r>
          </a:p>
        </p:txBody>
      </p:sp>
    </p:spTree>
    <p:extLst>
      <p:ext uri="{BB962C8B-B14F-4D97-AF65-F5344CB8AC3E}">
        <p14:creationId xmlns:p14="http://schemas.microsoft.com/office/powerpoint/2010/main" val="323814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65513-B4F0-4575-B52F-77AA1529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217FAEE-1ED0-4C94-A08E-7DC9747FE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78" y="510701"/>
            <a:ext cx="6885758" cy="58365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5947ED-DFD6-43EF-9B5C-6FADEC145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57" y="918631"/>
            <a:ext cx="6357605" cy="14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D4371-A656-4CDB-B0C3-6186447D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A2B38-3B67-4055-B719-57234BB6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03B17-6B51-4E90-8389-602FD982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11" y="0"/>
            <a:ext cx="2821431" cy="62344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B223EF-305E-4994-8B25-74567F254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344" y="0"/>
            <a:ext cx="3083310" cy="64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46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8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Garamond</vt:lpstr>
      <vt:lpstr>자연주의</vt:lpstr>
      <vt:lpstr>창의성 설계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창의성 설계</dc:title>
  <dc:creator>ParkSangWon</dc:creator>
  <cp:lastModifiedBy>ParkSangWon</cp:lastModifiedBy>
  <cp:revision>4</cp:revision>
  <dcterms:created xsi:type="dcterms:W3CDTF">2019-06-11T03:52:43Z</dcterms:created>
  <dcterms:modified xsi:type="dcterms:W3CDTF">2019-06-11T05:53:08Z</dcterms:modified>
</cp:coreProperties>
</file>