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A9CEA-DD2F-4CD7-900C-6A00A0CFBA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창의성 설계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658E29-B69B-46DA-89C7-F0D3F269B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앱 개발 프로젝트</a:t>
            </a:r>
            <a:r>
              <a:rPr lang="en-US" altLang="ko-KR" dirty="0"/>
              <a:t>- </a:t>
            </a:r>
            <a:r>
              <a:rPr lang="ko-KR" altLang="en-US" dirty="0"/>
              <a:t>박상원 </a:t>
            </a:r>
            <a:r>
              <a:rPr lang="en-US" altLang="ko-KR" dirty="0"/>
              <a:t>2019775022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609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AAAE8-AFBC-4CC8-9410-B091D0710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앱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40B4C0-E591-4D1C-AF0F-4989C9EC5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로또 번호를 생성한다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1E07CB-6763-4A42-9C61-3A5CB987B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902" y="2196567"/>
            <a:ext cx="3506708" cy="350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26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89C43-4097-4E0A-B4AE-0742C3991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앱의 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54AA85-AB55-41E0-B906-97E266683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자동은 하기 싫고 수동도 </a:t>
            </a:r>
            <a:r>
              <a:rPr lang="ko-KR" altLang="en-US" dirty="0" err="1"/>
              <a:t>귀찮을때</a:t>
            </a:r>
            <a:r>
              <a:rPr lang="ko-KR" altLang="en-US" dirty="0"/>
              <a:t> 내가 만든 앱으로 번호를 출력 </a:t>
            </a:r>
            <a:r>
              <a:rPr lang="ko-KR" altLang="en-US" dirty="0" err="1"/>
              <a:t>받을수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7145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6F4EB-C5FD-4646-A2BE-C5A84637F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앱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BBC4D8-1B6B-4798-8EDE-0AEAB96BC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로또 한 줄을 </a:t>
            </a:r>
            <a:r>
              <a:rPr lang="ko-KR" altLang="en-US" dirty="0"/>
              <a:t>생성하는게 아니라 한번 </a:t>
            </a:r>
            <a:r>
              <a:rPr lang="ko-KR" altLang="en-US" dirty="0" err="1"/>
              <a:t>뽑을때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 err="1"/>
              <a:t>줄씩</a:t>
            </a:r>
            <a:r>
              <a:rPr lang="ko-KR" altLang="en-US" dirty="0"/>
              <a:t> 뽑게 변경할 예정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2819868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</TotalTime>
  <Words>44</Words>
  <Application>Microsoft Office PowerPoint</Application>
  <PresentationFormat>와이드스크린</PresentationFormat>
  <Paragraphs>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갤러리</vt:lpstr>
      <vt:lpstr>창의성 설계</vt:lpstr>
      <vt:lpstr>앱 기능</vt:lpstr>
      <vt:lpstr>앱의 장점</vt:lpstr>
      <vt:lpstr>앱 변경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창의성 설계</dc:title>
  <dc:creator>ParkSangWon</dc:creator>
  <cp:lastModifiedBy>ParkSangWon</cp:lastModifiedBy>
  <cp:revision>1</cp:revision>
  <dcterms:created xsi:type="dcterms:W3CDTF">2019-05-28T03:57:55Z</dcterms:created>
  <dcterms:modified xsi:type="dcterms:W3CDTF">2019-05-28T04:03:34Z</dcterms:modified>
</cp:coreProperties>
</file>