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Lst>
  <p:sldSz cy="32918400" cx="43891200"/>
  <p:notesSz cx="6858000" cy="9144000"/>
  <p:embeddedFontLst>
    <p:embeddedFont>
      <p:font typeface="Playfair Display"/>
      <p:regular r:id="rId6"/>
      <p:bold r:id="rId7"/>
      <p:italic r:id="rId8"/>
      <p:boldItalic r:id="rId9"/>
    </p:embeddedFont>
    <p:embeddedFont>
      <p:font typeface="Playfair Display ExtraBold"/>
      <p:bold r:id="rId10"/>
      <p:boldItalic r:id="rId11"/>
    </p:embeddedFont>
    <p:embeddedFont>
      <p:font typeface="Playfair Display Black"/>
      <p:bold r:id="rId12"/>
      <p:boldItalic r:id="rId1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font" Target="fonts/PlayfairDisplayExtraBold-boldItalic.fntdata"/><Relationship Id="rId10" Type="http://schemas.openxmlformats.org/officeDocument/2006/relationships/font" Target="fonts/PlayfairDisplayExtraBold-bold.fntdata"/><Relationship Id="rId13" Type="http://schemas.openxmlformats.org/officeDocument/2006/relationships/font" Target="fonts/PlayfairDisplayBlack-boldItalic.fntdata"/><Relationship Id="rId12" Type="http://schemas.openxmlformats.org/officeDocument/2006/relationships/font" Target="fonts/PlayfairDisplayBlack-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font" Target="fonts/PlayfairDisplay-boldItalic.fntdata"/><Relationship Id="rId5" Type="http://schemas.openxmlformats.org/officeDocument/2006/relationships/slide" Target="slides/slide1.xml"/><Relationship Id="rId6" Type="http://schemas.openxmlformats.org/officeDocument/2006/relationships/font" Target="fonts/PlayfairDisplay-regular.fntdata"/><Relationship Id="rId7" Type="http://schemas.openxmlformats.org/officeDocument/2006/relationships/font" Target="fonts/PlayfairDisplay-bold.fntdata"/><Relationship Id="rId8" Type="http://schemas.openxmlformats.org/officeDocument/2006/relationships/font" Target="fonts/PlayfairDisplay-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2" name="Google Shape;82;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3291840" y="5387342"/>
            <a:ext cx="37307519" cy="1146048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28800"/>
              <a:buFont typeface="Calibri"/>
              <a:buNone/>
              <a:defRPr sz="28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2"/>
          <p:cNvSpPr txBox="1"/>
          <p:nvPr>
            <p:ph idx="1" type="subTitle"/>
          </p:nvPr>
        </p:nvSpPr>
        <p:spPr>
          <a:xfrm>
            <a:off x="5486400" y="17289781"/>
            <a:ext cx="32918401" cy="7947658"/>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4800"/>
              </a:spcBef>
              <a:spcAft>
                <a:spcPts val="0"/>
              </a:spcAft>
              <a:buClr>
                <a:schemeClr val="dk1"/>
              </a:buClr>
              <a:buSzPts val="11520"/>
              <a:buNone/>
              <a:defRPr sz="11520"/>
            </a:lvl1pPr>
            <a:lvl2pPr lvl="1" algn="ctr">
              <a:lnSpc>
                <a:spcPct val="90000"/>
              </a:lnSpc>
              <a:spcBef>
                <a:spcPts val="2400"/>
              </a:spcBef>
              <a:spcAft>
                <a:spcPts val="0"/>
              </a:spcAft>
              <a:buClr>
                <a:schemeClr val="dk1"/>
              </a:buClr>
              <a:buSzPts val="9600"/>
              <a:buNone/>
              <a:defRPr sz="9600"/>
            </a:lvl2pPr>
            <a:lvl3pPr lvl="2" algn="ctr">
              <a:lnSpc>
                <a:spcPct val="90000"/>
              </a:lnSpc>
              <a:spcBef>
                <a:spcPts val="2400"/>
              </a:spcBef>
              <a:spcAft>
                <a:spcPts val="0"/>
              </a:spcAft>
              <a:buClr>
                <a:schemeClr val="dk1"/>
              </a:buClr>
              <a:buSzPts val="8640"/>
              <a:buNone/>
              <a:defRPr sz="8640"/>
            </a:lvl3pPr>
            <a:lvl4pPr lvl="3" algn="ctr">
              <a:lnSpc>
                <a:spcPct val="90000"/>
              </a:lnSpc>
              <a:spcBef>
                <a:spcPts val="2400"/>
              </a:spcBef>
              <a:spcAft>
                <a:spcPts val="0"/>
              </a:spcAft>
              <a:buClr>
                <a:schemeClr val="dk1"/>
              </a:buClr>
              <a:buSzPts val="7680"/>
              <a:buNone/>
              <a:defRPr sz="7680"/>
            </a:lvl4pPr>
            <a:lvl5pPr lvl="4" algn="ctr">
              <a:lnSpc>
                <a:spcPct val="90000"/>
              </a:lnSpc>
              <a:spcBef>
                <a:spcPts val="2400"/>
              </a:spcBef>
              <a:spcAft>
                <a:spcPts val="0"/>
              </a:spcAft>
              <a:buClr>
                <a:schemeClr val="dk1"/>
              </a:buClr>
              <a:buSzPts val="7680"/>
              <a:buNone/>
              <a:defRPr sz="7680"/>
            </a:lvl5pPr>
            <a:lvl6pPr lvl="5" algn="ctr">
              <a:lnSpc>
                <a:spcPct val="90000"/>
              </a:lnSpc>
              <a:spcBef>
                <a:spcPts val="2400"/>
              </a:spcBef>
              <a:spcAft>
                <a:spcPts val="0"/>
              </a:spcAft>
              <a:buClr>
                <a:schemeClr val="dk1"/>
              </a:buClr>
              <a:buSzPts val="7680"/>
              <a:buNone/>
              <a:defRPr sz="7680"/>
            </a:lvl6pPr>
            <a:lvl7pPr lvl="6" algn="ctr">
              <a:lnSpc>
                <a:spcPct val="90000"/>
              </a:lnSpc>
              <a:spcBef>
                <a:spcPts val="2400"/>
              </a:spcBef>
              <a:spcAft>
                <a:spcPts val="0"/>
              </a:spcAft>
              <a:buClr>
                <a:schemeClr val="dk1"/>
              </a:buClr>
              <a:buSzPts val="7680"/>
              <a:buNone/>
              <a:defRPr sz="7680"/>
            </a:lvl7pPr>
            <a:lvl8pPr lvl="7" algn="ctr">
              <a:lnSpc>
                <a:spcPct val="90000"/>
              </a:lnSpc>
              <a:spcBef>
                <a:spcPts val="2400"/>
              </a:spcBef>
              <a:spcAft>
                <a:spcPts val="0"/>
              </a:spcAft>
              <a:buClr>
                <a:schemeClr val="dk1"/>
              </a:buClr>
              <a:buSzPts val="7680"/>
              <a:buNone/>
              <a:defRPr sz="7680"/>
            </a:lvl8pPr>
            <a:lvl9pPr lvl="8" algn="ctr">
              <a:lnSpc>
                <a:spcPct val="90000"/>
              </a:lnSpc>
              <a:spcBef>
                <a:spcPts val="2400"/>
              </a:spcBef>
              <a:spcAft>
                <a:spcPts val="0"/>
              </a:spcAft>
              <a:buClr>
                <a:schemeClr val="dk1"/>
              </a:buClr>
              <a:buSzPts val="7680"/>
              <a:buNone/>
              <a:defRPr sz="7680"/>
            </a:lvl9pPr>
          </a:lstStyle>
          <a:p/>
        </p:txBody>
      </p:sp>
      <p:sp>
        <p:nvSpPr>
          <p:cNvPr id="14" name="Google Shape;14;p2"/>
          <p:cNvSpPr txBox="1"/>
          <p:nvPr>
            <p:ph idx="10" type="dt"/>
          </p:nvPr>
        </p:nvSpPr>
        <p:spPr>
          <a:xfrm>
            <a:off x="3017520" y="30510488"/>
            <a:ext cx="9875520" cy="17526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2"/>
          <p:cNvSpPr txBox="1"/>
          <p:nvPr>
            <p:ph idx="11" type="ftr"/>
          </p:nvPr>
        </p:nvSpPr>
        <p:spPr>
          <a:xfrm>
            <a:off x="14538959" y="30510488"/>
            <a:ext cx="14813280" cy="17526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2"/>
          <p:cNvSpPr txBox="1"/>
          <p:nvPr>
            <p:ph idx="12" type="sldNum"/>
          </p:nvPr>
        </p:nvSpPr>
        <p:spPr>
          <a:xfrm>
            <a:off x="30998159" y="30510488"/>
            <a:ext cx="9875520" cy="17526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3017520" y="1752607"/>
            <a:ext cx="37856160" cy="636270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1"/>
          <p:cNvSpPr txBox="1"/>
          <p:nvPr>
            <p:ph idx="1" type="body"/>
          </p:nvPr>
        </p:nvSpPr>
        <p:spPr>
          <a:xfrm rot="5400000">
            <a:off x="11502390" y="278131"/>
            <a:ext cx="20886422" cy="3785616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4800"/>
              </a:spcBef>
              <a:spcAft>
                <a:spcPts val="0"/>
              </a:spcAft>
              <a:buClr>
                <a:schemeClr val="dk1"/>
              </a:buClr>
              <a:buSzPts val="1800"/>
              <a:buChar char="•"/>
              <a:defRPr/>
            </a:lvl1pPr>
            <a:lvl2pPr indent="-342900" lvl="1" marL="914400" algn="l">
              <a:lnSpc>
                <a:spcPct val="90000"/>
              </a:lnSpc>
              <a:spcBef>
                <a:spcPts val="2400"/>
              </a:spcBef>
              <a:spcAft>
                <a:spcPts val="0"/>
              </a:spcAft>
              <a:buClr>
                <a:schemeClr val="dk1"/>
              </a:buClr>
              <a:buSzPts val="1800"/>
              <a:buChar char="•"/>
              <a:defRPr/>
            </a:lvl2pPr>
            <a:lvl3pPr indent="-342900" lvl="2" marL="1371600" algn="l">
              <a:lnSpc>
                <a:spcPct val="90000"/>
              </a:lnSpc>
              <a:spcBef>
                <a:spcPts val="2400"/>
              </a:spcBef>
              <a:spcAft>
                <a:spcPts val="0"/>
              </a:spcAft>
              <a:buClr>
                <a:schemeClr val="dk1"/>
              </a:buClr>
              <a:buSzPts val="1800"/>
              <a:buChar char="•"/>
              <a:defRPr/>
            </a:lvl3pPr>
            <a:lvl4pPr indent="-342900" lvl="3" marL="1828800" algn="l">
              <a:lnSpc>
                <a:spcPct val="90000"/>
              </a:lnSpc>
              <a:spcBef>
                <a:spcPts val="2400"/>
              </a:spcBef>
              <a:spcAft>
                <a:spcPts val="0"/>
              </a:spcAft>
              <a:buClr>
                <a:schemeClr val="dk1"/>
              </a:buClr>
              <a:buSzPts val="1800"/>
              <a:buChar char="•"/>
              <a:defRPr/>
            </a:lvl4pPr>
            <a:lvl5pPr indent="-342900" lvl="4" marL="2286000" algn="l">
              <a:lnSpc>
                <a:spcPct val="90000"/>
              </a:lnSpc>
              <a:spcBef>
                <a:spcPts val="2400"/>
              </a:spcBef>
              <a:spcAft>
                <a:spcPts val="0"/>
              </a:spcAft>
              <a:buClr>
                <a:schemeClr val="dk1"/>
              </a:buClr>
              <a:buSzPts val="1800"/>
              <a:buChar char="•"/>
              <a:defRPr/>
            </a:lvl5pPr>
            <a:lvl6pPr indent="-342900" lvl="5" marL="2743200" algn="l">
              <a:lnSpc>
                <a:spcPct val="90000"/>
              </a:lnSpc>
              <a:spcBef>
                <a:spcPts val="2400"/>
              </a:spcBef>
              <a:spcAft>
                <a:spcPts val="0"/>
              </a:spcAft>
              <a:buClr>
                <a:schemeClr val="dk1"/>
              </a:buClr>
              <a:buSzPts val="1800"/>
              <a:buChar char="•"/>
              <a:defRPr/>
            </a:lvl6pPr>
            <a:lvl7pPr indent="-342900" lvl="6" marL="3200400" algn="l">
              <a:lnSpc>
                <a:spcPct val="90000"/>
              </a:lnSpc>
              <a:spcBef>
                <a:spcPts val="2400"/>
              </a:spcBef>
              <a:spcAft>
                <a:spcPts val="0"/>
              </a:spcAft>
              <a:buClr>
                <a:schemeClr val="dk1"/>
              </a:buClr>
              <a:buSzPts val="1800"/>
              <a:buChar char="•"/>
              <a:defRPr/>
            </a:lvl7pPr>
            <a:lvl8pPr indent="-342900" lvl="7" marL="3657600" algn="l">
              <a:lnSpc>
                <a:spcPct val="90000"/>
              </a:lnSpc>
              <a:spcBef>
                <a:spcPts val="2400"/>
              </a:spcBef>
              <a:spcAft>
                <a:spcPts val="0"/>
              </a:spcAft>
              <a:buClr>
                <a:schemeClr val="dk1"/>
              </a:buClr>
              <a:buSzPts val="1800"/>
              <a:buChar char="•"/>
              <a:defRPr/>
            </a:lvl8pPr>
            <a:lvl9pPr indent="-342900" lvl="8" marL="4114800" algn="l">
              <a:lnSpc>
                <a:spcPct val="90000"/>
              </a:lnSpc>
              <a:spcBef>
                <a:spcPts val="2400"/>
              </a:spcBef>
              <a:spcAft>
                <a:spcPts val="0"/>
              </a:spcAft>
              <a:buClr>
                <a:schemeClr val="dk1"/>
              </a:buClr>
              <a:buSzPts val="1800"/>
              <a:buChar char="•"/>
              <a:defRPr/>
            </a:lvl9pPr>
          </a:lstStyle>
          <a:p/>
        </p:txBody>
      </p:sp>
      <p:sp>
        <p:nvSpPr>
          <p:cNvPr id="71" name="Google Shape;71;p11"/>
          <p:cNvSpPr txBox="1"/>
          <p:nvPr>
            <p:ph idx="10" type="dt"/>
          </p:nvPr>
        </p:nvSpPr>
        <p:spPr>
          <a:xfrm>
            <a:off x="3017520" y="30510488"/>
            <a:ext cx="9875520" cy="17526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11"/>
          <p:cNvSpPr txBox="1"/>
          <p:nvPr>
            <p:ph idx="11" type="ftr"/>
          </p:nvPr>
        </p:nvSpPr>
        <p:spPr>
          <a:xfrm>
            <a:off x="14538959" y="30510488"/>
            <a:ext cx="14813280" cy="17526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11"/>
          <p:cNvSpPr txBox="1"/>
          <p:nvPr>
            <p:ph idx="12" type="sldNum"/>
          </p:nvPr>
        </p:nvSpPr>
        <p:spPr>
          <a:xfrm>
            <a:off x="30998159" y="30510488"/>
            <a:ext cx="9875520" cy="17526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22193250" y="10968991"/>
            <a:ext cx="27896822" cy="946404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2"/>
          <p:cNvSpPr txBox="1"/>
          <p:nvPr>
            <p:ph idx="1" type="body"/>
          </p:nvPr>
        </p:nvSpPr>
        <p:spPr>
          <a:xfrm rot="5400000">
            <a:off x="2990852" y="1779270"/>
            <a:ext cx="27896822" cy="27843481"/>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4800"/>
              </a:spcBef>
              <a:spcAft>
                <a:spcPts val="0"/>
              </a:spcAft>
              <a:buClr>
                <a:schemeClr val="dk1"/>
              </a:buClr>
              <a:buSzPts val="1800"/>
              <a:buChar char="•"/>
              <a:defRPr/>
            </a:lvl1pPr>
            <a:lvl2pPr indent="-342900" lvl="1" marL="914400" algn="l">
              <a:lnSpc>
                <a:spcPct val="90000"/>
              </a:lnSpc>
              <a:spcBef>
                <a:spcPts val="2400"/>
              </a:spcBef>
              <a:spcAft>
                <a:spcPts val="0"/>
              </a:spcAft>
              <a:buClr>
                <a:schemeClr val="dk1"/>
              </a:buClr>
              <a:buSzPts val="1800"/>
              <a:buChar char="•"/>
              <a:defRPr/>
            </a:lvl2pPr>
            <a:lvl3pPr indent="-342900" lvl="2" marL="1371600" algn="l">
              <a:lnSpc>
                <a:spcPct val="90000"/>
              </a:lnSpc>
              <a:spcBef>
                <a:spcPts val="2400"/>
              </a:spcBef>
              <a:spcAft>
                <a:spcPts val="0"/>
              </a:spcAft>
              <a:buClr>
                <a:schemeClr val="dk1"/>
              </a:buClr>
              <a:buSzPts val="1800"/>
              <a:buChar char="•"/>
              <a:defRPr/>
            </a:lvl3pPr>
            <a:lvl4pPr indent="-342900" lvl="3" marL="1828800" algn="l">
              <a:lnSpc>
                <a:spcPct val="90000"/>
              </a:lnSpc>
              <a:spcBef>
                <a:spcPts val="2400"/>
              </a:spcBef>
              <a:spcAft>
                <a:spcPts val="0"/>
              </a:spcAft>
              <a:buClr>
                <a:schemeClr val="dk1"/>
              </a:buClr>
              <a:buSzPts val="1800"/>
              <a:buChar char="•"/>
              <a:defRPr/>
            </a:lvl4pPr>
            <a:lvl5pPr indent="-342900" lvl="4" marL="2286000" algn="l">
              <a:lnSpc>
                <a:spcPct val="90000"/>
              </a:lnSpc>
              <a:spcBef>
                <a:spcPts val="2400"/>
              </a:spcBef>
              <a:spcAft>
                <a:spcPts val="0"/>
              </a:spcAft>
              <a:buClr>
                <a:schemeClr val="dk1"/>
              </a:buClr>
              <a:buSzPts val="1800"/>
              <a:buChar char="•"/>
              <a:defRPr/>
            </a:lvl5pPr>
            <a:lvl6pPr indent="-342900" lvl="5" marL="2743200" algn="l">
              <a:lnSpc>
                <a:spcPct val="90000"/>
              </a:lnSpc>
              <a:spcBef>
                <a:spcPts val="2400"/>
              </a:spcBef>
              <a:spcAft>
                <a:spcPts val="0"/>
              </a:spcAft>
              <a:buClr>
                <a:schemeClr val="dk1"/>
              </a:buClr>
              <a:buSzPts val="1800"/>
              <a:buChar char="•"/>
              <a:defRPr/>
            </a:lvl6pPr>
            <a:lvl7pPr indent="-342900" lvl="6" marL="3200400" algn="l">
              <a:lnSpc>
                <a:spcPct val="90000"/>
              </a:lnSpc>
              <a:spcBef>
                <a:spcPts val="2400"/>
              </a:spcBef>
              <a:spcAft>
                <a:spcPts val="0"/>
              </a:spcAft>
              <a:buClr>
                <a:schemeClr val="dk1"/>
              </a:buClr>
              <a:buSzPts val="1800"/>
              <a:buChar char="•"/>
              <a:defRPr/>
            </a:lvl7pPr>
            <a:lvl8pPr indent="-342900" lvl="7" marL="3657600" algn="l">
              <a:lnSpc>
                <a:spcPct val="90000"/>
              </a:lnSpc>
              <a:spcBef>
                <a:spcPts val="2400"/>
              </a:spcBef>
              <a:spcAft>
                <a:spcPts val="0"/>
              </a:spcAft>
              <a:buClr>
                <a:schemeClr val="dk1"/>
              </a:buClr>
              <a:buSzPts val="1800"/>
              <a:buChar char="•"/>
              <a:defRPr/>
            </a:lvl8pPr>
            <a:lvl9pPr indent="-342900" lvl="8" marL="4114800" algn="l">
              <a:lnSpc>
                <a:spcPct val="90000"/>
              </a:lnSpc>
              <a:spcBef>
                <a:spcPts val="2400"/>
              </a:spcBef>
              <a:spcAft>
                <a:spcPts val="0"/>
              </a:spcAft>
              <a:buClr>
                <a:schemeClr val="dk1"/>
              </a:buClr>
              <a:buSzPts val="1800"/>
              <a:buChar char="•"/>
              <a:defRPr/>
            </a:lvl9pPr>
          </a:lstStyle>
          <a:p/>
        </p:txBody>
      </p:sp>
      <p:sp>
        <p:nvSpPr>
          <p:cNvPr id="77" name="Google Shape;77;p12"/>
          <p:cNvSpPr txBox="1"/>
          <p:nvPr>
            <p:ph idx="10" type="dt"/>
          </p:nvPr>
        </p:nvSpPr>
        <p:spPr>
          <a:xfrm>
            <a:off x="3017520" y="30510488"/>
            <a:ext cx="9875520" cy="17526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12"/>
          <p:cNvSpPr txBox="1"/>
          <p:nvPr>
            <p:ph idx="11" type="ftr"/>
          </p:nvPr>
        </p:nvSpPr>
        <p:spPr>
          <a:xfrm>
            <a:off x="14538959" y="30510488"/>
            <a:ext cx="14813280" cy="17526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12"/>
          <p:cNvSpPr txBox="1"/>
          <p:nvPr>
            <p:ph idx="12" type="sldNum"/>
          </p:nvPr>
        </p:nvSpPr>
        <p:spPr>
          <a:xfrm>
            <a:off x="30998159" y="30510488"/>
            <a:ext cx="9875520" cy="17526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3"/>
          <p:cNvSpPr txBox="1"/>
          <p:nvPr>
            <p:ph type="title"/>
          </p:nvPr>
        </p:nvSpPr>
        <p:spPr>
          <a:xfrm>
            <a:off x="3017520" y="1752607"/>
            <a:ext cx="37856160" cy="636270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3"/>
          <p:cNvSpPr txBox="1"/>
          <p:nvPr>
            <p:ph idx="1" type="body"/>
          </p:nvPr>
        </p:nvSpPr>
        <p:spPr>
          <a:xfrm>
            <a:off x="3017520" y="8763000"/>
            <a:ext cx="37856160" cy="20886422"/>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4800"/>
              </a:spcBef>
              <a:spcAft>
                <a:spcPts val="0"/>
              </a:spcAft>
              <a:buClr>
                <a:schemeClr val="dk1"/>
              </a:buClr>
              <a:buSzPts val="1800"/>
              <a:buChar char="•"/>
              <a:defRPr/>
            </a:lvl1pPr>
            <a:lvl2pPr indent="-342900" lvl="1" marL="914400" algn="l">
              <a:lnSpc>
                <a:spcPct val="90000"/>
              </a:lnSpc>
              <a:spcBef>
                <a:spcPts val="2400"/>
              </a:spcBef>
              <a:spcAft>
                <a:spcPts val="0"/>
              </a:spcAft>
              <a:buClr>
                <a:schemeClr val="dk1"/>
              </a:buClr>
              <a:buSzPts val="1800"/>
              <a:buChar char="•"/>
              <a:defRPr/>
            </a:lvl2pPr>
            <a:lvl3pPr indent="-342900" lvl="2" marL="1371600" algn="l">
              <a:lnSpc>
                <a:spcPct val="90000"/>
              </a:lnSpc>
              <a:spcBef>
                <a:spcPts val="2400"/>
              </a:spcBef>
              <a:spcAft>
                <a:spcPts val="0"/>
              </a:spcAft>
              <a:buClr>
                <a:schemeClr val="dk1"/>
              </a:buClr>
              <a:buSzPts val="1800"/>
              <a:buChar char="•"/>
              <a:defRPr/>
            </a:lvl3pPr>
            <a:lvl4pPr indent="-342900" lvl="3" marL="1828800" algn="l">
              <a:lnSpc>
                <a:spcPct val="90000"/>
              </a:lnSpc>
              <a:spcBef>
                <a:spcPts val="2400"/>
              </a:spcBef>
              <a:spcAft>
                <a:spcPts val="0"/>
              </a:spcAft>
              <a:buClr>
                <a:schemeClr val="dk1"/>
              </a:buClr>
              <a:buSzPts val="1800"/>
              <a:buChar char="•"/>
              <a:defRPr/>
            </a:lvl4pPr>
            <a:lvl5pPr indent="-342900" lvl="4" marL="2286000" algn="l">
              <a:lnSpc>
                <a:spcPct val="90000"/>
              </a:lnSpc>
              <a:spcBef>
                <a:spcPts val="2400"/>
              </a:spcBef>
              <a:spcAft>
                <a:spcPts val="0"/>
              </a:spcAft>
              <a:buClr>
                <a:schemeClr val="dk1"/>
              </a:buClr>
              <a:buSzPts val="1800"/>
              <a:buChar char="•"/>
              <a:defRPr/>
            </a:lvl5pPr>
            <a:lvl6pPr indent="-342900" lvl="5" marL="2743200" algn="l">
              <a:lnSpc>
                <a:spcPct val="90000"/>
              </a:lnSpc>
              <a:spcBef>
                <a:spcPts val="2400"/>
              </a:spcBef>
              <a:spcAft>
                <a:spcPts val="0"/>
              </a:spcAft>
              <a:buClr>
                <a:schemeClr val="dk1"/>
              </a:buClr>
              <a:buSzPts val="1800"/>
              <a:buChar char="•"/>
              <a:defRPr/>
            </a:lvl6pPr>
            <a:lvl7pPr indent="-342900" lvl="6" marL="3200400" algn="l">
              <a:lnSpc>
                <a:spcPct val="90000"/>
              </a:lnSpc>
              <a:spcBef>
                <a:spcPts val="2400"/>
              </a:spcBef>
              <a:spcAft>
                <a:spcPts val="0"/>
              </a:spcAft>
              <a:buClr>
                <a:schemeClr val="dk1"/>
              </a:buClr>
              <a:buSzPts val="1800"/>
              <a:buChar char="•"/>
              <a:defRPr/>
            </a:lvl7pPr>
            <a:lvl8pPr indent="-342900" lvl="7" marL="3657600" algn="l">
              <a:lnSpc>
                <a:spcPct val="90000"/>
              </a:lnSpc>
              <a:spcBef>
                <a:spcPts val="2400"/>
              </a:spcBef>
              <a:spcAft>
                <a:spcPts val="0"/>
              </a:spcAft>
              <a:buClr>
                <a:schemeClr val="dk1"/>
              </a:buClr>
              <a:buSzPts val="1800"/>
              <a:buChar char="•"/>
              <a:defRPr/>
            </a:lvl8pPr>
            <a:lvl9pPr indent="-342900" lvl="8" marL="4114800" algn="l">
              <a:lnSpc>
                <a:spcPct val="90000"/>
              </a:lnSpc>
              <a:spcBef>
                <a:spcPts val="2400"/>
              </a:spcBef>
              <a:spcAft>
                <a:spcPts val="0"/>
              </a:spcAft>
              <a:buClr>
                <a:schemeClr val="dk1"/>
              </a:buClr>
              <a:buSzPts val="1800"/>
              <a:buChar char="•"/>
              <a:defRPr/>
            </a:lvl9pPr>
          </a:lstStyle>
          <a:p/>
        </p:txBody>
      </p:sp>
      <p:sp>
        <p:nvSpPr>
          <p:cNvPr id="20" name="Google Shape;20;p3"/>
          <p:cNvSpPr txBox="1"/>
          <p:nvPr>
            <p:ph idx="10" type="dt"/>
          </p:nvPr>
        </p:nvSpPr>
        <p:spPr>
          <a:xfrm>
            <a:off x="3017520" y="30510488"/>
            <a:ext cx="9875520" cy="17526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3"/>
          <p:cNvSpPr txBox="1"/>
          <p:nvPr>
            <p:ph idx="11" type="ftr"/>
          </p:nvPr>
        </p:nvSpPr>
        <p:spPr>
          <a:xfrm>
            <a:off x="14538959" y="30510488"/>
            <a:ext cx="14813280" cy="17526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3"/>
          <p:cNvSpPr txBox="1"/>
          <p:nvPr>
            <p:ph idx="12" type="sldNum"/>
          </p:nvPr>
        </p:nvSpPr>
        <p:spPr>
          <a:xfrm>
            <a:off x="30998159" y="30510488"/>
            <a:ext cx="9875520" cy="17526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4"/>
          <p:cNvSpPr txBox="1"/>
          <p:nvPr>
            <p:ph type="title"/>
          </p:nvPr>
        </p:nvSpPr>
        <p:spPr>
          <a:xfrm>
            <a:off x="2994662" y="8206749"/>
            <a:ext cx="37856160" cy="13693138"/>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28800"/>
              <a:buFont typeface="Calibri"/>
              <a:buNone/>
              <a:defRPr sz="28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4"/>
          <p:cNvSpPr txBox="1"/>
          <p:nvPr>
            <p:ph idx="1" type="body"/>
          </p:nvPr>
        </p:nvSpPr>
        <p:spPr>
          <a:xfrm>
            <a:off x="2994662" y="22029430"/>
            <a:ext cx="37856160" cy="720089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4800"/>
              </a:spcBef>
              <a:spcAft>
                <a:spcPts val="0"/>
              </a:spcAft>
              <a:buClr>
                <a:schemeClr val="dk1"/>
              </a:buClr>
              <a:buSzPts val="11520"/>
              <a:buNone/>
              <a:defRPr sz="11520">
                <a:solidFill>
                  <a:schemeClr val="dk1"/>
                </a:solidFill>
              </a:defRPr>
            </a:lvl1pPr>
            <a:lvl2pPr indent="-228600" lvl="1" marL="914400" algn="l">
              <a:lnSpc>
                <a:spcPct val="90000"/>
              </a:lnSpc>
              <a:spcBef>
                <a:spcPts val="2400"/>
              </a:spcBef>
              <a:spcAft>
                <a:spcPts val="0"/>
              </a:spcAft>
              <a:buClr>
                <a:srgbClr val="888888"/>
              </a:buClr>
              <a:buSzPts val="9600"/>
              <a:buNone/>
              <a:defRPr sz="9600">
                <a:solidFill>
                  <a:srgbClr val="888888"/>
                </a:solidFill>
              </a:defRPr>
            </a:lvl2pPr>
            <a:lvl3pPr indent="-228600" lvl="2" marL="1371600" algn="l">
              <a:lnSpc>
                <a:spcPct val="90000"/>
              </a:lnSpc>
              <a:spcBef>
                <a:spcPts val="2400"/>
              </a:spcBef>
              <a:spcAft>
                <a:spcPts val="0"/>
              </a:spcAft>
              <a:buClr>
                <a:srgbClr val="888888"/>
              </a:buClr>
              <a:buSzPts val="8640"/>
              <a:buNone/>
              <a:defRPr sz="8640">
                <a:solidFill>
                  <a:srgbClr val="888888"/>
                </a:solidFill>
              </a:defRPr>
            </a:lvl3pPr>
            <a:lvl4pPr indent="-228600" lvl="3" marL="1828800" algn="l">
              <a:lnSpc>
                <a:spcPct val="90000"/>
              </a:lnSpc>
              <a:spcBef>
                <a:spcPts val="2400"/>
              </a:spcBef>
              <a:spcAft>
                <a:spcPts val="0"/>
              </a:spcAft>
              <a:buClr>
                <a:srgbClr val="888888"/>
              </a:buClr>
              <a:buSzPts val="7680"/>
              <a:buNone/>
              <a:defRPr sz="7680">
                <a:solidFill>
                  <a:srgbClr val="888888"/>
                </a:solidFill>
              </a:defRPr>
            </a:lvl4pPr>
            <a:lvl5pPr indent="-228600" lvl="4" marL="2286000" algn="l">
              <a:lnSpc>
                <a:spcPct val="90000"/>
              </a:lnSpc>
              <a:spcBef>
                <a:spcPts val="2400"/>
              </a:spcBef>
              <a:spcAft>
                <a:spcPts val="0"/>
              </a:spcAft>
              <a:buClr>
                <a:srgbClr val="888888"/>
              </a:buClr>
              <a:buSzPts val="7680"/>
              <a:buNone/>
              <a:defRPr sz="7680">
                <a:solidFill>
                  <a:srgbClr val="888888"/>
                </a:solidFill>
              </a:defRPr>
            </a:lvl5pPr>
            <a:lvl6pPr indent="-228600" lvl="5" marL="2743200" algn="l">
              <a:lnSpc>
                <a:spcPct val="90000"/>
              </a:lnSpc>
              <a:spcBef>
                <a:spcPts val="2400"/>
              </a:spcBef>
              <a:spcAft>
                <a:spcPts val="0"/>
              </a:spcAft>
              <a:buClr>
                <a:srgbClr val="888888"/>
              </a:buClr>
              <a:buSzPts val="7680"/>
              <a:buNone/>
              <a:defRPr sz="7680">
                <a:solidFill>
                  <a:srgbClr val="888888"/>
                </a:solidFill>
              </a:defRPr>
            </a:lvl6pPr>
            <a:lvl7pPr indent="-228600" lvl="6" marL="3200400" algn="l">
              <a:lnSpc>
                <a:spcPct val="90000"/>
              </a:lnSpc>
              <a:spcBef>
                <a:spcPts val="2400"/>
              </a:spcBef>
              <a:spcAft>
                <a:spcPts val="0"/>
              </a:spcAft>
              <a:buClr>
                <a:srgbClr val="888888"/>
              </a:buClr>
              <a:buSzPts val="7680"/>
              <a:buNone/>
              <a:defRPr sz="7680">
                <a:solidFill>
                  <a:srgbClr val="888888"/>
                </a:solidFill>
              </a:defRPr>
            </a:lvl7pPr>
            <a:lvl8pPr indent="-228600" lvl="7" marL="3657600" algn="l">
              <a:lnSpc>
                <a:spcPct val="90000"/>
              </a:lnSpc>
              <a:spcBef>
                <a:spcPts val="2400"/>
              </a:spcBef>
              <a:spcAft>
                <a:spcPts val="0"/>
              </a:spcAft>
              <a:buClr>
                <a:srgbClr val="888888"/>
              </a:buClr>
              <a:buSzPts val="7680"/>
              <a:buNone/>
              <a:defRPr sz="7680">
                <a:solidFill>
                  <a:srgbClr val="888888"/>
                </a:solidFill>
              </a:defRPr>
            </a:lvl8pPr>
            <a:lvl9pPr indent="-228600" lvl="8" marL="4114800" algn="l">
              <a:lnSpc>
                <a:spcPct val="90000"/>
              </a:lnSpc>
              <a:spcBef>
                <a:spcPts val="2400"/>
              </a:spcBef>
              <a:spcAft>
                <a:spcPts val="0"/>
              </a:spcAft>
              <a:buClr>
                <a:srgbClr val="888888"/>
              </a:buClr>
              <a:buSzPts val="7680"/>
              <a:buNone/>
              <a:defRPr sz="7680">
                <a:solidFill>
                  <a:srgbClr val="888888"/>
                </a:solidFill>
              </a:defRPr>
            </a:lvl9pPr>
          </a:lstStyle>
          <a:p/>
        </p:txBody>
      </p:sp>
      <p:sp>
        <p:nvSpPr>
          <p:cNvPr id="26" name="Google Shape;26;p4"/>
          <p:cNvSpPr txBox="1"/>
          <p:nvPr>
            <p:ph idx="10" type="dt"/>
          </p:nvPr>
        </p:nvSpPr>
        <p:spPr>
          <a:xfrm>
            <a:off x="3017520" y="30510488"/>
            <a:ext cx="9875520" cy="17526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4"/>
          <p:cNvSpPr txBox="1"/>
          <p:nvPr>
            <p:ph idx="11" type="ftr"/>
          </p:nvPr>
        </p:nvSpPr>
        <p:spPr>
          <a:xfrm>
            <a:off x="14538959" y="30510488"/>
            <a:ext cx="14813280" cy="17526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4"/>
          <p:cNvSpPr txBox="1"/>
          <p:nvPr>
            <p:ph idx="12" type="sldNum"/>
          </p:nvPr>
        </p:nvSpPr>
        <p:spPr>
          <a:xfrm>
            <a:off x="30998159" y="30510488"/>
            <a:ext cx="9875520" cy="17526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5"/>
          <p:cNvSpPr txBox="1"/>
          <p:nvPr>
            <p:ph type="title"/>
          </p:nvPr>
        </p:nvSpPr>
        <p:spPr>
          <a:xfrm>
            <a:off x="3017520" y="1752607"/>
            <a:ext cx="37856160" cy="636270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5"/>
          <p:cNvSpPr txBox="1"/>
          <p:nvPr>
            <p:ph idx="1" type="body"/>
          </p:nvPr>
        </p:nvSpPr>
        <p:spPr>
          <a:xfrm>
            <a:off x="3017520" y="8763000"/>
            <a:ext cx="18653759" cy="20886422"/>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4800"/>
              </a:spcBef>
              <a:spcAft>
                <a:spcPts val="0"/>
              </a:spcAft>
              <a:buClr>
                <a:schemeClr val="dk1"/>
              </a:buClr>
              <a:buSzPts val="1800"/>
              <a:buChar char="•"/>
              <a:defRPr/>
            </a:lvl1pPr>
            <a:lvl2pPr indent="-342900" lvl="1" marL="914400" algn="l">
              <a:lnSpc>
                <a:spcPct val="90000"/>
              </a:lnSpc>
              <a:spcBef>
                <a:spcPts val="2400"/>
              </a:spcBef>
              <a:spcAft>
                <a:spcPts val="0"/>
              </a:spcAft>
              <a:buClr>
                <a:schemeClr val="dk1"/>
              </a:buClr>
              <a:buSzPts val="1800"/>
              <a:buChar char="•"/>
              <a:defRPr/>
            </a:lvl2pPr>
            <a:lvl3pPr indent="-342900" lvl="2" marL="1371600" algn="l">
              <a:lnSpc>
                <a:spcPct val="90000"/>
              </a:lnSpc>
              <a:spcBef>
                <a:spcPts val="2400"/>
              </a:spcBef>
              <a:spcAft>
                <a:spcPts val="0"/>
              </a:spcAft>
              <a:buClr>
                <a:schemeClr val="dk1"/>
              </a:buClr>
              <a:buSzPts val="1800"/>
              <a:buChar char="•"/>
              <a:defRPr/>
            </a:lvl3pPr>
            <a:lvl4pPr indent="-342900" lvl="3" marL="1828800" algn="l">
              <a:lnSpc>
                <a:spcPct val="90000"/>
              </a:lnSpc>
              <a:spcBef>
                <a:spcPts val="2400"/>
              </a:spcBef>
              <a:spcAft>
                <a:spcPts val="0"/>
              </a:spcAft>
              <a:buClr>
                <a:schemeClr val="dk1"/>
              </a:buClr>
              <a:buSzPts val="1800"/>
              <a:buChar char="•"/>
              <a:defRPr/>
            </a:lvl4pPr>
            <a:lvl5pPr indent="-342900" lvl="4" marL="2286000" algn="l">
              <a:lnSpc>
                <a:spcPct val="90000"/>
              </a:lnSpc>
              <a:spcBef>
                <a:spcPts val="2400"/>
              </a:spcBef>
              <a:spcAft>
                <a:spcPts val="0"/>
              </a:spcAft>
              <a:buClr>
                <a:schemeClr val="dk1"/>
              </a:buClr>
              <a:buSzPts val="1800"/>
              <a:buChar char="•"/>
              <a:defRPr/>
            </a:lvl5pPr>
            <a:lvl6pPr indent="-342900" lvl="5" marL="2743200" algn="l">
              <a:lnSpc>
                <a:spcPct val="90000"/>
              </a:lnSpc>
              <a:spcBef>
                <a:spcPts val="2400"/>
              </a:spcBef>
              <a:spcAft>
                <a:spcPts val="0"/>
              </a:spcAft>
              <a:buClr>
                <a:schemeClr val="dk1"/>
              </a:buClr>
              <a:buSzPts val="1800"/>
              <a:buChar char="•"/>
              <a:defRPr/>
            </a:lvl6pPr>
            <a:lvl7pPr indent="-342900" lvl="6" marL="3200400" algn="l">
              <a:lnSpc>
                <a:spcPct val="90000"/>
              </a:lnSpc>
              <a:spcBef>
                <a:spcPts val="2400"/>
              </a:spcBef>
              <a:spcAft>
                <a:spcPts val="0"/>
              </a:spcAft>
              <a:buClr>
                <a:schemeClr val="dk1"/>
              </a:buClr>
              <a:buSzPts val="1800"/>
              <a:buChar char="•"/>
              <a:defRPr/>
            </a:lvl7pPr>
            <a:lvl8pPr indent="-342900" lvl="7" marL="3657600" algn="l">
              <a:lnSpc>
                <a:spcPct val="90000"/>
              </a:lnSpc>
              <a:spcBef>
                <a:spcPts val="2400"/>
              </a:spcBef>
              <a:spcAft>
                <a:spcPts val="0"/>
              </a:spcAft>
              <a:buClr>
                <a:schemeClr val="dk1"/>
              </a:buClr>
              <a:buSzPts val="1800"/>
              <a:buChar char="•"/>
              <a:defRPr/>
            </a:lvl8pPr>
            <a:lvl9pPr indent="-342900" lvl="8" marL="4114800" algn="l">
              <a:lnSpc>
                <a:spcPct val="90000"/>
              </a:lnSpc>
              <a:spcBef>
                <a:spcPts val="2400"/>
              </a:spcBef>
              <a:spcAft>
                <a:spcPts val="0"/>
              </a:spcAft>
              <a:buClr>
                <a:schemeClr val="dk1"/>
              </a:buClr>
              <a:buSzPts val="1800"/>
              <a:buChar char="•"/>
              <a:defRPr/>
            </a:lvl9pPr>
          </a:lstStyle>
          <a:p/>
        </p:txBody>
      </p:sp>
      <p:sp>
        <p:nvSpPr>
          <p:cNvPr id="32" name="Google Shape;32;p5"/>
          <p:cNvSpPr txBox="1"/>
          <p:nvPr>
            <p:ph idx="2" type="body"/>
          </p:nvPr>
        </p:nvSpPr>
        <p:spPr>
          <a:xfrm>
            <a:off x="22219920" y="8763000"/>
            <a:ext cx="18653759" cy="20886422"/>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4800"/>
              </a:spcBef>
              <a:spcAft>
                <a:spcPts val="0"/>
              </a:spcAft>
              <a:buClr>
                <a:schemeClr val="dk1"/>
              </a:buClr>
              <a:buSzPts val="1800"/>
              <a:buChar char="•"/>
              <a:defRPr/>
            </a:lvl1pPr>
            <a:lvl2pPr indent="-342900" lvl="1" marL="914400" algn="l">
              <a:lnSpc>
                <a:spcPct val="90000"/>
              </a:lnSpc>
              <a:spcBef>
                <a:spcPts val="2400"/>
              </a:spcBef>
              <a:spcAft>
                <a:spcPts val="0"/>
              </a:spcAft>
              <a:buClr>
                <a:schemeClr val="dk1"/>
              </a:buClr>
              <a:buSzPts val="1800"/>
              <a:buChar char="•"/>
              <a:defRPr/>
            </a:lvl2pPr>
            <a:lvl3pPr indent="-342900" lvl="2" marL="1371600" algn="l">
              <a:lnSpc>
                <a:spcPct val="90000"/>
              </a:lnSpc>
              <a:spcBef>
                <a:spcPts val="2400"/>
              </a:spcBef>
              <a:spcAft>
                <a:spcPts val="0"/>
              </a:spcAft>
              <a:buClr>
                <a:schemeClr val="dk1"/>
              </a:buClr>
              <a:buSzPts val="1800"/>
              <a:buChar char="•"/>
              <a:defRPr/>
            </a:lvl3pPr>
            <a:lvl4pPr indent="-342900" lvl="3" marL="1828800" algn="l">
              <a:lnSpc>
                <a:spcPct val="90000"/>
              </a:lnSpc>
              <a:spcBef>
                <a:spcPts val="2400"/>
              </a:spcBef>
              <a:spcAft>
                <a:spcPts val="0"/>
              </a:spcAft>
              <a:buClr>
                <a:schemeClr val="dk1"/>
              </a:buClr>
              <a:buSzPts val="1800"/>
              <a:buChar char="•"/>
              <a:defRPr/>
            </a:lvl4pPr>
            <a:lvl5pPr indent="-342900" lvl="4" marL="2286000" algn="l">
              <a:lnSpc>
                <a:spcPct val="90000"/>
              </a:lnSpc>
              <a:spcBef>
                <a:spcPts val="2400"/>
              </a:spcBef>
              <a:spcAft>
                <a:spcPts val="0"/>
              </a:spcAft>
              <a:buClr>
                <a:schemeClr val="dk1"/>
              </a:buClr>
              <a:buSzPts val="1800"/>
              <a:buChar char="•"/>
              <a:defRPr/>
            </a:lvl5pPr>
            <a:lvl6pPr indent="-342900" lvl="5" marL="2743200" algn="l">
              <a:lnSpc>
                <a:spcPct val="90000"/>
              </a:lnSpc>
              <a:spcBef>
                <a:spcPts val="2400"/>
              </a:spcBef>
              <a:spcAft>
                <a:spcPts val="0"/>
              </a:spcAft>
              <a:buClr>
                <a:schemeClr val="dk1"/>
              </a:buClr>
              <a:buSzPts val="1800"/>
              <a:buChar char="•"/>
              <a:defRPr/>
            </a:lvl6pPr>
            <a:lvl7pPr indent="-342900" lvl="6" marL="3200400" algn="l">
              <a:lnSpc>
                <a:spcPct val="90000"/>
              </a:lnSpc>
              <a:spcBef>
                <a:spcPts val="2400"/>
              </a:spcBef>
              <a:spcAft>
                <a:spcPts val="0"/>
              </a:spcAft>
              <a:buClr>
                <a:schemeClr val="dk1"/>
              </a:buClr>
              <a:buSzPts val="1800"/>
              <a:buChar char="•"/>
              <a:defRPr/>
            </a:lvl7pPr>
            <a:lvl8pPr indent="-342900" lvl="7" marL="3657600" algn="l">
              <a:lnSpc>
                <a:spcPct val="90000"/>
              </a:lnSpc>
              <a:spcBef>
                <a:spcPts val="2400"/>
              </a:spcBef>
              <a:spcAft>
                <a:spcPts val="0"/>
              </a:spcAft>
              <a:buClr>
                <a:schemeClr val="dk1"/>
              </a:buClr>
              <a:buSzPts val="1800"/>
              <a:buChar char="•"/>
              <a:defRPr/>
            </a:lvl8pPr>
            <a:lvl9pPr indent="-342900" lvl="8" marL="4114800" algn="l">
              <a:lnSpc>
                <a:spcPct val="90000"/>
              </a:lnSpc>
              <a:spcBef>
                <a:spcPts val="2400"/>
              </a:spcBef>
              <a:spcAft>
                <a:spcPts val="0"/>
              </a:spcAft>
              <a:buClr>
                <a:schemeClr val="dk1"/>
              </a:buClr>
              <a:buSzPts val="1800"/>
              <a:buChar char="•"/>
              <a:defRPr/>
            </a:lvl9pPr>
          </a:lstStyle>
          <a:p/>
        </p:txBody>
      </p:sp>
      <p:sp>
        <p:nvSpPr>
          <p:cNvPr id="33" name="Google Shape;33;p5"/>
          <p:cNvSpPr txBox="1"/>
          <p:nvPr>
            <p:ph idx="10" type="dt"/>
          </p:nvPr>
        </p:nvSpPr>
        <p:spPr>
          <a:xfrm>
            <a:off x="3017520" y="30510488"/>
            <a:ext cx="9875520" cy="17526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5"/>
          <p:cNvSpPr txBox="1"/>
          <p:nvPr>
            <p:ph idx="11" type="ftr"/>
          </p:nvPr>
        </p:nvSpPr>
        <p:spPr>
          <a:xfrm>
            <a:off x="14538959" y="30510488"/>
            <a:ext cx="14813280" cy="17526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5"/>
          <p:cNvSpPr txBox="1"/>
          <p:nvPr>
            <p:ph idx="12" type="sldNum"/>
          </p:nvPr>
        </p:nvSpPr>
        <p:spPr>
          <a:xfrm>
            <a:off x="30998159" y="30510488"/>
            <a:ext cx="9875520" cy="17526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6"/>
          <p:cNvSpPr txBox="1"/>
          <p:nvPr>
            <p:ph type="title"/>
          </p:nvPr>
        </p:nvSpPr>
        <p:spPr>
          <a:xfrm>
            <a:off x="3023237" y="1752607"/>
            <a:ext cx="37856160" cy="636270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6"/>
          <p:cNvSpPr txBox="1"/>
          <p:nvPr>
            <p:ph idx="1" type="body"/>
          </p:nvPr>
        </p:nvSpPr>
        <p:spPr>
          <a:xfrm>
            <a:off x="3023242" y="8069582"/>
            <a:ext cx="18568032" cy="3954778"/>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4800"/>
              </a:spcBef>
              <a:spcAft>
                <a:spcPts val="0"/>
              </a:spcAft>
              <a:buClr>
                <a:schemeClr val="dk1"/>
              </a:buClr>
              <a:buSzPts val="11520"/>
              <a:buNone/>
              <a:defRPr b="1" sz="11520"/>
            </a:lvl1pPr>
            <a:lvl2pPr indent="-228600" lvl="1" marL="914400" algn="l">
              <a:lnSpc>
                <a:spcPct val="90000"/>
              </a:lnSpc>
              <a:spcBef>
                <a:spcPts val="2400"/>
              </a:spcBef>
              <a:spcAft>
                <a:spcPts val="0"/>
              </a:spcAft>
              <a:buClr>
                <a:schemeClr val="dk1"/>
              </a:buClr>
              <a:buSzPts val="9600"/>
              <a:buNone/>
              <a:defRPr b="1" sz="9600"/>
            </a:lvl2pPr>
            <a:lvl3pPr indent="-228600" lvl="2" marL="1371600" algn="l">
              <a:lnSpc>
                <a:spcPct val="90000"/>
              </a:lnSpc>
              <a:spcBef>
                <a:spcPts val="2400"/>
              </a:spcBef>
              <a:spcAft>
                <a:spcPts val="0"/>
              </a:spcAft>
              <a:buClr>
                <a:schemeClr val="dk1"/>
              </a:buClr>
              <a:buSzPts val="8640"/>
              <a:buNone/>
              <a:defRPr b="1" sz="8640"/>
            </a:lvl3pPr>
            <a:lvl4pPr indent="-228600" lvl="3" marL="1828800" algn="l">
              <a:lnSpc>
                <a:spcPct val="90000"/>
              </a:lnSpc>
              <a:spcBef>
                <a:spcPts val="2400"/>
              </a:spcBef>
              <a:spcAft>
                <a:spcPts val="0"/>
              </a:spcAft>
              <a:buClr>
                <a:schemeClr val="dk1"/>
              </a:buClr>
              <a:buSzPts val="7680"/>
              <a:buNone/>
              <a:defRPr b="1" sz="7680"/>
            </a:lvl4pPr>
            <a:lvl5pPr indent="-228600" lvl="4" marL="2286000" algn="l">
              <a:lnSpc>
                <a:spcPct val="90000"/>
              </a:lnSpc>
              <a:spcBef>
                <a:spcPts val="2400"/>
              </a:spcBef>
              <a:spcAft>
                <a:spcPts val="0"/>
              </a:spcAft>
              <a:buClr>
                <a:schemeClr val="dk1"/>
              </a:buClr>
              <a:buSzPts val="7680"/>
              <a:buNone/>
              <a:defRPr b="1" sz="7680"/>
            </a:lvl5pPr>
            <a:lvl6pPr indent="-228600" lvl="5" marL="2743200" algn="l">
              <a:lnSpc>
                <a:spcPct val="90000"/>
              </a:lnSpc>
              <a:spcBef>
                <a:spcPts val="2400"/>
              </a:spcBef>
              <a:spcAft>
                <a:spcPts val="0"/>
              </a:spcAft>
              <a:buClr>
                <a:schemeClr val="dk1"/>
              </a:buClr>
              <a:buSzPts val="7680"/>
              <a:buNone/>
              <a:defRPr b="1" sz="7680"/>
            </a:lvl6pPr>
            <a:lvl7pPr indent="-228600" lvl="6" marL="3200400" algn="l">
              <a:lnSpc>
                <a:spcPct val="90000"/>
              </a:lnSpc>
              <a:spcBef>
                <a:spcPts val="2400"/>
              </a:spcBef>
              <a:spcAft>
                <a:spcPts val="0"/>
              </a:spcAft>
              <a:buClr>
                <a:schemeClr val="dk1"/>
              </a:buClr>
              <a:buSzPts val="7680"/>
              <a:buNone/>
              <a:defRPr b="1" sz="7680"/>
            </a:lvl7pPr>
            <a:lvl8pPr indent="-228600" lvl="7" marL="3657600" algn="l">
              <a:lnSpc>
                <a:spcPct val="90000"/>
              </a:lnSpc>
              <a:spcBef>
                <a:spcPts val="2400"/>
              </a:spcBef>
              <a:spcAft>
                <a:spcPts val="0"/>
              </a:spcAft>
              <a:buClr>
                <a:schemeClr val="dk1"/>
              </a:buClr>
              <a:buSzPts val="7680"/>
              <a:buNone/>
              <a:defRPr b="1" sz="7680"/>
            </a:lvl8pPr>
            <a:lvl9pPr indent="-228600" lvl="8" marL="4114800" algn="l">
              <a:lnSpc>
                <a:spcPct val="90000"/>
              </a:lnSpc>
              <a:spcBef>
                <a:spcPts val="2400"/>
              </a:spcBef>
              <a:spcAft>
                <a:spcPts val="0"/>
              </a:spcAft>
              <a:buClr>
                <a:schemeClr val="dk1"/>
              </a:buClr>
              <a:buSzPts val="7680"/>
              <a:buNone/>
              <a:defRPr b="1" sz="7680"/>
            </a:lvl9pPr>
          </a:lstStyle>
          <a:p/>
        </p:txBody>
      </p:sp>
      <p:sp>
        <p:nvSpPr>
          <p:cNvPr id="39" name="Google Shape;39;p6"/>
          <p:cNvSpPr txBox="1"/>
          <p:nvPr>
            <p:ph idx="2" type="body"/>
          </p:nvPr>
        </p:nvSpPr>
        <p:spPr>
          <a:xfrm>
            <a:off x="3023242" y="12024360"/>
            <a:ext cx="18568032" cy="17686021"/>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4800"/>
              </a:spcBef>
              <a:spcAft>
                <a:spcPts val="0"/>
              </a:spcAft>
              <a:buClr>
                <a:schemeClr val="dk1"/>
              </a:buClr>
              <a:buSzPts val="1800"/>
              <a:buChar char="•"/>
              <a:defRPr/>
            </a:lvl1pPr>
            <a:lvl2pPr indent="-342900" lvl="1" marL="914400" algn="l">
              <a:lnSpc>
                <a:spcPct val="90000"/>
              </a:lnSpc>
              <a:spcBef>
                <a:spcPts val="2400"/>
              </a:spcBef>
              <a:spcAft>
                <a:spcPts val="0"/>
              </a:spcAft>
              <a:buClr>
                <a:schemeClr val="dk1"/>
              </a:buClr>
              <a:buSzPts val="1800"/>
              <a:buChar char="•"/>
              <a:defRPr/>
            </a:lvl2pPr>
            <a:lvl3pPr indent="-342900" lvl="2" marL="1371600" algn="l">
              <a:lnSpc>
                <a:spcPct val="90000"/>
              </a:lnSpc>
              <a:spcBef>
                <a:spcPts val="2400"/>
              </a:spcBef>
              <a:spcAft>
                <a:spcPts val="0"/>
              </a:spcAft>
              <a:buClr>
                <a:schemeClr val="dk1"/>
              </a:buClr>
              <a:buSzPts val="1800"/>
              <a:buChar char="•"/>
              <a:defRPr/>
            </a:lvl3pPr>
            <a:lvl4pPr indent="-342900" lvl="3" marL="1828800" algn="l">
              <a:lnSpc>
                <a:spcPct val="90000"/>
              </a:lnSpc>
              <a:spcBef>
                <a:spcPts val="2400"/>
              </a:spcBef>
              <a:spcAft>
                <a:spcPts val="0"/>
              </a:spcAft>
              <a:buClr>
                <a:schemeClr val="dk1"/>
              </a:buClr>
              <a:buSzPts val="1800"/>
              <a:buChar char="•"/>
              <a:defRPr/>
            </a:lvl4pPr>
            <a:lvl5pPr indent="-342900" lvl="4" marL="2286000" algn="l">
              <a:lnSpc>
                <a:spcPct val="90000"/>
              </a:lnSpc>
              <a:spcBef>
                <a:spcPts val="2400"/>
              </a:spcBef>
              <a:spcAft>
                <a:spcPts val="0"/>
              </a:spcAft>
              <a:buClr>
                <a:schemeClr val="dk1"/>
              </a:buClr>
              <a:buSzPts val="1800"/>
              <a:buChar char="•"/>
              <a:defRPr/>
            </a:lvl5pPr>
            <a:lvl6pPr indent="-342900" lvl="5" marL="2743200" algn="l">
              <a:lnSpc>
                <a:spcPct val="90000"/>
              </a:lnSpc>
              <a:spcBef>
                <a:spcPts val="2400"/>
              </a:spcBef>
              <a:spcAft>
                <a:spcPts val="0"/>
              </a:spcAft>
              <a:buClr>
                <a:schemeClr val="dk1"/>
              </a:buClr>
              <a:buSzPts val="1800"/>
              <a:buChar char="•"/>
              <a:defRPr/>
            </a:lvl6pPr>
            <a:lvl7pPr indent="-342900" lvl="6" marL="3200400" algn="l">
              <a:lnSpc>
                <a:spcPct val="90000"/>
              </a:lnSpc>
              <a:spcBef>
                <a:spcPts val="2400"/>
              </a:spcBef>
              <a:spcAft>
                <a:spcPts val="0"/>
              </a:spcAft>
              <a:buClr>
                <a:schemeClr val="dk1"/>
              </a:buClr>
              <a:buSzPts val="1800"/>
              <a:buChar char="•"/>
              <a:defRPr/>
            </a:lvl7pPr>
            <a:lvl8pPr indent="-342900" lvl="7" marL="3657600" algn="l">
              <a:lnSpc>
                <a:spcPct val="90000"/>
              </a:lnSpc>
              <a:spcBef>
                <a:spcPts val="2400"/>
              </a:spcBef>
              <a:spcAft>
                <a:spcPts val="0"/>
              </a:spcAft>
              <a:buClr>
                <a:schemeClr val="dk1"/>
              </a:buClr>
              <a:buSzPts val="1800"/>
              <a:buChar char="•"/>
              <a:defRPr/>
            </a:lvl8pPr>
            <a:lvl9pPr indent="-342900" lvl="8" marL="4114800" algn="l">
              <a:lnSpc>
                <a:spcPct val="90000"/>
              </a:lnSpc>
              <a:spcBef>
                <a:spcPts val="2400"/>
              </a:spcBef>
              <a:spcAft>
                <a:spcPts val="0"/>
              </a:spcAft>
              <a:buClr>
                <a:schemeClr val="dk1"/>
              </a:buClr>
              <a:buSzPts val="1800"/>
              <a:buChar char="•"/>
              <a:defRPr/>
            </a:lvl9pPr>
          </a:lstStyle>
          <a:p/>
        </p:txBody>
      </p:sp>
      <p:sp>
        <p:nvSpPr>
          <p:cNvPr id="40" name="Google Shape;40;p6"/>
          <p:cNvSpPr txBox="1"/>
          <p:nvPr>
            <p:ph idx="3" type="body"/>
          </p:nvPr>
        </p:nvSpPr>
        <p:spPr>
          <a:xfrm>
            <a:off x="22219922" y="8069582"/>
            <a:ext cx="18659477" cy="3954778"/>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4800"/>
              </a:spcBef>
              <a:spcAft>
                <a:spcPts val="0"/>
              </a:spcAft>
              <a:buClr>
                <a:schemeClr val="dk1"/>
              </a:buClr>
              <a:buSzPts val="11520"/>
              <a:buNone/>
              <a:defRPr b="1" sz="11520"/>
            </a:lvl1pPr>
            <a:lvl2pPr indent="-228600" lvl="1" marL="914400" algn="l">
              <a:lnSpc>
                <a:spcPct val="90000"/>
              </a:lnSpc>
              <a:spcBef>
                <a:spcPts val="2400"/>
              </a:spcBef>
              <a:spcAft>
                <a:spcPts val="0"/>
              </a:spcAft>
              <a:buClr>
                <a:schemeClr val="dk1"/>
              </a:buClr>
              <a:buSzPts val="9600"/>
              <a:buNone/>
              <a:defRPr b="1" sz="9600"/>
            </a:lvl2pPr>
            <a:lvl3pPr indent="-228600" lvl="2" marL="1371600" algn="l">
              <a:lnSpc>
                <a:spcPct val="90000"/>
              </a:lnSpc>
              <a:spcBef>
                <a:spcPts val="2400"/>
              </a:spcBef>
              <a:spcAft>
                <a:spcPts val="0"/>
              </a:spcAft>
              <a:buClr>
                <a:schemeClr val="dk1"/>
              </a:buClr>
              <a:buSzPts val="8640"/>
              <a:buNone/>
              <a:defRPr b="1" sz="8640"/>
            </a:lvl3pPr>
            <a:lvl4pPr indent="-228600" lvl="3" marL="1828800" algn="l">
              <a:lnSpc>
                <a:spcPct val="90000"/>
              </a:lnSpc>
              <a:spcBef>
                <a:spcPts val="2400"/>
              </a:spcBef>
              <a:spcAft>
                <a:spcPts val="0"/>
              </a:spcAft>
              <a:buClr>
                <a:schemeClr val="dk1"/>
              </a:buClr>
              <a:buSzPts val="7680"/>
              <a:buNone/>
              <a:defRPr b="1" sz="7680"/>
            </a:lvl4pPr>
            <a:lvl5pPr indent="-228600" lvl="4" marL="2286000" algn="l">
              <a:lnSpc>
                <a:spcPct val="90000"/>
              </a:lnSpc>
              <a:spcBef>
                <a:spcPts val="2400"/>
              </a:spcBef>
              <a:spcAft>
                <a:spcPts val="0"/>
              </a:spcAft>
              <a:buClr>
                <a:schemeClr val="dk1"/>
              </a:buClr>
              <a:buSzPts val="7680"/>
              <a:buNone/>
              <a:defRPr b="1" sz="7680"/>
            </a:lvl5pPr>
            <a:lvl6pPr indent="-228600" lvl="5" marL="2743200" algn="l">
              <a:lnSpc>
                <a:spcPct val="90000"/>
              </a:lnSpc>
              <a:spcBef>
                <a:spcPts val="2400"/>
              </a:spcBef>
              <a:spcAft>
                <a:spcPts val="0"/>
              </a:spcAft>
              <a:buClr>
                <a:schemeClr val="dk1"/>
              </a:buClr>
              <a:buSzPts val="7680"/>
              <a:buNone/>
              <a:defRPr b="1" sz="7680"/>
            </a:lvl6pPr>
            <a:lvl7pPr indent="-228600" lvl="6" marL="3200400" algn="l">
              <a:lnSpc>
                <a:spcPct val="90000"/>
              </a:lnSpc>
              <a:spcBef>
                <a:spcPts val="2400"/>
              </a:spcBef>
              <a:spcAft>
                <a:spcPts val="0"/>
              </a:spcAft>
              <a:buClr>
                <a:schemeClr val="dk1"/>
              </a:buClr>
              <a:buSzPts val="7680"/>
              <a:buNone/>
              <a:defRPr b="1" sz="7680"/>
            </a:lvl7pPr>
            <a:lvl8pPr indent="-228600" lvl="7" marL="3657600" algn="l">
              <a:lnSpc>
                <a:spcPct val="90000"/>
              </a:lnSpc>
              <a:spcBef>
                <a:spcPts val="2400"/>
              </a:spcBef>
              <a:spcAft>
                <a:spcPts val="0"/>
              </a:spcAft>
              <a:buClr>
                <a:schemeClr val="dk1"/>
              </a:buClr>
              <a:buSzPts val="7680"/>
              <a:buNone/>
              <a:defRPr b="1" sz="7680"/>
            </a:lvl8pPr>
            <a:lvl9pPr indent="-228600" lvl="8" marL="4114800" algn="l">
              <a:lnSpc>
                <a:spcPct val="90000"/>
              </a:lnSpc>
              <a:spcBef>
                <a:spcPts val="2400"/>
              </a:spcBef>
              <a:spcAft>
                <a:spcPts val="0"/>
              </a:spcAft>
              <a:buClr>
                <a:schemeClr val="dk1"/>
              </a:buClr>
              <a:buSzPts val="7680"/>
              <a:buNone/>
              <a:defRPr b="1" sz="7680"/>
            </a:lvl9pPr>
          </a:lstStyle>
          <a:p/>
        </p:txBody>
      </p:sp>
      <p:sp>
        <p:nvSpPr>
          <p:cNvPr id="41" name="Google Shape;41;p6"/>
          <p:cNvSpPr txBox="1"/>
          <p:nvPr>
            <p:ph idx="4" type="body"/>
          </p:nvPr>
        </p:nvSpPr>
        <p:spPr>
          <a:xfrm>
            <a:off x="22219922" y="12024360"/>
            <a:ext cx="18659477" cy="17686021"/>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4800"/>
              </a:spcBef>
              <a:spcAft>
                <a:spcPts val="0"/>
              </a:spcAft>
              <a:buClr>
                <a:schemeClr val="dk1"/>
              </a:buClr>
              <a:buSzPts val="1800"/>
              <a:buChar char="•"/>
              <a:defRPr/>
            </a:lvl1pPr>
            <a:lvl2pPr indent="-342900" lvl="1" marL="914400" algn="l">
              <a:lnSpc>
                <a:spcPct val="90000"/>
              </a:lnSpc>
              <a:spcBef>
                <a:spcPts val="2400"/>
              </a:spcBef>
              <a:spcAft>
                <a:spcPts val="0"/>
              </a:spcAft>
              <a:buClr>
                <a:schemeClr val="dk1"/>
              </a:buClr>
              <a:buSzPts val="1800"/>
              <a:buChar char="•"/>
              <a:defRPr/>
            </a:lvl2pPr>
            <a:lvl3pPr indent="-342900" lvl="2" marL="1371600" algn="l">
              <a:lnSpc>
                <a:spcPct val="90000"/>
              </a:lnSpc>
              <a:spcBef>
                <a:spcPts val="2400"/>
              </a:spcBef>
              <a:spcAft>
                <a:spcPts val="0"/>
              </a:spcAft>
              <a:buClr>
                <a:schemeClr val="dk1"/>
              </a:buClr>
              <a:buSzPts val="1800"/>
              <a:buChar char="•"/>
              <a:defRPr/>
            </a:lvl3pPr>
            <a:lvl4pPr indent="-342900" lvl="3" marL="1828800" algn="l">
              <a:lnSpc>
                <a:spcPct val="90000"/>
              </a:lnSpc>
              <a:spcBef>
                <a:spcPts val="2400"/>
              </a:spcBef>
              <a:spcAft>
                <a:spcPts val="0"/>
              </a:spcAft>
              <a:buClr>
                <a:schemeClr val="dk1"/>
              </a:buClr>
              <a:buSzPts val="1800"/>
              <a:buChar char="•"/>
              <a:defRPr/>
            </a:lvl4pPr>
            <a:lvl5pPr indent="-342900" lvl="4" marL="2286000" algn="l">
              <a:lnSpc>
                <a:spcPct val="90000"/>
              </a:lnSpc>
              <a:spcBef>
                <a:spcPts val="2400"/>
              </a:spcBef>
              <a:spcAft>
                <a:spcPts val="0"/>
              </a:spcAft>
              <a:buClr>
                <a:schemeClr val="dk1"/>
              </a:buClr>
              <a:buSzPts val="1800"/>
              <a:buChar char="•"/>
              <a:defRPr/>
            </a:lvl5pPr>
            <a:lvl6pPr indent="-342900" lvl="5" marL="2743200" algn="l">
              <a:lnSpc>
                <a:spcPct val="90000"/>
              </a:lnSpc>
              <a:spcBef>
                <a:spcPts val="2400"/>
              </a:spcBef>
              <a:spcAft>
                <a:spcPts val="0"/>
              </a:spcAft>
              <a:buClr>
                <a:schemeClr val="dk1"/>
              </a:buClr>
              <a:buSzPts val="1800"/>
              <a:buChar char="•"/>
              <a:defRPr/>
            </a:lvl6pPr>
            <a:lvl7pPr indent="-342900" lvl="6" marL="3200400" algn="l">
              <a:lnSpc>
                <a:spcPct val="90000"/>
              </a:lnSpc>
              <a:spcBef>
                <a:spcPts val="2400"/>
              </a:spcBef>
              <a:spcAft>
                <a:spcPts val="0"/>
              </a:spcAft>
              <a:buClr>
                <a:schemeClr val="dk1"/>
              </a:buClr>
              <a:buSzPts val="1800"/>
              <a:buChar char="•"/>
              <a:defRPr/>
            </a:lvl7pPr>
            <a:lvl8pPr indent="-342900" lvl="7" marL="3657600" algn="l">
              <a:lnSpc>
                <a:spcPct val="90000"/>
              </a:lnSpc>
              <a:spcBef>
                <a:spcPts val="2400"/>
              </a:spcBef>
              <a:spcAft>
                <a:spcPts val="0"/>
              </a:spcAft>
              <a:buClr>
                <a:schemeClr val="dk1"/>
              </a:buClr>
              <a:buSzPts val="1800"/>
              <a:buChar char="•"/>
              <a:defRPr/>
            </a:lvl8pPr>
            <a:lvl9pPr indent="-342900" lvl="8" marL="4114800" algn="l">
              <a:lnSpc>
                <a:spcPct val="90000"/>
              </a:lnSpc>
              <a:spcBef>
                <a:spcPts val="2400"/>
              </a:spcBef>
              <a:spcAft>
                <a:spcPts val="0"/>
              </a:spcAft>
              <a:buClr>
                <a:schemeClr val="dk1"/>
              </a:buClr>
              <a:buSzPts val="1800"/>
              <a:buChar char="•"/>
              <a:defRPr/>
            </a:lvl9pPr>
          </a:lstStyle>
          <a:p/>
        </p:txBody>
      </p:sp>
      <p:sp>
        <p:nvSpPr>
          <p:cNvPr id="42" name="Google Shape;42;p6"/>
          <p:cNvSpPr txBox="1"/>
          <p:nvPr>
            <p:ph idx="10" type="dt"/>
          </p:nvPr>
        </p:nvSpPr>
        <p:spPr>
          <a:xfrm>
            <a:off x="3017520" y="30510488"/>
            <a:ext cx="9875520" cy="17526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6"/>
          <p:cNvSpPr txBox="1"/>
          <p:nvPr>
            <p:ph idx="11" type="ftr"/>
          </p:nvPr>
        </p:nvSpPr>
        <p:spPr>
          <a:xfrm>
            <a:off x="14538959" y="30510488"/>
            <a:ext cx="14813280" cy="17526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6"/>
          <p:cNvSpPr txBox="1"/>
          <p:nvPr>
            <p:ph idx="12" type="sldNum"/>
          </p:nvPr>
        </p:nvSpPr>
        <p:spPr>
          <a:xfrm>
            <a:off x="30998159" y="30510488"/>
            <a:ext cx="9875520" cy="17526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7"/>
          <p:cNvSpPr txBox="1"/>
          <p:nvPr>
            <p:ph type="title"/>
          </p:nvPr>
        </p:nvSpPr>
        <p:spPr>
          <a:xfrm>
            <a:off x="3017520" y="1752607"/>
            <a:ext cx="37856160" cy="636270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7"/>
          <p:cNvSpPr txBox="1"/>
          <p:nvPr>
            <p:ph idx="10" type="dt"/>
          </p:nvPr>
        </p:nvSpPr>
        <p:spPr>
          <a:xfrm>
            <a:off x="3017520" y="30510488"/>
            <a:ext cx="9875520" cy="17526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7"/>
          <p:cNvSpPr txBox="1"/>
          <p:nvPr>
            <p:ph idx="11" type="ftr"/>
          </p:nvPr>
        </p:nvSpPr>
        <p:spPr>
          <a:xfrm>
            <a:off x="14538959" y="30510488"/>
            <a:ext cx="14813280" cy="17526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7"/>
          <p:cNvSpPr txBox="1"/>
          <p:nvPr>
            <p:ph idx="12" type="sldNum"/>
          </p:nvPr>
        </p:nvSpPr>
        <p:spPr>
          <a:xfrm>
            <a:off x="30998159" y="30510488"/>
            <a:ext cx="9875520" cy="17526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8"/>
          <p:cNvSpPr txBox="1"/>
          <p:nvPr>
            <p:ph idx="10" type="dt"/>
          </p:nvPr>
        </p:nvSpPr>
        <p:spPr>
          <a:xfrm>
            <a:off x="3017520" y="30510488"/>
            <a:ext cx="9875520" cy="17526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8"/>
          <p:cNvSpPr txBox="1"/>
          <p:nvPr>
            <p:ph idx="11" type="ftr"/>
          </p:nvPr>
        </p:nvSpPr>
        <p:spPr>
          <a:xfrm>
            <a:off x="14538959" y="30510488"/>
            <a:ext cx="14813280" cy="17526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8"/>
          <p:cNvSpPr txBox="1"/>
          <p:nvPr>
            <p:ph idx="12" type="sldNum"/>
          </p:nvPr>
        </p:nvSpPr>
        <p:spPr>
          <a:xfrm>
            <a:off x="30998159" y="30510488"/>
            <a:ext cx="9875520" cy="17526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3023237" y="2194560"/>
            <a:ext cx="14156054" cy="768096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15360"/>
              <a:buFont typeface="Calibri"/>
              <a:buNone/>
              <a:defRPr sz="1536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9"/>
          <p:cNvSpPr txBox="1"/>
          <p:nvPr>
            <p:ph idx="1" type="body"/>
          </p:nvPr>
        </p:nvSpPr>
        <p:spPr>
          <a:xfrm>
            <a:off x="18659477" y="4739647"/>
            <a:ext cx="22219920" cy="23393400"/>
          </a:xfrm>
          <a:prstGeom prst="rect">
            <a:avLst/>
          </a:prstGeom>
          <a:noFill/>
          <a:ln>
            <a:noFill/>
          </a:ln>
        </p:spPr>
        <p:txBody>
          <a:bodyPr anchorCtr="0" anchor="t" bIns="45700" lIns="91425" spcFirstLastPara="1" rIns="91425" wrap="square" tIns="45700">
            <a:normAutofit/>
          </a:bodyPr>
          <a:lstStyle>
            <a:lvl1pPr indent="-1203960" lvl="0" marL="457200" algn="l">
              <a:lnSpc>
                <a:spcPct val="90000"/>
              </a:lnSpc>
              <a:spcBef>
                <a:spcPts val="4800"/>
              </a:spcBef>
              <a:spcAft>
                <a:spcPts val="0"/>
              </a:spcAft>
              <a:buClr>
                <a:schemeClr val="dk1"/>
              </a:buClr>
              <a:buSzPts val="15360"/>
              <a:buChar char="•"/>
              <a:defRPr sz="15360"/>
            </a:lvl1pPr>
            <a:lvl2pPr indent="-1082040" lvl="1" marL="914400" algn="l">
              <a:lnSpc>
                <a:spcPct val="90000"/>
              </a:lnSpc>
              <a:spcBef>
                <a:spcPts val="2400"/>
              </a:spcBef>
              <a:spcAft>
                <a:spcPts val="0"/>
              </a:spcAft>
              <a:buClr>
                <a:schemeClr val="dk1"/>
              </a:buClr>
              <a:buSzPts val="13440"/>
              <a:buChar char="•"/>
              <a:defRPr sz="13439"/>
            </a:lvl2pPr>
            <a:lvl3pPr indent="-960120" lvl="2" marL="1371600" algn="l">
              <a:lnSpc>
                <a:spcPct val="90000"/>
              </a:lnSpc>
              <a:spcBef>
                <a:spcPts val="2400"/>
              </a:spcBef>
              <a:spcAft>
                <a:spcPts val="0"/>
              </a:spcAft>
              <a:buClr>
                <a:schemeClr val="dk1"/>
              </a:buClr>
              <a:buSzPts val="11520"/>
              <a:buChar char="•"/>
              <a:defRPr sz="11520"/>
            </a:lvl3pPr>
            <a:lvl4pPr indent="-838200" lvl="3" marL="1828800" algn="l">
              <a:lnSpc>
                <a:spcPct val="90000"/>
              </a:lnSpc>
              <a:spcBef>
                <a:spcPts val="2400"/>
              </a:spcBef>
              <a:spcAft>
                <a:spcPts val="0"/>
              </a:spcAft>
              <a:buClr>
                <a:schemeClr val="dk1"/>
              </a:buClr>
              <a:buSzPts val="9600"/>
              <a:buChar char="•"/>
              <a:defRPr sz="9600"/>
            </a:lvl4pPr>
            <a:lvl5pPr indent="-838200" lvl="4" marL="2286000" algn="l">
              <a:lnSpc>
                <a:spcPct val="90000"/>
              </a:lnSpc>
              <a:spcBef>
                <a:spcPts val="2400"/>
              </a:spcBef>
              <a:spcAft>
                <a:spcPts val="0"/>
              </a:spcAft>
              <a:buClr>
                <a:schemeClr val="dk1"/>
              </a:buClr>
              <a:buSzPts val="9600"/>
              <a:buChar char="•"/>
              <a:defRPr sz="9600"/>
            </a:lvl5pPr>
            <a:lvl6pPr indent="-838200" lvl="5" marL="2743200" algn="l">
              <a:lnSpc>
                <a:spcPct val="90000"/>
              </a:lnSpc>
              <a:spcBef>
                <a:spcPts val="2400"/>
              </a:spcBef>
              <a:spcAft>
                <a:spcPts val="0"/>
              </a:spcAft>
              <a:buClr>
                <a:schemeClr val="dk1"/>
              </a:buClr>
              <a:buSzPts val="9600"/>
              <a:buChar char="•"/>
              <a:defRPr sz="9600"/>
            </a:lvl6pPr>
            <a:lvl7pPr indent="-838200" lvl="6" marL="3200400" algn="l">
              <a:lnSpc>
                <a:spcPct val="90000"/>
              </a:lnSpc>
              <a:spcBef>
                <a:spcPts val="2400"/>
              </a:spcBef>
              <a:spcAft>
                <a:spcPts val="0"/>
              </a:spcAft>
              <a:buClr>
                <a:schemeClr val="dk1"/>
              </a:buClr>
              <a:buSzPts val="9600"/>
              <a:buChar char="•"/>
              <a:defRPr sz="9600"/>
            </a:lvl7pPr>
            <a:lvl8pPr indent="-838200" lvl="7" marL="3657600" algn="l">
              <a:lnSpc>
                <a:spcPct val="90000"/>
              </a:lnSpc>
              <a:spcBef>
                <a:spcPts val="2400"/>
              </a:spcBef>
              <a:spcAft>
                <a:spcPts val="0"/>
              </a:spcAft>
              <a:buClr>
                <a:schemeClr val="dk1"/>
              </a:buClr>
              <a:buSzPts val="9600"/>
              <a:buChar char="•"/>
              <a:defRPr sz="9600"/>
            </a:lvl8pPr>
            <a:lvl9pPr indent="-838200" lvl="8" marL="4114800" algn="l">
              <a:lnSpc>
                <a:spcPct val="90000"/>
              </a:lnSpc>
              <a:spcBef>
                <a:spcPts val="2400"/>
              </a:spcBef>
              <a:spcAft>
                <a:spcPts val="0"/>
              </a:spcAft>
              <a:buClr>
                <a:schemeClr val="dk1"/>
              </a:buClr>
              <a:buSzPts val="9600"/>
              <a:buChar char="•"/>
              <a:defRPr sz="9600"/>
            </a:lvl9pPr>
          </a:lstStyle>
          <a:p/>
        </p:txBody>
      </p:sp>
      <p:sp>
        <p:nvSpPr>
          <p:cNvPr id="57" name="Google Shape;57;p9"/>
          <p:cNvSpPr txBox="1"/>
          <p:nvPr>
            <p:ph idx="2" type="body"/>
          </p:nvPr>
        </p:nvSpPr>
        <p:spPr>
          <a:xfrm>
            <a:off x="3023237" y="9875520"/>
            <a:ext cx="14156054" cy="18295622"/>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4800"/>
              </a:spcBef>
              <a:spcAft>
                <a:spcPts val="0"/>
              </a:spcAft>
              <a:buClr>
                <a:schemeClr val="dk1"/>
              </a:buClr>
              <a:buSzPts val="7680"/>
              <a:buNone/>
              <a:defRPr sz="7680"/>
            </a:lvl1pPr>
            <a:lvl2pPr indent="-228600" lvl="1" marL="914400" algn="l">
              <a:lnSpc>
                <a:spcPct val="90000"/>
              </a:lnSpc>
              <a:spcBef>
                <a:spcPts val="2400"/>
              </a:spcBef>
              <a:spcAft>
                <a:spcPts val="0"/>
              </a:spcAft>
              <a:buClr>
                <a:schemeClr val="dk1"/>
              </a:buClr>
              <a:buSzPts val="6720"/>
              <a:buNone/>
              <a:defRPr sz="6719"/>
            </a:lvl2pPr>
            <a:lvl3pPr indent="-228600" lvl="2" marL="1371600" algn="l">
              <a:lnSpc>
                <a:spcPct val="90000"/>
              </a:lnSpc>
              <a:spcBef>
                <a:spcPts val="2400"/>
              </a:spcBef>
              <a:spcAft>
                <a:spcPts val="0"/>
              </a:spcAft>
              <a:buClr>
                <a:schemeClr val="dk1"/>
              </a:buClr>
              <a:buSzPts val="5760"/>
              <a:buNone/>
              <a:defRPr sz="5760"/>
            </a:lvl3pPr>
            <a:lvl4pPr indent="-228600" lvl="3" marL="1828800" algn="l">
              <a:lnSpc>
                <a:spcPct val="90000"/>
              </a:lnSpc>
              <a:spcBef>
                <a:spcPts val="2400"/>
              </a:spcBef>
              <a:spcAft>
                <a:spcPts val="0"/>
              </a:spcAft>
              <a:buClr>
                <a:schemeClr val="dk1"/>
              </a:buClr>
              <a:buSzPts val="4800"/>
              <a:buNone/>
              <a:defRPr sz="4800"/>
            </a:lvl4pPr>
            <a:lvl5pPr indent="-228600" lvl="4" marL="2286000" algn="l">
              <a:lnSpc>
                <a:spcPct val="90000"/>
              </a:lnSpc>
              <a:spcBef>
                <a:spcPts val="2400"/>
              </a:spcBef>
              <a:spcAft>
                <a:spcPts val="0"/>
              </a:spcAft>
              <a:buClr>
                <a:schemeClr val="dk1"/>
              </a:buClr>
              <a:buSzPts val="4800"/>
              <a:buNone/>
              <a:defRPr sz="4800"/>
            </a:lvl5pPr>
            <a:lvl6pPr indent="-228600" lvl="5" marL="2743200" algn="l">
              <a:lnSpc>
                <a:spcPct val="90000"/>
              </a:lnSpc>
              <a:spcBef>
                <a:spcPts val="2400"/>
              </a:spcBef>
              <a:spcAft>
                <a:spcPts val="0"/>
              </a:spcAft>
              <a:buClr>
                <a:schemeClr val="dk1"/>
              </a:buClr>
              <a:buSzPts val="4800"/>
              <a:buNone/>
              <a:defRPr sz="4800"/>
            </a:lvl6pPr>
            <a:lvl7pPr indent="-228600" lvl="6" marL="3200400" algn="l">
              <a:lnSpc>
                <a:spcPct val="90000"/>
              </a:lnSpc>
              <a:spcBef>
                <a:spcPts val="2400"/>
              </a:spcBef>
              <a:spcAft>
                <a:spcPts val="0"/>
              </a:spcAft>
              <a:buClr>
                <a:schemeClr val="dk1"/>
              </a:buClr>
              <a:buSzPts val="4800"/>
              <a:buNone/>
              <a:defRPr sz="4800"/>
            </a:lvl7pPr>
            <a:lvl8pPr indent="-228600" lvl="7" marL="3657600" algn="l">
              <a:lnSpc>
                <a:spcPct val="90000"/>
              </a:lnSpc>
              <a:spcBef>
                <a:spcPts val="2400"/>
              </a:spcBef>
              <a:spcAft>
                <a:spcPts val="0"/>
              </a:spcAft>
              <a:buClr>
                <a:schemeClr val="dk1"/>
              </a:buClr>
              <a:buSzPts val="4800"/>
              <a:buNone/>
              <a:defRPr sz="4800"/>
            </a:lvl8pPr>
            <a:lvl9pPr indent="-228600" lvl="8" marL="4114800" algn="l">
              <a:lnSpc>
                <a:spcPct val="90000"/>
              </a:lnSpc>
              <a:spcBef>
                <a:spcPts val="2400"/>
              </a:spcBef>
              <a:spcAft>
                <a:spcPts val="0"/>
              </a:spcAft>
              <a:buClr>
                <a:schemeClr val="dk1"/>
              </a:buClr>
              <a:buSzPts val="4800"/>
              <a:buNone/>
              <a:defRPr sz="4800"/>
            </a:lvl9pPr>
          </a:lstStyle>
          <a:p/>
        </p:txBody>
      </p:sp>
      <p:sp>
        <p:nvSpPr>
          <p:cNvPr id="58" name="Google Shape;58;p9"/>
          <p:cNvSpPr txBox="1"/>
          <p:nvPr>
            <p:ph idx="10" type="dt"/>
          </p:nvPr>
        </p:nvSpPr>
        <p:spPr>
          <a:xfrm>
            <a:off x="3017520" y="30510488"/>
            <a:ext cx="9875520" cy="17526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9"/>
          <p:cNvSpPr txBox="1"/>
          <p:nvPr>
            <p:ph idx="11" type="ftr"/>
          </p:nvPr>
        </p:nvSpPr>
        <p:spPr>
          <a:xfrm>
            <a:off x="14538959" y="30510488"/>
            <a:ext cx="14813280" cy="17526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9"/>
          <p:cNvSpPr txBox="1"/>
          <p:nvPr>
            <p:ph idx="12" type="sldNum"/>
          </p:nvPr>
        </p:nvSpPr>
        <p:spPr>
          <a:xfrm>
            <a:off x="30998159" y="30510488"/>
            <a:ext cx="9875520" cy="17526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3023237" y="2194560"/>
            <a:ext cx="14156054" cy="768096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15360"/>
              <a:buFont typeface="Calibri"/>
              <a:buNone/>
              <a:defRPr sz="1536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10"/>
          <p:cNvSpPr/>
          <p:nvPr>
            <p:ph idx="2" type="pic"/>
          </p:nvPr>
        </p:nvSpPr>
        <p:spPr>
          <a:xfrm>
            <a:off x="18659477" y="4739647"/>
            <a:ext cx="22219920" cy="23393400"/>
          </a:xfrm>
          <a:prstGeom prst="rect">
            <a:avLst/>
          </a:prstGeom>
          <a:noFill/>
          <a:ln>
            <a:noFill/>
          </a:ln>
        </p:spPr>
      </p:sp>
      <p:sp>
        <p:nvSpPr>
          <p:cNvPr id="64" name="Google Shape;64;p10"/>
          <p:cNvSpPr txBox="1"/>
          <p:nvPr>
            <p:ph idx="1" type="body"/>
          </p:nvPr>
        </p:nvSpPr>
        <p:spPr>
          <a:xfrm>
            <a:off x="3023237" y="9875520"/>
            <a:ext cx="14156054" cy="18295622"/>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4800"/>
              </a:spcBef>
              <a:spcAft>
                <a:spcPts val="0"/>
              </a:spcAft>
              <a:buClr>
                <a:schemeClr val="dk1"/>
              </a:buClr>
              <a:buSzPts val="7680"/>
              <a:buNone/>
              <a:defRPr sz="7680"/>
            </a:lvl1pPr>
            <a:lvl2pPr indent="-228600" lvl="1" marL="914400" algn="l">
              <a:lnSpc>
                <a:spcPct val="90000"/>
              </a:lnSpc>
              <a:spcBef>
                <a:spcPts val="2400"/>
              </a:spcBef>
              <a:spcAft>
                <a:spcPts val="0"/>
              </a:spcAft>
              <a:buClr>
                <a:schemeClr val="dk1"/>
              </a:buClr>
              <a:buSzPts val="6720"/>
              <a:buNone/>
              <a:defRPr sz="6719"/>
            </a:lvl2pPr>
            <a:lvl3pPr indent="-228600" lvl="2" marL="1371600" algn="l">
              <a:lnSpc>
                <a:spcPct val="90000"/>
              </a:lnSpc>
              <a:spcBef>
                <a:spcPts val="2400"/>
              </a:spcBef>
              <a:spcAft>
                <a:spcPts val="0"/>
              </a:spcAft>
              <a:buClr>
                <a:schemeClr val="dk1"/>
              </a:buClr>
              <a:buSzPts val="5760"/>
              <a:buNone/>
              <a:defRPr sz="5760"/>
            </a:lvl3pPr>
            <a:lvl4pPr indent="-228600" lvl="3" marL="1828800" algn="l">
              <a:lnSpc>
                <a:spcPct val="90000"/>
              </a:lnSpc>
              <a:spcBef>
                <a:spcPts val="2400"/>
              </a:spcBef>
              <a:spcAft>
                <a:spcPts val="0"/>
              </a:spcAft>
              <a:buClr>
                <a:schemeClr val="dk1"/>
              </a:buClr>
              <a:buSzPts val="4800"/>
              <a:buNone/>
              <a:defRPr sz="4800"/>
            </a:lvl4pPr>
            <a:lvl5pPr indent="-228600" lvl="4" marL="2286000" algn="l">
              <a:lnSpc>
                <a:spcPct val="90000"/>
              </a:lnSpc>
              <a:spcBef>
                <a:spcPts val="2400"/>
              </a:spcBef>
              <a:spcAft>
                <a:spcPts val="0"/>
              </a:spcAft>
              <a:buClr>
                <a:schemeClr val="dk1"/>
              </a:buClr>
              <a:buSzPts val="4800"/>
              <a:buNone/>
              <a:defRPr sz="4800"/>
            </a:lvl5pPr>
            <a:lvl6pPr indent="-228600" lvl="5" marL="2743200" algn="l">
              <a:lnSpc>
                <a:spcPct val="90000"/>
              </a:lnSpc>
              <a:spcBef>
                <a:spcPts val="2400"/>
              </a:spcBef>
              <a:spcAft>
                <a:spcPts val="0"/>
              </a:spcAft>
              <a:buClr>
                <a:schemeClr val="dk1"/>
              </a:buClr>
              <a:buSzPts val="4800"/>
              <a:buNone/>
              <a:defRPr sz="4800"/>
            </a:lvl6pPr>
            <a:lvl7pPr indent="-228600" lvl="6" marL="3200400" algn="l">
              <a:lnSpc>
                <a:spcPct val="90000"/>
              </a:lnSpc>
              <a:spcBef>
                <a:spcPts val="2400"/>
              </a:spcBef>
              <a:spcAft>
                <a:spcPts val="0"/>
              </a:spcAft>
              <a:buClr>
                <a:schemeClr val="dk1"/>
              </a:buClr>
              <a:buSzPts val="4800"/>
              <a:buNone/>
              <a:defRPr sz="4800"/>
            </a:lvl7pPr>
            <a:lvl8pPr indent="-228600" lvl="7" marL="3657600" algn="l">
              <a:lnSpc>
                <a:spcPct val="90000"/>
              </a:lnSpc>
              <a:spcBef>
                <a:spcPts val="2400"/>
              </a:spcBef>
              <a:spcAft>
                <a:spcPts val="0"/>
              </a:spcAft>
              <a:buClr>
                <a:schemeClr val="dk1"/>
              </a:buClr>
              <a:buSzPts val="4800"/>
              <a:buNone/>
              <a:defRPr sz="4800"/>
            </a:lvl8pPr>
            <a:lvl9pPr indent="-228600" lvl="8" marL="4114800" algn="l">
              <a:lnSpc>
                <a:spcPct val="90000"/>
              </a:lnSpc>
              <a:spcBef>
                <a:spcPts val="2400"/>
              </a:spcBef>
              <a:spcAft>
                <a:spcPts val="0"/>
              </a:spcAft>
              <a:buClr>
                <a:schemeClr val="dk1"/>
              </a:buClr>
              <a:buSzPts val="4800"/>
              <a:buNone/>
              <a:defRPr sz="4800"/>
            </a:lvl9pPr>
          </a:lstStyle>
          <a:p/>
        </p:txBody>
      </p:sp>
      <p:sp>
        <p:nvSpPr>
          <p:cNvPr id="65" name="Google Shape;65;p10"/>
          <p:cNvSpPr txBox="1"/>
          <p:nvPr>
            <p:ph idx="10" type="dt"/>
          </p:nvPr>
        </p:nvSpPr>
        <p:spPr>
          <a:xfrm>
            <a:off x="3017520" y="30510488"/>
            <a:ext cx="9875520" cy="17526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10"/>
          <p:cNvSpPr txBox="1"/>
          <p:nvPr>
            <p:ph idx="11" type="ftr"/>
          </p:nvPr>
        </p:nvSpPr>
        <p:spPr>
          <a:xfrm>
            <a:off x="14538959" y="30510488"/>
            <a:ext cx="14813280" cy="17526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0"/>
          <p:cNvSpPr txBox="1"/>
          <p:nvPr>
            <p:ph idx="12" type="sldNum"/>
          </p:nvPr>
        </p:nvSpPr>
        <p:spPr>
          <a:xfrm>
            <a:off x="30998159" y="30510488"/>
            <a:ext cx="9875520" cy="17526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017520" y="1752607"/>
            <a:ext cx="37856160" cy="6362702"/>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21120"/>
              <a:buFont typeface="Calibri"/>
              <a:buNone/>
              <a:defRPr b="0" i="0" sz="2112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1"/>
          <p:cNvSpPr txBox="1"/>
          <p:nvPr>
            <p:ph idx="1" type="body"/>
          </p:nvPr>
        </p:nvSpPr>
        <p:spPr>
          <a:xfrm>
            <a:off x="3017520" y="8763000"/>
            <a:ext cx="37856160" cy="20886422"/>
          </a:xfrm>
          <a:prstGeom prst="rect">
            <a:avLst/>
          </a:prstGeom>
          <a:noFill/>
          <a:ln>
            <a:noFill/>
          </a:ln>
        </p:spPr>
        <p:txBody>
          <a:bodyPr anchorCtr="0" anchor="t" bIns="45700" lIns="91425" spcFirstLastPara="1" rIns="91425" wrap="square" tIns="45700">
            <a:normAutofit/>
          </a:bodyPr>
          <a:lstStyle>
            <a:lvl1pPr indent="-1082040" lvl="0" marL="457200" marR="0" rtl="0" algn="l">
              <a:lnSpc>
                <a:spcPct val="90000"/>
              </a:lnSpc>
              <a:spcBef>
                <a:spcPts val="4800"/>
              </a:spcBef>
              <a:spcAft>
                <a:spcPts val="0"/>
              </a:spcAft>
              <a:buClr>
                <a:schemeClr val="dk1"/>
              </a:buClr>
              <a:buSzPts val="13440"/>
              <a:buFont typeface="Arial"/>
              <a:buChar char="•"/>
              <a:defRPr b="0" i="0" sz="13439" u="none" cap="none" strike="noStrike">
                <a:solidFill>
                  <a:schemeClr val="dk1"/>
                </a:solidFill>
                <a:latin typeface="Calibri"/>
                <a:ea typeface="Calibri"/>
                <a:cs typeface="Calibri"/>
                <a:sym typeface="Calibri"/>
              </a:defRPr>
            </a:lvl1pPr>
            <a:lvl2pPr indent="-960120" lvl="1" marL="914400" marR="0" rtl="0" algn="l">
              <a:lnSpc>
                <a:spcPct val="90000"/>
              </a:lnSpc>
              <a:spcBef>
                <a:spcPts val="2400"/>
              </a:spcBef>
              <a:spcAft>
                <a:spcPts val="0"/>
              </a:spcAft>
              <a:buClr>
                <a:schemeClr val="dk1"/>
              </a:buClr>
              <a:buSzPts val="11520"/>
              <a:buFont typeface="Arial"/>
              <a:buChar char="•"/>
              <a:defRPr b="0" i="0" sz="11520" u="none" cap="none" strike="noStrike">
                <a:solidFill>
                  <a:schemeClr val="dk1"/>
                </a:solidFill>
                <a:latin typeface="Calibri"/>
                <a:ea typeface="Calibri"/>
                <a:cs typeface="Calibri"/>
                <a:sym typeface="Calibri"/>
              </a:defRPr>
            </a:lvl2pPr>
            <a:lvl3pPr indent="-838200" lvl="2" marL="1371600" marR="0" rtl="0" algn="l">
              <a:lnSpc>
                <a:spcPct val="90000"/>
              </a:lnSpc>
              <a:spcBef>
                <a:spcPts val="240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3pPr>
            <a:lvl4pPr indent="-777239" lvl="3" marL="18288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Calibri"/>
                <a:ea typeface="Calibri"/>
                <a:cs typeface="Calibri"/>
                <a:sym typeface="Calibri"/>
              </a:defRPr>
            </a:lvl4pPr>
            <a:lvl5pPr indent="-777239" lvl="4" marL="22860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Calibri"/>
                <a:ea typeface="Calibri"/>
                <a:cs typeface="Calibri"/>
                <a:sym typeface="Calibri"/>
              </a:defRPr>
            </a:lvl5pPr>
            <a:lvl6pPr indent="-777239" lvl="5" marL="27432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Calibri"/>
                <a:ea typeface="Calibri"/>
                <a:cs typeface="Calibri"/>
                <a:sym typeface="Calibri"/>
              </a:defRPr>
            </a:lvl6pPr>
            <a:lvl7pPr indent="-777239" lvl="6" marL="32004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Calibri"/>
                <a:ea typeface="Calibri"/>
                <a:cs typeface="Calibri"/>
                <a:sym typeface="Calibri"/>
              </a:defRPr>
            </a:lvl7pPr>
            <a:lvl8pPr indent="-777239" lvl="7" marL="36576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Calibri"/>
                <a:ea typeface="Calibri"/>
                <a:cs typeface="Calibri"/>
                <a:sym typeface="Calibri"/>
              </a:defRPr>
            </a:lvl8pPr>
            <a:lvl9pPr indent="-777240" lvl="8" marL="41148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3017520" y="30510488"/>
            <a:ext cx="9875520" cy="17526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576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14538959" y="30510488"/>
            <a:ext cx="14813280" cy="17526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576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30998159" y="30510488"/>
            <a:ext cx="9875520" cy="17526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5760"/>
              <a:buFont typeface="Arial"/>
              <a:buNone/>
              <a:defRPr b="0" i="0" sz="576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7.png"/><Relationship Id="rId10" Type="http://schemas.openxmlformats.org/officeDocument/2006/relationships/image" Target="../media/image10.png"/><Relationship Id="rId13" Type="http://schemas.openxmlformats.org/officeDocument/2006/relationships/image" Target="../media/image12.png"/><Relationship Id="rId12"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9.jpg"/><Relationship Id="rId4" Type="http://schemas.openxmlformats.org/officeDocument/2006/relationships/image" Target="../media/image5.png"/><Relationship Id="rId9" Type="http://schemas.openxmlformats.org/officeDocument/2006/relationships/image" Target="../media/image6.png"/><Relationship Id="rId15" Type="http://schemas.openxmlformats.org/officeDocument/2006/relationships/image" Target="../media/image2.png"/><Relationship Id="rId14" Type="http://schemas.openxmlformats.org/officeDocument/2006/relationships/image" Target="../media/image11.png"/><Relationship Id="rId5" Type="http://schemas.openxmlformats.org/officeDocument/2006/relationships/image" Target="../media/image4.png"/><Relationship Id="rId6" Type="http://schemas.openxmlformats.org/officeDocument/2006/relationships/image" Target="../media/image13.jpg"/><Relationship Id="rId7" Type="http://schemas.openxmlformats.org/officeDocument/2006/relationships/image" Target="../media/image8.png"/><Relationship Id="rId8"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3" name="Shape 83"/>
        <p:cNvGrpSpPr/>
        <p:nvPr/>
      </p:nvGrpSpPr>
      <p:grpSpPr>
        <a:xfrm>
          <a:off x="0" y="0"/>
          <a:ext cx="0" cy="0"/>
          <a:chOff x="0" y="0"/>
          <a:chExt cx="0" cy="0"/>
        </a:xfrm>
      </p:grpSpPr>
      <p:sp>
        <p:nvSpPr>
          <p:cNvPr id="84" name="Google Shape;84;p13"/>
          <p:cNvSpPr txBox="1"/>
          <p:nvPr/>
        </p:nvSpPr>
        <p:spPr>
          <a:xfrm>
            <a:off x="39097425" y="1188725"/>
            <a:ext cx="4322700" cy="2489700"/>
          </a:xfrm>
          <a:prstGeom prst="rect">
            <a:avLst/>
          </a:prstGeom>
          <a:solidFill>
            <a:schemeClr val="lt1"/>
          </a:solidFill>
          <a:ln cap="flat" cmpd="sng" w="76200">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457200" lvl="0" marL="457200" rtl="0" algn="l">
              <a:lnSpc>
                <a:spcPct val="115000"/>
              </a:lnSpc>
              <a:spcBef>
                <a:spcPts val="0"/>
              </a:spcBef>
              <a:spcAft>
                <a:spcPts val="0"/>
              </a:spcAft>
              <a:buClr>
                <a:schemeClr val="dk1"/>
              </a:buClr>
              <a:buSzPts val="1100"/>
              <a:buFont typeface="Arial"/>
              <a:buNone/>
            </a:pPr>
            <a:r>
              <a:t/>
            </a:r>
            <a:endParaRPr sz="3500">
              <a:solidFill>
                <a:schemeClr val="dk1"/>
              </a:solidFill>
              <a:latin typeface="Times New Roman"/>
              <a:ea typeface="Times New Roman"/>
              <a:cs typeface="Times New Roman"/>
              <a:sym typeface="Times New Roman"/>
            </a:endParaRPr>
          </a:p>
          <a:p>
            <a:pPr indent="-457200" lvl="0" marL="457200" rtl="0" algn="l">
              <a:lnSpc>
                <a:spcPct val="115000"/>
              </a:lnSpc>
              <a:spcBef>
                <a:spcPts val="0"/>
              </a:spcBef>
              <a:spcAft>
                <a:spcPts val="0"/>
              </a:spcAft>
              <a:buClr>
                <a:schemeClr val="dk1"/>
              </a:buClr>
              <a:buSzPts val="1100"/>
              <a:buFont typeface="Arial"/>
              <a:buNone/>
            </a:pPr>
            <a:r>
              <a:t/>
            </a:r>
            <a:endParaRPr sz="3500">
              <a:solidFill>
                <a:schemeClr val="dk1"/>
              </a:solidFill>
              <a:latin typeface="Times New Roman"/>
              <a:ea typeface="Times New Roman"/>
              <a:cs typeface="Times New Roman"/>
              <a:sym typeface="Times New Roman"/>
            </a:endParaRPr>
          </a:p>
          <a:p>
            <a:pPr indent="-457200" lvl="0" marL="457200" rtl="0" algn="l">
              <a:lnSpc>
                <a:spcPct val="115000"/>
              </a:lnSpc>
              <a:spcBef>
                <a:spcPts val="0"/>
              </a:spcBef>
              <a:spcAft>
                <a:spcPts val="0"/>
              </a:spcAft>
              <a:buClr>
                <a:schemeClr val="dk1"/>
              </a:buClr>
              <a:buSzPts val="1100"/>
              <a:buFont typeface="Arial"/>
              <a:buNone/>
            </a:pPr>
            <a:r>
              <a:t/>
            </a:r>
            <a:endParaRPr sz="3500">
              <a:solidFill>
                <a:schemeClr val="dk1"/>
              </a:solidFill>
              <a:latin typeface="Times New Roman"/>
              <a:ea typeface="Times New Roman"/>
              <a:cs typeface="Times New Roman"/>
              <a:sym typeface="Times New Roman"/>
            </a:endParaRPr>
          </a:p>
          <a:p>
            <a:pPr indent="-457200" lvl="0" marL="457200" rtl="0" algn="l">
              <a:lnSpc>
                <a:spcPct val="115000"/>
              </a:lnSpc>
              <a:spcBef>
                <a:spcPts val="0"/>
              </a:spcBef>
              <a:spcAft>
                <a:spcPts val="0"/>
              </a:spcAft>
              <a:buClr>
                <a:schemeClr val="dk1"/>
              </a:buClr>
              <a:buSzPts val="1100"/>
              <a:buFont typeface="Arial"/>
              <a:buNone/>
            </a:pPr>
            <a:r>
              <a:t/>
            </a:r>
            <a:endParaRPr sz="3500">
              <a:solidFill>
                <a:schemeClr val="dk1"/>
              </a:solidFill>
              <a:latin typeface="Times New Roman"/>
              <a:ea typeface="Times New Roman"/>
              <a:cs typeface="Times New Roman"/>
              <a:sym typeface="Times New Roman"/>
            </a:endParaRPr>
          </a:p>
        </p:txBody>
      </p:sp>
      <p:sp>
        <p:nvSpPr>
          <p:cNvPr id="85" name="Google Shape;85;p13"/>
          <p:cNvSpPr txBox="1"/>
          <p:nvPr/>
        </p:nvSpPr>
        <p:spPr>
          <a:xfrm>
            <a:off x="12878475" y="3773050"/>
            <a:ext cx="17997900" cy="286143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0000"/>
              <a:buFont typeface="Arial"/>
              <a:buNone/>
            </a:pPr>
            <a:r>
              <a:rPr lang="en-US" sz="7500">
                <a:solidFill>
                  <a:schemeClr val="dk1"/>
                </a:solidFill>
                <a:highlight>
                  <a:schemeClr val="lt1"/>
                </a:highlight>
                <a:latin typeface="Playfair Display ExtraBold"/>
                <a:ea typeface="Playfair Display ExtraBold"/>
                <a:cs typeface="Playfair Display ExtraBold"/>
                <a:sym typeface="Playfair Display ExtraBold"/>
              </a:rPr>
              <a:t>Results</a:t>
            </a:r>
            <a:endParaRPr i="0" sz="7500" u="none" cap="none" strike="noStrike">
              <a:solidFill>
                <a:srgbClr val="000000"/>
              </a:solidFill>
              <a:highlight>
                <a:schemeClr val="lt1"/>
              </a:highlight>
              <a:latin typeface="Playfair Display ExtraBold"/>
              <a:ea typeface="Playfair Display ExtraBold"/>
              <a:cs typeface="Playfair Display ExtraBold"/>
              <a:sym typeface="Playfair Display ExtraBold"/>
            </a:endParaRPr>
          </a:p>
          <a:p>
            <a:pPr indent="0" lvl="0" marL="0" marR="0" rtl="0" algn="l">
              <a:lnSpc>
                <a:spcPct val="100000"/>
              </a:lnSpc>
              <a:spcBef>
                <a:spcPts val="0"/>
              </a:spcBef>
              <a:spcAft>
                <a:spcPts val="0"/>
              </a:spcAft>
              <a:buClr>
                <a:srgbClr val="000000"/>
              </a:buClr>
              <a:buSzPts val="10000"/>
              <a:buFont typeface="Arial"/>
              <a:buNone/>
            </a:pPr>
            <a:r>
              <a:t/>
            </a:r>
            <a:endParaRPr b="0" i="0" sz="6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0000"/>
              <a:buFont typeface="Arial"/>
              <a:buNone/>
            </a:pPr>
            <a:r>
              <a:t/>
            </a:r>
            <a:endParaRPr b="0" i="0" sz="6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0000"/>
              <a:buFont typeface="Arial"/>
              <a:buNone/>
            </a:pPr>
            <a:r>
              <a:t/>
            </a:r>
            <a:endParaRPr b="0" i="0" sz="6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0000"/>
              <a:buFont typeface="Arial"/>
              <a:buNone/>
            </a:pPr>
            <a:r>
              <a:t/>
            </a:r>
            <a:endParaRPr b="0" i="0" sz="6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0000"/>
              <a:buFont typeface="Arial"/>
              <a:buNone/>
            </a:pPr>
            <a:r>
              <a:t/>
            </a:r>
            <a:endParaRPr b="0" i="0" sz="6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0000"/>
              <a:buFont typeface="Arial"/>
              <a:buNone/>
            </a:pPr>
            <a:r>
              <a:t/>
            </a:r>
            <a:endParaRPr sz="6400">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0000"/>
              <a:buFont typeface="Arial"/>
              <a:buNone/>
            </a:pPr>
            <a:r>
              <a:t/>
            </a:r>
            <a:endParaRPr sz="6400">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0000"/>
              <a:buFont typeface="Arial"/>
              <a:buNone/>
            </a:pPr>
            <a:r>
              <a:t/>
            </a:r>
            <a:endParaRPr sz="6400">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0000"/>
              <a:buFont typeface="Arial"/>
              <a:buNone/>
            </a:pPr>
            <a:r>
              <a:t/>
            </a:r>
            <a:endParaRPr sz="6400">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0000"/>
              <a:buFont typeface="Arial"/>
              <a:buNone/>
            </a:pPr>
            <a:r>
              <a:t/>
            </a:r>
            <a:endParaRPr sz="6400">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0000"/>
              <a:buFont typeface="Arial"/>
              <a:buNone/>
            </a:pPr>
            <a:r>
              <a:t/>
            </a:r>
            <a:endParaRPr sz="6400">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0000"/>
              <a:buFont typeface="Arial"/>
              <a:buNone/>
            </a:pPr>
            <a:r>
              <a:t/>
            </a:r>
            <a:endParaRPr sz="6400">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0000"/>
              <a:buFont typeface="Arial"/>
              <a:buNone/>
            </a:pPr>
            <a:r>
              <a:t/>
            </a:r>
            <a:endParaRPr sz="6400">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0000"/>
              <a:buFont typeface="Arial"/>
              <a:buNone/>
            </a:pPr>
            <a:r>
              <a:t/>
            </a:r>
            <a:endParaRPr sz="6400">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0000"/>
              <a:buFont typeface="Arial"/>
              <a:buNone/>
            </a:pPr>
            <a:r>
              <a:t/>
            </a:r>
            <a:endParaRPr sz="6400">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0000"/>
              <a:buFont typeface="Arial"/>
              <a:buNone/>
            </a:pPr>
            <a:r>
              <a:t/>
            </a:r>
            <a:endParaRPr sz="6400">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0000"/>
              <a:buFont typeface="Arial"/>
              <a:buNone/>
            </a:pPr>
            <a:r>
              <a:t/>
            </a:r>
            <a:endParaRPr b="0" i="0" sz="6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0000"/>
              <a:buFont typeface="Arial"/>
              <a:buNone/>
            </a:pPr>
            <a:r>
              <a:t/>
            </a:r>
            <a:endParaRPr b="0" i="0" sz="6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0000"/>
              <a:buFont typeface="Arial"/>
              <a:buNone/>
            </a:pPr>
            <a:r>
              <a:t/>
            </a:r>
            <a:endParaRPr b="0" i="0" sz="6400" u="none" cap="none" strike="noStrike">
              <a:solidFill>
                <a:schemeClr val="dk1"/>
              </a:solidFill>
              <a:latin typeface="Calibri"/>
              <a:ea typeface="Calibri"/>
              <a:cs typeface="Calibri"/>
              <a:sym typeface="Calibri"/>
            </a:endParaRPr>
          </a:p>
          <a:p>
            <a:pPr indent="0" lvl="0" marL="0" rtl="0" algn="l">
              <a:spcBef>
                <a:spcPts val="0"/>
              </a:spcBef>
              <a:spcAft>
                <a:spcPts val="0"/>
              </a:spcAft>
              <a:buNone/>
            </a:pPr>
            <a:r>
              <a:t/>
            </a:r>
            <a:endParaRPr sz="5000">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0000"/>
              <a:buFont typeface="Arial"/>
              <a:buNone/>
            </a:pPr>
            <a:r>
              <a:t/>
            </a:r>
            <a:endParaRPr sz="6400">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0000"/>
              <a:buFont typeface="Arial"/>
              <a:buNone/>
            </a:pPr>
            <a:r>
              <a:t/>
            </a:r>
            <a:endParaRPr b="0" i="0" sz="6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0000"/>
              <a:buFont typeface="Arial"/>
              <a:buNone/>
            </a:pPr>
            <a:r>
              <a:t/>
            </a:r>
            <a:endParaRPr b="0" i="0" sz="6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0000"/>
              <a:buFont typeface="Arial"/>
              <a:buNone/>
            </a:pPr>
            <a:r>
              <a:t/>
            </a:r>
            <a:endParaRPr b="0" i="0" sz="6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0000"/>
              <a:buFont typeface="Arial"/>
              <a:buNone/>
            </a:pPr>
            <a:r>
              <a:t/>
            </a:r>
            <a:endParaRPr b="0" i="0" sz="6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0000"/>
              <a:buFont typeface="Arial"/>
              <a:buNone/>
            </a:pPr>
            <a:r>
              <a:t/>
            </a:r>
            <a:endParaRPr b="0" i="0" sz="6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0000"/>
              <a:buFont typeface="Arial"/>
              <a:buNone/>
            </a:pPr>
            <a:r>
              <a:t/>
            </a:r>
            <a:endParaRPr b="0" i="0" sz="6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0000"/>
              <a:buFont typeface="Arial"/>
              <a:buNone/>
            </a:pPr>
            <a:r>
              <a:t/>
            </a:r>
            <a:endParaRPr b="0" i="0" sz="6400" u="none" cap="none" strike="noStrike">
              <a:solidFill>
                <a:schemeClr val="dk1"/>
              </a:solidFill>
              <a:latin typeface="Calibri"/>
              <a:ea typeface="Calibri"/>
              <a:cs typeface="Calibri"/>
              <a:sym typeface="Calibri"/>
            </a:endParaRPr>
          </a:p>
        </p:txBody>
      </p:sp>
      <p:pic>
        <p:nvPicPr>
          <p:cNvPr id="86" name="Google Shape;86;p13"/>
          <p:cNvPicPr preferRelativeResize="0"/>
          <p:nvPr/>
        </p:nvPicPr>
        <p:blipFill>
          <a:blip r:embed="rId4">
            <a:alphaModFix/>
          </a:blip>
          <a:stretch>
            <a:fillRect/>
          </a:stretch>
        </p:blipFill>
        <p:spPr>
          <a:xfrm>
            <a:off x="15332875" y="5354850"/>
            <a:ext cx="13209725" cy="8220451"/>
          </a:xfrm>
          <a:prstGeom prst="rect">
            <a:avLst/>
          </a:prstGeom>
          <a:noFill/>
          <a:ln cap="flat" cmpd="sng" w="114300">
            <a:solidFill>
              <a:srgbClr val="6AA84F"/>
            </a:solidFill>
            <a:prstDash val="solid"/>
            <a:round/>
            <a:headEnd len="sm" w="sm" type="none"/>
            <a:tailEnd len="sm" w="sm" type="none"/>
          </a:ln>
        </p:spPr>
      </p:pic>
      <p:sp>
        <p:nvSpPr>
          <p:cNvPr id="87" name="Google Shape;87;p13"/>
          <p:cNvSpPr txBox="1"/>
          <p:nvPr/>
        </p:nvSpPr>
        <p:spPr>
          <a:xfrm>
            <a:off x="6876325" y="786325"/>
            <a:ext cx="31491600" cy="2662800"/>
          </a:xfrm>
          <a:prstGeom prst="rect">
            <a:avLst/>
          </a:prstGeom>
          <a:solidFill>
            <a:schemeClr val="lt1"/>
          </a:solidFill>
          <a:ln cap="flat" cmpd="sng" w="76200">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9600"/>
              <a:buFont typeface="Arial"/>
              <a:buNone/>
            </a:pPr>
            <a:r>
              <a:rPr lang="en-US" sz="12000">
                <a:solidFill>
                  <a:schemeClr val="dk1"/>
                </a:solidFill>
                <a:latin typeface="Playfair Display Black"/>
                <a:ea typeface="Playfair Display Black"/>
                <a:cs typeface="Playfair Display Black"/>
                <a:sym typeface="Playfair Display Black"/>
              </a:rPr>
              <a:t>Racial Wealth Gap on the Island of O’ahu</a:t>
            </a:r>
            <a:endParaRPr i="0" sz="12000" u="none" cap="none" strike="noStrike">
              <a:solidFill>
                <a:schemeClr val="dk1"/>
              </a:solidFill>
              <a:latin typeface="Playfair Display Black"/>
              <a:ea typeface="Playfair Display Black"/>
              <a:cs typeface="Playfair Display Black"/>
              <a:sym typeface="Playfair Display Black"/>
            </a:endParaRPr>
          </a:p>
          <a:p>
            <a:pPr indent="0" lvl="0" marL="0" marR="0" rtl="0" algn="ctr">
              <a:lnSpc>
                <a:spcPct val="100000"/>
              </a:lnSpc>
              <a:spcBef>
                <a:spcPts val="0"/>
              </a:spcBef>
              <a:spcAft>
                <a:spcPts val="0"/>
              </a:spcAft>
              <a:buClr>
                <a:srgbClr val="000000"/>
              </a:buClr>
              <a:buSzPts val="6000"/>
              <a:buFont typeface="Arial"/>
              <a:buNone/>
            </a:pPr>
            <a:r>
              <a:rPr b="1" lang="en-US" sz="4700">
                <a:solidFill>
                  <a:schemeClr val="dk1"/>
                </a:solidFill>
                <a:latin typeface="Playfair Display"/>
                <a:ea typeface="Playfair Display"/>
                <a:cs typeface="Playfair Display"/>
                <a:sym typeface="Playfair Display"/>
              </a:rPr>
              <a:t>Upumoni Logologo, Chaminade University of Honolulu, upumonipeleleagaga.logologo@student.chaminade.edu</a:t>
            </a:r>
            <a:endParaRPr b="1" i="0" sz="4700" u="none" cap="none" strike="noStrike">
              <a:solidFill>
                <a:schemeClr val="dk1"/>
              </a:solidFill>
              <a:latin typeface="Playfair Display"/>
              <a:ea typeface="Playfair Display"/>
              <a:cs typeface="Playfair Display"/>
              <a:sym typeface="Playfair Display"/>
            </a:endParaRPr>
          </a:p>
        </p:txBody>
      </p:sp>
      <p:sp>
        <p:nvSpPr>
          <p:cNvPr id="88" name="Google Shape;88;p13"/>
          <p:cNvSpPr txBox="1"/>
          <p:nvPr/>
        </p:nvSpPr>
        <p:spPr>
          <a:xfrm>
            <a:off x="491525" y="5354850"/>
            <a:ext cx="10821900" cy="11829000"/>
          </a:xfrm>
          <a:prstGeom prst="rect">
            <a:avLst/>
          </a:prstGeom>
          <a:solidFill>
            <a:schemeClr val="lt1"/>
          </a:solidFill>
          <a:ln cap="flat" cmpd="sng" w="76200">
            <a:solidFill>
              <a:srgbClr val="1155CC"/>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0000"/>
              <a:buFont typeface="Arial"/>
              <a:buNone/>
            </a:pPr>
            <a:r>
              <a:rPr lang="en-US" sz="7500">
                <a:solidFill>
                  <a:schemeClr val="dk1"/>
                </a:solidFill>
                <a:highlight>
                  <a:schemeClr val="lt1"/>
                </a:highlight>
                <a:latin typeface="Playfair Display ExtraBold"/>
                <a:ea typeface="Playfair Display ExtraBold"/>
                <a:cs typeface="Playfair Display ExtraBold"/>
                <a:sym typeface="Playfair Display ExtraBold"/>
              </a:rPr>
              <a:t>Introduction</a:t>
            </a:r>
            <a:endParaRPr i="0" sz="7500" u="none" cap="none" strike="noStrike">
              <a:solidFill>
                <a:schemeClr val="dk1"/>
              </a:solidFill>
              <a:highlight>
                <a:schemeClr val="lt1"/>
              </a:highlight>
              <a:latin typeface="Playfair Display ExtraBold"/>
              <a:ea typeface="Playfair Display ExtraBold"/>
              <a:cs typeface="Playfair Display ExtraBold"/>
              <a:sym typeface="Playfair Display ExtraBold"/>
            </a:endParaRPr>
          </a:p>
          <a:p>
            <a:pPr indent="0" lvl="0" marL="0" rtl="0" algn="l">
              <a:lnSpc>
                <a:spcPct val="115000"/>
              </a:lnSpc>
              <a:spcBef>
                <a:spcPts val="0"/>
              </a:spcBef>
              <a:spcAft>
                <a:spcPts val="0"/>
              </a:spcAft>
              <a:buClr>
                <a:schemeClr val="dk1"/>
              </a:buClr>
              <a:buSzPts val="1100"/>
              <a:buFont typeface="Arial"/>
              <a:buNone/>
            </a:pPr>
            <a:r>
              <a:rPr lang="en-US" sz="5500">
                <a:solidFill>
                  <a:schemeClr val="dk1"/>
                </a:solidFill>
                <a:highlight>
                  <a:schemeClr val="lt1"/>
                </a:highlight>
                <a:latin typeface="Times New Roman"/>
                <a:ea typeface="Times New Roman"/>
                <a:cs typeface="Times New Roman"/>
                <a:sym typeface="Times New Roman"/>
              </a:rPr>
              <a:t>The racial wealth gap is a pressing issue that has persisted for generations, reflecting deep-seated disparities in economic well-being among different racial and ethnic groups. On the island of Oahu, the most populous island in the state of Hawaii, this gap is an important lens through which to understand the economic inequities faced by its diverse population.</a:t>
            </a:r>
            <a:endParaRPr sz="5500">
              <a:solidFill>
                <a:schemeClr val="dk1"/>
              </a:solidFill>
              <a:highlight>
                <a:schemeClr val="lt1"/>
              </a:highlight>
              <a:latin typeface="Times New Roman"/>
              <a:ea typeface="Times New Roman"/>
              <a:cs typeface="Times New Roman"/>
              <a:sym typeface="Times New Roman"/>
            </a:endParaRPr>
          </a:p>
        </p:txBody>
      </p:sp>
      <p:sp>
        <p:nvSpPr>
          <p:cNvPr id="89" name="Google Shape;89;p13"/>
          <p:cNvSpPr txBox="1"/>
          <p:nvPr/>
        </p:nvSpPr>
        <p:spPr>
          <a:xfrm>
            <a:off x="528350" y="21707975"/>
            <a:ext cx="10821900" cy="9928200"/>
          </a:xfrm>
          <a:prstGeom prst="rect">
            <a:avLst/>
          </a:prstGeom>
          <a:solidFill>
            <a:schemeClr val="lt1"/>
          </a:solidFill>
          <a:ln cap="flat" cmpd="sng" w="76200">
            <a:solidFill>
              <a:srgbClr val="1155CC"/>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0000"/>
              <a:buFont typeface="Arial"/>
              <a:buNone/>
            </a:pPr>
            <a:r>
              <a:rPr i="0" lang="en-US" sz="7500" u="none" cap="none" strike="noStrike">
                <a:solidFill>
                  <a:schemeClr val="dk1"/>
                </a:solidFill>
                <a:latin typeface="Playfair Display ExtraBold"/>
                <a:ea typeface="Playfair Display ExtraBold"/>
                <a:cs typeface="Playfair Display ExtraBold"/>
                <a:sym typeface="Playfair Display ExtraBold"/>
              </a:rPr>
              <a:t>Methods and Programs</a:t>
            </a:r>
            <a:endParaRPr sz="5500">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0000"/>
              <a:buFont typeface="Arial"/>
              <a:buNone/>
            </a:pPr>
            <a:r>
              <a:rPr lang="en-US" sz="5500">
                <a:solidFill>
                  <a:schemeClr val="dk1"/>
                </a:solidFill>
                <a:latin typeface="Calibri"/>
                <a:ea typeface="Calibri"/>
                <a:cs typeface="Calibri"/>
                <a:sym typeface="Calibri"/>
              </a:rPr>
              <a:t>-</a:t>
            </a:r>
            <a:r>
              <a:rPr lang="en-US" sz="5500">
                <a:solidFill>
                  <a:schemeClr val="dk1"/>
                </a:solidFill>
                <a:latin typeface="Times New Roman"/>
                <a:ea typeface="Times New Roman"/>
                <a:cs typeface="Times New Roman"/>
                <a:sym typeface="Times New Roman"/>
              </a:rPr>
              <a:t>Qualitative research</a:t>
            </a:r>
            <a:endParaRPr sz="55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0000"/>
              <a:buFont typeface="Arial"/>
              <a:buNone/>
            </a:pPr>
            <a:r>
              <a:rPr lang="en-US" sz="5500">
                <a:solidFill>
                  <a:schemeClr val="dk1"/>
                </a:solidFill>
                <a:latin typeface="Times New Roman"/>
                <a:ea typeface="Times New Roman"/>
                <a:cs typeface="Times New Roman"/>
                <a:sym typeface="Times New Roman"/>
              </a:rPr>
              <a:t>	-Content Analysis</a:t>
            </a:r>
            <a:endParaRPr sz="55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0000"/>
              <a:buFont typeface="Arial"/>
              <a:buNone/>
            </a:pPr>
            <a:r>
              <a:rPr lang="en-US" sz="5500">
                <a:solidFill>
                  <a:schemeClr val="dk1"/>
                </a:solidFill>
                <a:latin typeface="Times New Roman"/>
                <a:ea typeface="Times New Roman"/>
                <a:cs typeface="Times New Roman"/>
                <a:sym typeface="Times New Roman"/>
              </a:rPr>
              <a:t>-Reports from Hawaii Appleseed</a:t>
            </a:r>
            <a:endParaRPr sz="55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0000"/>
              <a:buFont typeface="Arial"/>
              <a:buNone/>
            </a:pPr>
            <a:r>
              <a:rPr lang="en-US" sz="5500">
                <a:solidFill>
                  <a:schemeClr val="dk1"/>
                </a:solidFill>
                <a:latin typeface="Times New Roman"/>
                <a:ea typeface="Times New Roman"/>
                <a:cs typeface="Times New Roman"/>
                <a:sym typeface="Times New Roman"/>
              </a:rPr>
              <a:t>-Data collection </a:t>
            </a:r>
            <a:endParaRPr sz="5500">
              <a:solidFill>
                <a:schemeClr val="dk1"/>
              </a:solidFill>
              <a:latin typeface="Times New Roman"/>
              <a:ea typeface="Times New Roman"/>
              <a:cs typeface="Times New Roman"/>
              <a:sym typeface="Times New Roman"/>
            </a:endParaRPr>
          </a:p>
          <a:p>
            <a:pPr indent="0" lvl="0" marL="457200" marR="0" rtl="0" algn="l">
              <a:lnSpc>
                <a:spcPct val="100000"/>
              </a:lnSpc>
              <a:spcBef>
                <a:spcPts val="0"/>
              </a:spcBef>
              <a:spcAft>
                <a:spcPts val="0"/>
              </a:spcAft>
              <a:buClr>
                <a:srgbClr val="000000"/>
              </a:buClr>
              <a:buSzPts val="10000"/>
              <a:buFont typeface="Arial"/>
              <a:buNone/>
            </a:pPr>
            <a:r>
              <a:rPr lang="en-US" sz="5500">
                <a:solidFill>
                  <a:schemeClr val="dk1"/>
                </a:solidFill>
                <a:latin typeface="Times New Roman"/>
                <a:ea typeface="Times New Roman"/>
                <a:cs typeface="Times New Roman"/>
                <a:sym typeface="Times New Roman"/>
              </a:rPr>
              <a:t>-Census, Bureau of labor and statistics, American Community Survey, </a:t>
            </a:r>
            <a:endParaRPr sz="55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0000"/>
              <a:buFont typeface="Arial"/>
              <a:buNone/>
            </a:pPr>
            <a:r>
              <a:rPr lang="en-US" sz="5500">
                <a:solidFill>
                  <a:schemeClr val="dk1"/>
                </a:solidFill>
                <a:latin typeface="Times New Roman"/>
                <a:ea typeface="Times New Roman"/>
                <a:cs typeface="Times New Roman"/>
                <a:sym typeface="Times New Roman"/>
              </a:rPr>
              <a:t>-Resources</a:t>
            </a:r>
            <a:endParaRPr sz="55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0000"/>
              <a:buFont typeface="Arial"/>
              <a:buNone/>
            </a:pPr>
            <a:r>
              <a:t/>
            </a:r>
            <a:endParaRPr sz="60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0000"/>
              <a:buFont typeface="Arial"/>
              <a:buNone/>
            </a:pPr>
            <a:r>
              <a:t/>
            </a:r>
            <a:endParaRPr sz="6400">
              <a:solidFill>
                <a:schemeClr val="dk1"/>
              </a:solidFill>
              <a:latin typeface="Times New Roman"/>
              <a:ea typeface="Times New Roman"/>
              <a:cs typeface="Times New Roman"/>
              <a:sym typeface="Times New Roman"/>
            </a:endParaRPr>
          </a:p>
        </p:txBody>
      </p:sp>
      <p:sp>
        <p:nvSpPr>
          <p:cNvPr id="90" name="Google Shape;90;p13"/>
          <p:cNvSpPr txBox="1"/>
          <p:nvPr/>
        </p:nvSpPr>
        <p:spPr>
          <a:xfrm>
            <a:off x="32441425" y="5358384"/>
            <a:ext cx="10821900" cy="7172700"/>
          </a:xfrm>
          <a:prstGeom prst="rect">
            <a:avLst/>
          </a:prstGeom>
          <a:solidFill>
            <a:schemeClr val="lt1"/>
          </a:solidFill>
          <a:ln cap="flat" cmpd="sng" w="76200">
            <a:solidFill>
              <a:srgbClr val="1155CC"/>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0000"/>
              <a:buFont typeface="Arial"/>
              <a:buNone/>
            </a:pPr>
            <a:r>
              <a:rPr i="0" lang="en-US" sz="7500" u="none" cap="none" strike="noStrike">
                <a:solidFill>
                  <a:schemeClr val="dk1"/>
                </a:solidFill>
                <a:latin typeface="Playfair Display ExtraBold"/>
                <a:ea typeface="Playfair Display ExtraBold"/>
                <a:cs typeface="Playfair Display ExtraBold"/>
                <a:sym typeface="Playfair Display ExtraBold"/>
              </a:rPr>
              <a:t>Discussion</a:t>
            </a:r>
            <a:endParaRPr i="0" sz="7500" u="none" cap="none" strike="noStrike">
              <a:solidFill>
                <a:schemeClr val="dk1"/>
              </a:solidFill>
              <a:latin typeface="Playfair Display ExtraBold"/>
              <a:ea typeface="Playfair Display ExtraBold"/>
              <a:cs typeface="Playfair Display ExtraBold"/>
              <a:sym typeface="Playfair Display ExtraBold"/>
            </a:endParaRPr>
          </a:p>
          <a:p>
            <a:pPr indent="0" lvl="0" marL="0" marR="0" rtl="0" algn="l">
              <a:lnSpc>
                <a:spcPct val="100000"/>
              </a:lnSpc>
              <a:spcBef>
                <a:spcPts val="0"/>
              </a:spcBef>
              <a:spcAft>
                <a:spcPts val="0"/>
              </a:spcAft>
              <a:buClr>
                <a:srgbClr val="000000"/>
              </a:buClr>
              <a:buSzPts val="10000"/>
              <a:buFont typeface="Arial"/>
              <a:buNone/>
            </a:pPr>
            <a:r>
              <a:rPr lang="en-US" sz="5500">
                <a:solidFill>
                  <a:schemeClr val="dk1"/>
                </a:solidFill>
                <a:highlight>
                  <a:schemeClr val="lt1"/>
                </a:highlight>
                <a:latin typeface="Times New Roman"/>
                <a:ea typeface="Times New Roman"/>
                <a:cs typeface="Times New Roman"/>
                <a:sym typeface="Times New Roman"/>
              </a:rPr>
              <a:t>-Figure 2: One race had the highest population. </a:t>
            </a:r>
            <a:endParaRPr sz="5500">
              <a:solidFill>
                <a:schemeClr val="dk1"/>
              </a:solidFill>
              <a:highlight>
                <a:schemeClr val="lt1"/>
              </a:highlight>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0000"/>
              <a:buFont typeface="Arial"/>
              <a:buNone/>
            </a:pPr>
            <a:r>
              <a:rPr lang="en-US" sz="5500">
                <a:solidFill>
                  <a:schemeClr val="dk1"/>
                </a:solidFill>
                <a:highlight>
                  <a:schemeClr val="lt1"/>
                </a:highlight>
                <a:latin typeface="Times New Roman"/>
                <a:ea typeface="Times New Roman"/>
                <a:cs typeface="Times New Roman"/>
                <a:sym typeface="Times New Roman"/>
              </a:rPr>
              <a:t>-Figure 3: Asian and white had the highest population. </a:t>
            </a:r>
            <a:endParaRPr sz="5500">
              <a:solidFill>
                <a:schemeClr val="dk1"/>
              </a:solidFill>
              <a:highlight>
                <a:schemeClr val="lt1"/>
              </a:highlight>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0000"/>
              <a:buFont typeface="Arial"/>
              <a:buNone/>
            </a:pPr>
            <a:r>
              <a:rPr lang="en-US" sz="5500">
                <a:solidFill>
                  <a:schemeClr val="dk1"/>
                </a:solidFill>
                <a:highlight>
                  <a:schemeClr val="lt1"/>
                </a:highlight>
                <a:latin typeface="Times New Roman"/>
                <a:ea typeface="Times New Roman"/>
                <a:cs typeface="Times New Roman"/>
                <a:sym typeface="Times New Roman"/>
              </a:rPr>
              <a:t>-Figure 4: The 100,000 - 150,000 annual income per household group was the </a:t>
            </a:r>
            <a:r>
              <a:rPr lang="en-US" sz="5500">
                <a:solidFill>
                  <a:schemeClr val="dk1"/>
                </a:solidFill>
                <a:highlight>
                  <a:schemeClr val="lt1"/>
                </a:highlight>
                <a:latin typeface="Times New Roman"/>
                <a:ea typeface="Times New Roman"/>
                <a:cs typeface="Times New Roman"/>
                <a:sym typeface="Times New Roman"/>
              </a:rPr>
              <a:t>highest</a:t>
            </a:r>
            <a:r>
              <a:rPr lang="en-US" sz="5500">
                <a:solidFill>
                  <a:schemeClr val="dk1"/>
                </a:solidFill>
                <a:highlight>
                  <a:schemeClr val="lt1"/>
                </a:highlight>
                <a:latin typeface="Times New Roman"/>
                <a:ea typeface="Times New Roman"/>
                <a:cs typeface="Times New Roman"/>
                <a:sym typeface="Times New Roman"/>
              </a:rPr>
              <a:t>.</a:t>
            </a:r>
            <a:endParaRPr sz="5500">
              <a:solidFill>
                <a:schemeClr val="dk1"/>
              </a:solidFill>
              <a:highlight>
                <a:schemeClr val="lt1"/>
              </a:highlight>
              <a:latin typeface="Times New Roman"/>
              <a:ea typeface="Times New Roman"/>
              <a:cs typeface="Times New Roman"/>
              <a:sym typeface="Times New Roman"/>
            </a:endParaRPr>
          </a:p>
        </p:txBody>
      </p:sp>
      <p:sp>
        <p:nvSpPr>
          <p:cNvPr id="91" name="Google Shape;91;p13"/>
          <p:cNvSpPr txBox="1"/>
          <p:nvPr/>
        </p:nvSpPr>
        <p:spPr>
          <a:xfrm>
            <a:off x="32598075" y="13052250"/>
            <a:ext cx="10821900" cy="3786600"/>
          </a:xfrm>
          <a:prstGeom prst="rect">
            <a:avLst/>
          </a:prstGeom>
          <a:solidFill>
            <a:schemeClr val="lt1"/>
          </a:solidFill>
          <a:ln cap="flat" cmpd="sng" w="76200">
            <a:solidFill>
              <a:srgbClr val="1155CC"/>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0000"/>
              <a:buFont typeface="Arial"/>
              <a:buNone/>
            </a:pPr>
            <a:r>
              <a:rPr lang="en-US" sz="7500">
                <a:solidFill>
                  <a:schemeClr val="dk1"/>
                </a:solidFill>
                <a:latin typeface="Playfair Display ExtraBold"/>
                <a:ea typeface="Playfair Display ExtraBold"/>
                <a:cs typeface="Playfair Display ExtraBold"/>
                <a:sym typeface="Playfair Display ExtraBold"/>
              </a:rPr>
              <a:t>Limitations</a:t>
            </a:r>
            <a:endParaRPr sz="60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0000"/>
              <a:buFont typeface="Arial"/>
              <a:buNone/>
            </a:pPr>
            <a:r>
              <a:rPr lang="en-US" sz="5500">
                <a:solidFill>
                  <a:schemeClr val="dk1"/>
                </a:solidFill>
                <a:latin typeface="Times New Roman"/>
                <a:ea typeface="Times New Roman"/>
                <a:cs typeface="Times New Roman"/>
                <a:sym typeface="Times New Roman"/>
              </a:rPr>
              <a:t>-Limited data available</a:t>
            </a:r>
            <a:endParaRPr sz="55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0000"/>
              <a:buFont typeface="Arial"/>
              <a:buNone/>
            </a:pPr>
            <a:r>
              <a:rPr lang="en-US" sz="5500">
                <a:solidFill>
                  <a:schemeClr val="dk1"/>
                </a:solidFill>
                <a:latin typeface="Times New Roman"/>
                <a:ea typeface="Times New Roman"/>
                <a:cs typeface="Times New Roman"/>
                <a:sym typeface="Times New Roman"/>
              </a:rPr>
              <a:t>-Data collection issue with Census</a:t>
            </a:r>
            <a:endParaRPr sz="55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0000"/>
              <a:buFont typeface="Arial"/>
              <a:buNone/>
            </a:pPr>
            <a:r>
              <a:rPr lang="en-US" sz="5500">
                <a:solidFill>
                  <a:schemeClr val="dk1"/>
                </a:solidFill>
                <a:latin typeface="Times New Roman"/>
                <a:ea typeface="Times New Roman"/>
                <a:cs typeface="Times New Roman"/>
                <a:sym typeface="Times New Roman"/>
              </a:rPr>
              <a:t>-Disaggregated data in Figure 4</a:t>
            </a:r>
            <a:endParaRPr sz="5500">
              <a:solidFill>
                <a:schemeClr val="dk1"/>
              </a:solidFill>
              <a:latin typeface="Times New Roman"/>
              <a:ea typeface="Times New Roman"/>
              <a:cs typeface="Times New Roman"/>
              <a:sym typeface="Times New Roman"/>
            </a:endParaRPr>
          </a:p>
        </p:txBody>
      </p:sp>
      <p:sp>
        <p:nvSpPr>
          <p:cNvPr id="92" name="Google Shape;92;p13"/>
          <p:cNvSpPr txBox="1"/>
          <p:nvPr/>
        </p:nvSpPr>
        <p:spPr>
          <a:xfrm>
            <a:off x="491525" y="17975900"/>
            <a:ext cx="10821900" cy="2940000"/>
          </a:xfrm>
          <a:prstGeom prst="rect">
            <a:avLst/>
          </a:prstGeom>
          <a:solidFill>
            <a:schemeClr val="lt1"/>
          </a:solidFill>
          <a:ln cap="flat" cmpd="sng" w="76200">
            <a:solidFill>
              <a:srgbClr val="1155CC"/>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0000"/>
              <a:buFont typeface="Arial"/>
              <a:buNone/>
            </a:pPr>
            <a:r>
              <a:rPr lang="en-US" sz="7500">
                <a:solidFill>
                  <a:schemeClr val="dk1"/>
                </a:solidFill>
                <a:latin typeface="Playfair Display ExtraBold"/>
                <a:ea typeface="Playfair Display ExtraBold"/>
                <a:cs typeface="Playfair Display ExtraBold"/>
                <a:sym typeface="Playfair Display ExtraBold"/>
              </a:rPr>
              <a:t>Research Question</a:t>
            </a:r>
            <a:endParaRPr i="0" sz="7500" u="none" cap="none" strike="noStrike">
              <a:solidFill>
                <a:schemeClr val="dk1"/>
              </a:solidFill>
              <a:latin typeface="Playfair Display ExtraBold"/>
              <a:ea typeface="Playfair Display ExtraBold"/>
              <a:cs typeface="Playfair Display ExtraBold"/>
              <a:sym typeface="Playfair Display ExtraBold"/>
            </a:endParaRPr>
          </a:p>
          <a:p>
            <a:pPr indent="0" lvl="0" marL="0" marR="0" rtl="0" algn="l">
              <a:lnSpc>
                <a:spcPct val="100000"/>
              </a:lnSpc>
              <a:spcBef>
                <a:spcPts val="0"/>
              </a:spcBef>
              <a:spcAft>
                <a:spcPts val="0"/>
              </a:spcAft>
              <a:buClr>
                <a:srgbClr val="000000"/>
              </a:buClr>
              <a:buSzPts val="10000"/>
              <a:buFont typeface="Arial"/>
              <a:buNone/>
            </a:pPr>
            <a:r>
              <a:rPr lang="en-US" sz="5500">
                <a:solidFill>
                  <a:schemeClr val="dk1"/>
                </a:solidFill>
                <a:latin typeface="Times New Roman"/>
                <a:ea typeface="Times New Roman"/>
                <a:cs typeface="Times New Roman"/>
                <a:sym typeface="Times New Roman"/>
              </a:rPr>
              <a:t>What is the racial wealth gap on the island of O’ahu?</a:t>
            </a:r>
            <a:endParaRPr sz="5500">
              <a:solidFill>
                <a:schemeClr val="dk1"/>
              </a:solidFill>
              <a:latin typeface="Times New Roman"/>
              <a:ea typeface="Times New Roman"/>
              <a:cs typeface="Times New Roman"/>
              <a:sym typeface="Times New Roman"/>
            </a:endParaRPr>
          </a:p>
        </p:txBody>
      </p:sp>
      <p:sp>
        <p:nvSpPr>
          <p:cNvPr id="93" name="Google Shape;93;p13"/>
          <p:cNvSpPr txBox="1"/>
          <p:nvPr/>
        </p:nvSpPr>
        <p:spPr>
          <a:xfrm>
            <a:off x="32760400" y="24126175"/>
            <a:ext cx="10592100" cy="2909100"/>
          </a:xfrm>
          <a:prstGeom prst="rect">
            <a:avLst/>
          </a:prstGeom>
          <a:solidFill>
            <a:schemeClr val="lt1"/>
          </a:solidFill>
          <a:ln cap="flat" cmpd="sng" w="76200">
            <a:solidFill>
              <a:srgbClr val="1155CC"/>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0000"/>
              <a:buFont typeface="Arial"/>
              <a:buNone/>
            </a:pPr>
            <a:r>
              <a:rPr i="0" lang="en-US" sz="7500" u="none" cap="none" strike="noStrike">
                <a:solidFill>
                  <a:schemeClr val="dk1"/>
                </a:solidFill>
                <a:latin typeface="Playfair Display ExtraBold"/>
                <a:ea typeface="Playfair Display ExtraBold"/>
                <a:cs typeface="Playfair Display ExtraBold"/>
                <a:sym typeface="Playfair Display ExtraBold"/>
              </a:rPr>
              <a:t>References</a:t>
            </a:r>
            <a:endParaRPr sz="7500">
              <a:solidFill>
                <a:schemeClr val="dk1"/>
              </a:solidFill>
              <a:latin typeface="Playfair Display ExtraBold"/>
              <a:ea typeface="Playfair Display ExtraBold"/>
              <a:cs typeface="Playfair Display ExtraBold"/>
              <a:sym typeface="Playfair Display ExtraBold"/>
            </a:endParaRPr>
          </a:p>
          <a:p>
            <a:pPr indent="-457200" lvl="0" marL="457200" rtl="0" algn="l">
              <a:lnSpc>
                <a:spcPct val="115000"/>
              </a:lnSpc>
              <a:spcBef>
                <a:spcPts val="0"/>
              </a:spcBef>
              <a:spcAft>
                <a:spcPts val="0"/>
              </a:spcAft>
              <a:buClr>
                <a:schemeClr val="dk1"/>
              </a:buClr>
              <a:buSzPts val="1100"/>
              <a:buFont typeface="Arial"/>
              <a:buNone/>
            </a:pPr>
            <a:r>
              <a:rPr lang="en-US" sz="1600">
                <a:solidFill>
                  <a:schemeClr val="dk1"/>
                </a:solidFill>
                <a:latin typeface="Times New Roman"/>
                <a:ea typeface="Times New Roman"/>
                <a:cs typeface="Times New Roman"/>
                <a:sym typeface="Times New Roman"/>
              </a:rPr>
              <a:t>America Counts Staff. (2021, August 25). </a:t>
            </a:r>
            <a:r>
              <a:rPr i="1" lang="en-US" sz="1600">
                <a:solidFill>
                  <a:schemeClr val="dk1"/>
                </a:solidFill>
                <a:latin typeface="Times New Roman"/>
                <a:ea typeface="Times New Roman"/>
                <a:cs typeface="Times New Roman"/>
                <a:sym typeface="Times New Roman"/>
              </a:rPr>
              <a:t>HAWAII: 2020 Census</a:t>
            </a:r>
            <a:r>
              <a:rPr lang="en-US" sz="1600">
                <a:solidFill>
                  <a:schemeClr val="dk1"/>
                </a:solidFill>
                <a:latin typeface="Times New Roman"/>
                <a:ea typeface="Times New Roman"/>
                <a:cs typeface="Times New Roman"/>
                <a:sym typeface="Times New Roman"/>
              </a:rPr>
              <a:t>. Census Bureau. Retrieved June 28, 2023, from https://www.census.gov/library/stories/state-by-state/hawaii-population-change-between-census-decade.html</a:t>
            </a:r>
            <a:endParaRPr sz="1600">
              <a:solidFill>
                <a:schemeClr val="dk1"/>
              </a:solidFill>
              <a:latin typeface="Times New Roman"/>
              <a:ea typeface="Times New Roman"/>
              <a:cs typeface="Times New Roman"/>
              <a:sym typeface="Times New Roman"/>
            </a:endParaRPr>
          </a:p>
          <a:p>
            <a:pPr indent="-457200" lvl="0" marL="457200" rtl="0" algn="l">
              <a:lnSpc>
                <a:spcPct val="115000"/>
              </a:lnSpc>
              <a:spcBef>
                <a:spcPts val="0"/>
              </a:spcBef>
              <a:spcAft>
                <a:spcPts val="0"/>
              </a:spcAft>
              <a:buClr>
                <a:schemeClr val="dk1"/>
              </a:buClr>
              <a:buSzPts val="1100"/>
              <a:buFont typeface="Arial"/>
              <a:buNone/>
            </a:pPr>
            <a:r>
              <a:rPr i="1" lang="en-US" sz="1600">
                <a:solidFill>
                  <a:schemeClr val="dk1"/>
                </a:solidFill>
                <a:latin typeface="Times New Roman"/>
                <a:ea typeface="Times New Roman"/>
                <a:cs typeface="Times New Roman"/>
                <a:sym typeface="Times New Roman"/>
              </a:rPr>
              <a:t>Legislative District Tool | UnitedForALICE</a:t>
            </a:r>
            <a:r>
              <a:rPr lang="en-US" sz="1600">
                <a:solidFill>
                  <a:schemeClr val="dk1"/>
                </a:solidFill>
                <a:latin typeface="Times New Roman"/>
                <a:ea typeface="Times New Roman"/>
                <a:cs typeface="Times New Roman"/>
                <a:sym typeface="Times New Roman"/>
              </a:rPr>
              <a:t>. (n.d.). United For ALICE. Retrieved June 28, 2023, from https://www.unitedforalice.org/legislative-district-tool</a:t>
            </a:r>
            <a:endParaRPr sz="1600">
              <a:solidFill>
                <a:schemeClr val="dk1"/>
              </a:solidFill>
              <a:latin typeface="Times New Roman"/>
              <a:ea typeface="Times New Roman"/>
              <a:cs typeface="Times New Roman"/>
              <a:sym typeface="Times New Roman"/>
            </a:endParaRPr>
          </a:p>
          <a:p>
            <a:pPr indent="-457200" lvl="0" marL="457200" rtl="0" algn="l">
              <a:lnSpc>
                <a:spcPct val="115000"/>
              </a:lnSpc>
              <a:spcBef>
                <a:spcPts val="0"/>
              </a:spcBef>
              <a:spcAft>
                <a:spcPts val="0"/>
              </a:spcAft>
              <a:buClr>
                <a:schemeClr val="dk1"/>
              </a:buClr>
              <a:buSzPts val="1100"/>
              <a:buFont typeface="Arial"/>
              <a:buNone/>
            </a:pPr>
            <a:r>
              <a:rPr lang="en-US" sz="1600">
                <a:solidFill>
                  <a:schemeClr val="dk1"/>
                </a:solidFill>
                <a:latin typeface="Times New Roman"/>
                <a:ea typeface="Times New Roman"/>
                <a:cs typeface="Times New Roman"/>
                <a:sym typeface="Times New Roman"/>
              </a:rPr>
              <a:t>Nahaas, R. (n.d.). </a:t>
            </a:r>
            <a:r>
              <a:rPr i="1" lang="en-US" sz="1600">
                <a:solidFill>
                  <a:schemeClr val="dk1"/>
                </a:solidFill>
                <a:latin typeface="Times New Roman"/>
                <a:ea typeface="Times New Roman"/>
                <a:cs typeface="Times New Roman"/>
                <a:sym typeface="Times New Roman"/>
              </a:rPr>
              <a:t>6.1 Categorical: Bar chart | An Introduction to R for Research</a:t>
            </a:r>
            <a:r>
              <a:rPr lang="en-US" sz="1600">
                <a:solidFill>
                  <a:schemeClr val="dk1"/>
                </a:solidFill>
                <a:latin typeface="Times New Roman"/>
                <a:ea typeface="Times New Roman"/>
                <a:cs typeface="Times New Roman"/>
                <a:sym typeface="Times New Roman"/>
              </a:rPr>
              <a:t>. Bookdown. Retrieved June 28, 2023, from https://bookdown.org/rwnahhas/IntroToR/categorical-bar-chart.html#ggplot</a:t>
            </a:r>
            <a:endParaRPr sz="3500">
              <a:solidFill>
                <a:schemeClr val="dk1"/>
              </a:solidFill>
              <a:latin typeface="Times New Roman"/>
              <a:ea typeface="Times New Roman"/>
              <a:cs typeface="Times New Roman"/>
              <a:sym typeface="Times New Roman"/>
            </a:endParaRPr>
          </a:p>
        </p:txBody>
      </p:sp>
      <p:pic>
        <p:nvPicPr>
          <p:cNvPr id="94" name="Google Shape;94;p13"/>
          <p:cNvPicPr preferRelativeResize="0"/>
          <p:nvPr/>
        </p:nvPicPr>
        <p:blipFill>
          <a:blip r:embed="rId5">
            <a:alphaModFix/>
          </a:blip>
          <a:stretch>
            <a:fillRect/>
          </a:stretch>
        </p:blipFill>
        <p:spPr>
          <a:xfrm>
            <a:off x="406400" y="1188720"/>
            <a:ext cx="6119476" cy="2586000"/>
          </a:xfrm>
          <a:prstGeom prst="rect">
            <a:avLst/>
          </a:prstGeom>
          <a:noFill/>
          <a:ln cap="flat" cmpd="sng" w="76200">
            <a:solidFill>
              <a:schemeClr val="dk1"/>
            </a:solidFill>
            <a:prstDash val="solid"/>
            <a:round/>
            <a:headEnd len="sm" w="sm" type="none"/>
            <a:tailEnd len="sm" w="sm" type="none"/>
          </a:ln>
        </p:spPr>
      </p:pic>
      <p:sp>
        <p:nvSpPr>
          <p:cNvPr id="95" name="Google Shape;95;p13"/>
          <p:cNvSpPr txBox="1"/>
          <p:nvPr/>
        </p:nvSpPr>
        <p:spPr>
          <a:xfrm>
            <a:off x="32598075" y="17463700"/>
            <a:ext cx="10821900" cy="5479800"/>
          </a:xfrm>
          <a:prstGeom prst="rect">
            <a:avLst/>
          </a:prstGeom>
          <a:solidFill>
            <a:schemeClr val="lt1"/>
          </a:solidFill>
          <a:ln cap="flat" cmpd="sng" w="76200">
            <a:solidFill>
              <a:srgbClr val="1155CC"/>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0000"/>
              <a:buFont typeface="Arial"/>
              <a:buNone/>
            </a:pPr>
            <a:r>
              <a:rPr lang="en-US" sz="7500">
                <a:solidFill>
                  <a:schemeClr val="dk1"/>
                </a:solidFill>
                <a:latin typeface="Playfair Display ExtraBold"/>
                <a:ea typeface="Playfair Display ExtraBold"/>
                <a:cs typeface="Playfair Display ExtraBold"/>
                <a:sym typeface="Playfair Display ExtraBold"/>
              </a:rPr>
              <a:t>Future Research</a:t>
            </a:r>
            <a:endParaRPr i="0" sz="7500" u="none" cap="none" strike="noStrike">
              <a:solidFill>
                <a:srgbClr val="000000"/>
              </a:solidFill>
              <a:latin typeface="Playfair Display ExtraBold"/>
              <a:ea typeface="Playfair Display ExtraBold"/>
              <a:cs typeface="Playfair Display ExtraBold"/>
              <a:sym typeface="Playfair Display ExtraBold"/>
            </a:endParaRPr>
          </a:p>
          <a:p>
            <a:pPr indent="0" lvl="0" marL="0" marR="0" rtl="0" algn="l">
              <a:lnSpc>
                <a:spcPct val="100000"/>
              </a:lnSpc>
              <a:spcBef>
                <a:spcPts val="0"/>
              </a:spcBef>
              <a:spcAft>
                <a:spcPts val="0"/>
              </a:spcAft>
              <a:buClr>
                <a:srgbClr val="000000"/>
              </a:buClr>
              <a:buSzPts val="10000"/>
              <a:buFont typeface="Arial"/>
              <a:buNone/>
            </a:pPr>
            <a:r>
              <a:rPr lang="en-US" sz="5500">
                <a:solidFill>
                  <a:schemeClr val="dk1"/>
                </a:solidFill>
                <a:latin typeface="Times New Roman"/>
                <a:ea typeface="Times New Roman"/>
                <a:cs typeface="Times New Roman"/>
                <a:sym typeface="Times New Roman"/>
              </a:rPr>
              <a:t>-Investigate the breakdown of races in the income data in Figure 4 </a:t>
            </a:r>
            <a:endParaRPr sz="55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0000"/>
              <a:buFont typeface="Arial"/>
              <a:buNone/>
            </a:pPr>
            <a:r>
              <a:rPr lang="en-US" sz="5500">
                <a:solidFill>
                  <a:schemeClr val="dk1"/>
                </a:solidFill>
                <a:latin typeface="Times New Roman"/>
                <a:ea typeface="Times New Roman"/>
                <a:cs typeface="Times New Roman"/>
                <a:sym typeface="Times New Roman"/>
              </a:rPr>
              <a:t>-Explore outside resources like ALICE Threshold to evaluate racial wealth gap on Hawaii counties</a:t>
            </a:r>
            <a:endParaRPr sz="5500">
              <a:solidFill>
                <a:schemeClr val="dk1"/>
              </a:solidFill>
              <a:latin typeface="Times New Roman"/>
              <a:ea typeface="Times New Roman"/>
              <a:cs typeface="Times New Roman"/>
              <a:sym typeface="Times New Roman"/>
            </a:endParaRPr>
          </a:p>
        </p:txBody>
      </p:sp>
      <p:pic>
        <p:nvPicPr>
          <p:cNvPr id="96" name="Google Shape;96;p13"/>
          <p:cNvPicPr preferRelativeResize="0"/>
          <p:nvPr/>
        </p:nvPicPr>
        <p:blipFill>
          <a:blip r:embed="rId6">
            <a:alphaModFix/>
          </a:blip>
          <a:stretch>
            <a:fillRect/>
          </a:stretch>
        </p:blipFill>
        <p:spPr>
          <a:xfrm>
            <a:off x="964250" y="30101181"/>
            <a:ext cx="2122725" cy="1373528"/>
          </a:xfrm>
          <a:prstGeom prst="rect">
            <a:avLst/>
          </a:prstGeom>
          <a:noFill/>
          <a:ln>
            <a:noFill/>
          </a:ln>
        </p:spPr>
      </p:pic>
      <p:pic>
        <p:nvPicPr>
          <p:cNvPr id="97" name="Google Shape;97;p13"/>
          <p:cNvPicPr preferRelativeResize="0"/>
          <p:nvPr/>
        </p:nvPicPr>
        <p:blipFill>
          <a:blip r:embed="rId7">
            <a:alphaModFix/>
          </a:blip>
          <a:stretch>
            <a:fillRect/>
          </a:stretch>
        </p:blipFill>
        <p:spPr>
          <a:xfrm>
            <a:off x="3479956" y="30150643"/>
            <a:ext cx="3454250" cy="1274613"/>
          </a:xfrm>
          <a:prstGeom prst="rect">
            <a:avLst/>
          </a:prstGeom>
          <a:noFill/>
          <a:ln>
            <a:noFill/>
          </a:ln>
        </p:spPr>
      </p:pic>
      <p:pic>
        <p:nvPicPr>
          <p:cNvPr id="98" name="Google Shape;98;p13"/>
          <p:cNvPicPr preferRelativeResize="0"/>
          <p:nvPr/>
        </p:nvPicPr>
        <p:blipFill>
          <a:blip r:embed="rId8">
            <a:alphaModFix/>
          </a:blip>
          <a:stretch>
            <a:fillRect/>
          </a:stretch>
        </p:blipFill>
        <p:spPr>
          <a:xfrm>
            <a:off x="7327175" y="29795024"/>
            <a:ext cx="1836033" cy="1763875"/>
          </a:xfrm>
          <a:prstGeom prst="rect">
            <a:avLst/>
          </a:prstGeom>
          <a:noFill/>
          <a:ln>
            <a:noFill/>
          </a:ln>
        </p:spPr>
      </p:pic>
      <p:pic>
        <p:nvPicPr>
          <p:cNvPr id="99" name="Google Shape;99;p13"/>
          <p:cNvPicPr preferRelativeResize="0"/>
          <p:nvPr/>
        </p:nvPicPr>
        <p:blipFill>
          <a:blip r:embed="rId9">
            <a:alphaModFix/>
          </a:blip>
          <a:stretch>
            <a:fillRect/>
          </a:stretch>
        </p:blipFill>
        <p:spPr>
          <a:xfrm>
            <a:off x="9556175" y="29906002"/>
            <a:ext cx="1763895" cy="1763875"/>
          </a:xfrm>
          <a:prstGeom prst="rect">
            <a:avLst/>
          </a:prstGeom>
          <a:noFill/>
          <a:ln>
            <a:noFill/>
          </a:ln>
        </p:spPr>
      </p:pic>
      <p:pic>
        <p:nvPicPr>
          <p:cNvPr id="100" name="Google Shape;100;p13"/>
          <p:cNvPicPr preferRelativeResize="0"/>
          <p:nvPr/>
        </p:nvPicPr>
        <p:blipFill>
          <a:blip r:embed="rId10">
            <a:alphaModFix/>
          </a:blip>
          <a:stretch>
            <a:fillRect/>
          </a:stretch>
        </p:blipFill>
        <p:spPr>
          <a:xfrm>
            <a:off x="11820625" y="13917175"/>
            <a:ext cx="9625200" cy="7792425"/>
          </a:xfrm>
          <a:prstGeom prst="rect">
            <a:avLst/>
          </a:prstGeom>
          <a:noFill/>
          <a:ln cap="flat" cmpd="sng" w="114300">
            <a:solidFill>
              <a:srgbClr val="6AA84F"/>
            </a:solidFill>
            <a:prstDash val="solid"/>
            <a:round/>
            <a:headEnd len="sm" w="sm" type="none"/>
            <a:tailEnd len="sm" w="sm" type="none"/>
          </a:ln>
        </p:spPr>
      </p:pic>
      <p:pic>
        <p:nvPicPr>
          <p:cNvPr id="101" name="Google Shape;101;p13"/>
          <p:cNvPicPr preferRelativeResize="0"/>
          <p:nvPr/>
        </p:nvPicPr>
        <p:blipFill>
          <a:blip r:embed="rId11">
            <a:alphaModFix/>
          </a:blip>
          <a:stretch>
            <a:fillRect/>
          </a:stretch>
        </p:blipFill>
        <p:spPr>
          <a:xfrm>
            <a:off x="22465675" y="13917175"/>
            <a:ext cx="9625200" cy="7792425"/>
          </a:xfrm>
          <a:prstGeom prst="rect">
            <a:avLst/>
          </a:prstGeom>
          <a:noFill/>
          <a:ln cap="flat" cmpd="sng" w="114300">
            <a:solidFill>
              <a:srgbClr val="6AA84F"/>
            </a:solidFill>
            <a:prstDash val="solid"/>
            <a:round/>
            <a:headEnd len="sm" w="sm" type="none"/>
            <a:tailEnd len="sm" w="sm" type="none"/>
          </a:ln>
        </p:spPr>
      </p:pic>
      <p:pic>
        <p:nvPicPr>
          <p:cNvPr id="102" name="Google Shape;102;p13"/>
          <p:cNvPicPr preferRelativeResize="0"/>
          <p:nvPr/>
        </p:nvPicPr>
        <p:blipFill>
          <a:blip r:embed="rId12">
            <a:alphaModFix/>
          </a:blip>
          <a:stretch>
            <a:fillRect/>
          </a:stretch>
        </p:blipFill>
        <p:spPr>
          <a:xfrm>
            <a:off x="14784475" y="23502575"/>
            <a:ext cx="14381750" cy="8220450"/>
          </a:xfrm>
          <a:prstGeom prst="rect">
            <a:avLst/>
          </a:prstGeom>
          <a:noFill/>
          <a:ln cap="flat" cmpd="sng" w="114300">
            <a:solidFill>
              <a:srgbClr val="6AA84F"/>
            </a:solidFill>
            <a:prstDash val="solid"/>
            <a:round/>
            <a:headEnd len="sm" w="sm" type="none"/>
            <a:tailEnd len="sm" w="sm" type="none"/>
          </a:ln>
        </p:spPr>
      </p:pic>
      <p:sp>
        <p:nvSpPr>
          <p:cNvPr id="103" name="Google Shape;103;p13"/>
          <p:cNvSpPr txBox="1"/>
          <p:nvPr/>
        </p:nvSpPr>
        <p:spPr>
          <a:xfrm>
            <a:off x="16951325" y="13397025"/>
            <a:ext cx="56865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900">
              <a:latin typeface="Calibri"/>
              <a:ea typeface="Calibri"/>
              <a:cs typeface="Calibri"/>
              <a:sym typeface="Calibri"/>
            </a:endParaRPr>
          </a:p>
        </p:txBody>
      </p:sp>
      <p:sp>
        <p:nvSpPr>
          <p:cNvPr id="104" name="Google Shape;104;p13"/>
          <p:cNvSpPr txBox="1"/>
          <p:nvPr/>
        </p:nvSpPr>
        <p:spPr>
          <a:xfrm>
            <a:off x="17242725" y="31723013"/>
            <a:ext cx="9625200" cy="877200"/>
          </a:xfrm>
          <a:prstGeom prst="rect">
            <a:avLst/>
          </a:prstGeom>
          <a:solidFill>
            <a:schemeClr val="lt1"/>
          </a:solidFill>
          <a:ln cap="flat" cmpd="sng" w="76200">
            <a:solidFill>
              <a:srgbClr val="6AA84F"/>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US" sz="4500">
                <a:highlight>
                  <a:schemeClr val="lt1"/>
                </a:highlight>
                <a:latin typeface="Times New Roman"/>
                <a:ea typeface="Times New Roman"/>
                <a:cs typeface="Times New Roman"/>
                <a:sym typeface="Times New Roman"/>
              </a:rPr>
              <a:t>Figure 4: Annual income by household </a:t>
            </a:r>
            <a:endParaRPr b="1" sz="4500">
              <a:highlight>
                <a:schemeClr val="lt1"/>
              </a:highlight>
              <a:latin typeface="Calibri"/>
              <a:ea typeface="Calibri"/>
              <a:cs typeface="Calibri"/>
              <a:sym typeface="Calibri"/>
            </a:endParaRPr>
          </a:p>
        </p:txBody>
      </p:sp>
      <p:sp>
        <p:nvSpPr>
          <p:cNvPr id="105" name="Google Shape;105;p13"/>
          <p:cNvSpPr txBox="1"/>
          <p:nvPr/>
        </p:nvSpPr>
        <p:spPr>
          <a:xfrm>
            <a:off x="12640563" y="21762720"/>
            <a:ext cx="8454900" cy="1416000"/>
          </a:xfrm>
          <a:prstGeom prst="rect">
            <a:avLst/>
          </a:prstGeom>
          <a:solidFill>
            <a:schemeClr val="lt1"/>
          </a:solidFill>
          <a:ln cap="flat" cmpd="sng" w="114300">
            <a:solidFill>
              <a:srgbClr val="6AA84F"/>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b="1" lang="en-US" sz="4000">
                <a:latin typeface="Times New Roman"/>
                <a:ea typeface="Times New Roman"/>
                <a:cs typeface="Times New Roman"/>
                <a:sym typeface="Times New Roman"/>
              </a:rPr>
              <a:t>Figure 2: Comparison of one race and two or more races</a:t>
            </a:r>
            <a:endParaRPr b="1" sz="3000">
              <a:latin typeface="Calibri"/>
              <a:ea typeface="Calibri"/>
              <a:cs typeface="Calibri"/>
              <a:sym typeface="Calibri"/>
            </a:endParaRPr>
          </a:p>
        </p:txBody>
      </p:sp>
      <p:sp>
        <p:nvSpPr>
          <p:cNvPr id="106" name="Google Shape;106;p13"/>
          <p:cNvSpPr txBox="1"/>
          <p:nvPr/>
        </p:nvSpPr>
        <p:spPr>
          <a:xfrm>
            <a:off x="22794509" y="21762720"/>
            <a:ext cx="8454900" cy="1416000"/>
          </a:xfrm>
          <a:prstGeom prst="rect">
            <a:avLst/>
          </a:prstGeom>
          <a:solidFill>
            <a:schemeClr val="lt1"/>
          </a:solidFill>
          <a:ln cap="flat" cmpd="sng" w="114300">
            <a:solidFill>
              <a:srgbClr val="6AA84F"/>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b="1" lang="en-US" sz="4000">
                <a:latin typeface="Times New Roman"/>
                <a:ea typeface="Times New Roman"/>
                <a:cs typeface="Times New Roman"/>
                <a:sym typeface="Times New Roman"/>
              </a:rPr>
              <a:t>Figure 3: Breakdown of races and ethnicities in Oahu</a:t>
            </a:r>
            <a:endParaRPr b="1" sz="3000">
              <a:latin typeface="Calibri"/>
              <a:ea typeface="Calibri"/>
              <a:cs typeface="Calibri"/>
              <a:sym typeface="Calibri"/>
            </a:endParaRPr>
          </a:p>
        </p:txBody>
      </p:sp>
      <p:sp>
        <p:nvSpPr>
          <p:cNvPr id="107" name="Google Shape;107;p13"/>
          <p:cNvSpPr txBox="1"/>
          <p:nvPr/>
        </p:nvSpPr>
        <p:spPr>
          <a:xfrm>
            <a:off x="15352776" y="12701016"/>
            <a:ext cx="13209600" cy="877200"/>
          </a:xfrm>
          <a:prstGeom prst="rect">
            <a:avLst/>
          </a:prstGeom>
          <a:solidFill>
            <a:schemeClr val="lt1"/>
          </a:solidFill>
          <a:ln cap="flat" cmpd="sng" w="76200">
            <a:solidFill>
              <a:srgbClr val="6AA84F"/>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b="1" lang="en-US" sz="4500">
                <a:latin typeface="Times New Roman"/>
                <a:ea typeface="Times New Roman"/>
                <a:cs typeface="Times New Roman"/>
                <a:sym typeface="Times New Roman"/>
              </a:rPr>
              <a:t>Figure 1: Map of Oahu separated by district lines</a:t>
            </a:r>
            <a:r>
              <a:rPr lang="en-US" sz="4500">
                <a:latin typeface="Times New Roman"/>
                <a:ea typeface="Times New Roman"/>
                <a:cs typeface="Times New Roman"/>
                <a:sym typeface="Times New Roman"/>
              </a:rPr>
              <a:t> </a:t>
            </a:r>
            <a:endParaRPr sz="4500">
              <a:latin typeface="Calibri"/>
              <a:ea typeface="Calibri"/>
              <a:cs typeface="Calibri"/>
              <a:sym typeface="Calibri"/>
            </a:endParaRPr>
          </a:p>
        </p:txBody>
      </p:sp>
      <p:pic>
        <p:nvPicPr>
          <p:cNvPr id="108" name="Google Shape;108;p13"/>
          <p:cNvPicPr preferRelativeResize="0"/>
          <p:nvPr/>
        </p:nvPicPr>
        <p:blipFill>
          <a:blip r:embed="rId13">
            <a:alphaModFix/>
          </a:blip>
          <a:stretch>
            <a:fillRect/>
          </a:stretch>
        </p:blipFill>
        <p:spPr>
          <a:xfrm>
            <a:off x="39323542" y="1557650"/>
            <a:ext cx="1763900" cy="1751840"/>
          </a:xfrm>
          <a:prstGeom prst="rect">
            <a:avLst/>
          </a:prstGeom>
          <a:noFill/>
          <a:ln>
            <a:noFill/>
          </a:ln>
        </p:spPr>
      </p:pic>
      <p:pic>
        <p:nvPicPr>
          <p:cNvPr id="109" name="Google Shape;109;p13"/>
          <p:cNvPicPr preferRelativeResize="0"/>
          <p:nvPr/>
        </p:nvPicPr>
        <p:blipFill>
          <a:blip r:embed="rId14">
            <a:alphaModFix/>
          </a:blip>
          <a:stretch>
            <a:fillRect/>
          </a:stretch>
        </p:blipFill>
        <p:spPr>
          <a:xfrm>
            <a:off x="41496255" y="1640424"/>
            <a:ext cx="1763900" cy="1751839"/>
          </a:xfrm>
          <a:prstGeom prst="rect">
            <a:avLst/>
          </a:prstGeom>
          <a:noFill/>
          <a:ln>
            <a:noFill/>
          </a:ln>
        </p:spPr>
      </p:pic>
      <p:sp>
        <p:nvSpPr>
          <p:cNvPr id="110" name="Google Shape;110;p13"/>
          <p:cNvSpPr txBox="1"/>
          <p:nvPr/>
        </p:nvSpPr>
        <p:spPr>
          <a:xfrm>
            <a:off x="29948400" y="28217950"/>
            <a:ext cx="13733400" cy="2489700"/>
          </a:xfrm>
          <a:prstGeom prst="rect">
            <a:avLst/>
          </a:prstGeom>
          <a:solidFill>
            <a:schemeClr val="lt1"/>
          </a:solidFill>
          <a:ln cap="flat" cmpd="sng" w="76200">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457200" lvl="0" marL="457200" rtl="0" algn="l">
              <a:lnSpc>
                <a:spcPct val="115000"/>
              </a:lnSpc>
              <a:spcBef>
                <a:spcPts val="0"/>
              </a:spcBef>
              <a:spcAft>
                <a:spcPts val="0"/>
              </a:spcAft>
              <a:buClr>
                <a:schemeClr val="dk1"/>
              </a:buClr>
              <a:buSzPts val="1100"/>
              <a:buFont typeface="Arial"/>
              <a:buNone/>
            </a:pPr>
            <a:r>
              <a:t/>
            </a:r>
            <a:endParaRPr sz="3500">
              <a:solidFill>
                <a:schemeClr val="dk1"/>
              </a:solidFill>
              <a:latin typeface="Times New Roman"/>
              <a:ea typeface="Times New Roman"/>
              <a:cs typeface="Times New Roman"/>
              <a:sym typeface="Times New Roman"/>
            </a:endParaRPr>
          </a:p>
          <a:p>
            <a:pPr indent="-457200" lvl="0" marL="457200" rtl="0" algn="l">
              <a:lnSpc>
                <a:spcPct val="115000"/>
              </a:lnSpc>
              <a:spcBef>
                <a:spcPts val="0"/>
              </a:spcBef>
              <a:spcAft>
                <a:spcPts val="0"/>
              </a:spcAft>
              <a:buClr>
                <a:schemeClr val="dk1"/>
              </a:buClr>
              <a:buSzPts val="1100"/>
              <a:buFont typeface="Arial"/>
              <a:buNone/>
            </a:pPr>
            <a:r>
              <a:t/>
            </a:r>
            <a:endParaRPr sz="3500">
              <a:solidFill>
                <a:schemeClr val="dk1"/>
              </a:solidFill>
              <a:latin typeface="Times New Roman"/>
              <a:ea typeface="Times New Roman"/>
              <a:cs typeface="Times New Roman"/>
              <a:sym typeface="Times New Roman"/>
            </a:endParaRPr>
          </a:p>
          <a:p>
            <a:pPr indent="-457200" lvl="0" marL="457200" rtl="0" algn="l">
              <a:lnSpc>
                <a:spcPct val="115000"/>
              </a:lnSpc>
              <a:spcBef>
                <a:spcPts val="0"/>
              </a:spcBef>
              <a:spcAft>
                <a:spcPts val="0"/>
              </a:spcAft>
              <a:buClr>
                <a:schemeClr val="dk1"/>
              </a:buClr>
              <a:buSzPts val="1100"/>
              <a:buFont typeface="Arial"/>
              <a:buNone/>
            </a:pPr>
            <a:r>
              <a:t/>
            </a:r>
            <a:endParaRPr sz="3500">
              <a:solidFill>
                <a:schemeClr val="dk1"/>
              </a:solidFill>
              <a:latin typeface="Times New Roman"/>
              <a:ea typeface="Times New Roman"/>
              <a:cs typeface="Times New Roman"/>
              <a:sym typeface="Times New Roman"/>
            </a:endParaRPr>
          </a:p>
          <a:p>
            <a:pPr indent="-457200" lvl="0" marL="457200" rtl="0" algn="l">
              <a:lnSpc>
                <a:spcPct val="115000"/>
              </a:lnSpc>
              <a:spcBef>
                <a:spcPts val="0"/>
              </a:spcBef>
              <a:spcAft>
                <a:spcPts val="0"/>
              </a:spcAft>
              <a:buClr>
                <a:schemeClr val="dk1"/>
              </a:buClr>
              <a:buSzPts val="1100"/>
              <a:buFont typeface="Arial"/>
              <a:buNone/>
            </a:pPr>
            <a:r>
              <a:t/>
            </a:r>
            <a:endParaRPr sz="3500">
              <a:solidFill>
                <a:schemeClr val="dk1"/>
              </a:solidFill>
              <a:latin typeface="Times New Roman"/>
              <a:ea typeface="Times New Roman"/>
              <a:cs typeface="Times New Roman"/>
              <a:sym typeface="Times New Roman"/>
            </a:endParaRPr>
          </a:p>
        </p:txBody>
      </p:sp>
      <p:pic>
        <p:nvPicPr>
          <p:cNvPr id="111" name="Google Shape;111;p13"/>
          <p:cNvPicPr preferRelativeResize="0"/>
          <p:nvPr/>
        </p:nvPicPr>
        <p:blipFill>
          <a:blip r:embed="rId15">
            <a:alphaModFix/>
          </a:blip>
          <a:stretch>
            <a:fillRect/>
          </a:stretch>
        </p:blipFill>
        <p:spPr>
          <a:xfrm>
            <a:off x="30159226" y="28398800"/>
            <a:ext cx="13311739" cy="17518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