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p:nvPr>
            <p:ph type="sldImg"/>
          </p:nvPr>
        </p:nvSpPr>
        <p:spPr>
          <a:xfrm>
            <a:off x="1143000" y="685800"/>
            <a:ext cx="4572000" cy="3429000"/>
          </a:xfrm>
          <a:prstGeom prst="rect">
            <a:avLst/>
          </a:prstGeom>
        </p:spPr>
        <p:txBody>
          <a:bodyPr/>
          <a:lstStyle/>
          <a:p>
            <a:pPr lvl="0"/>
          </a:p>
        </p:txBody>
      </p:sp>
      <p:sp>
        <p:nvSpPr>
          <p:cNvPr id="31" name="Shape 31"/>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6" name="Shape 6"/>
          <p:cNvSpPr/>
          <p:nvPr>
            <p:ph type="title"/>
          </p:nvPr>
        </p:nvSpPr>
        <p:spPr>
          <a:xfrm>
            <a:off x="4490342" y="1749082"/>
            <a:ext cx="8510993" cy="1535367"/>
          </a:xfrm>
          <a:prstGeom prst="rect">
            <a:avLst/>
          </a:prstGeom>
        </p:spPr>
        <p:txBody>
          <a:bodyPr anchor="b"/>
          <a:lstStyle>
            <a:lvl1pPr algn="r"/>
          </a:lstStyle>
          <a:p>
            <a:pPr lvl="0">
              <a:defRPr sz="1800">
                <a:solidFill>
                  <a:srgbClr val="000000"/>
                </a:solidFill>
              </a:defRPr>
            </a:pPr>
            <a:r>
              <a:rPr sz="8000">
                <a:solidFill>
                  <a:srgbClr val="FFFB00"/>
                </a:solidFill>
              </a:rPr>
              <a:t>Title Text</a:t>
            </a:r>
          </a:p>
        </p:txBody>
      </p:sp>
      <p:sp>
        <p:nvSpPr>
          <p:cNvPr id="7" name="Shape 7"/>
          <p:cNvSpPr/>
          <p:nvPr>
            <p:ph type="body" idx="1"/>
          </p:nvPr>
        </p:nvSpPr>
        <p:spPr>
          <a:xfrm>
            <a:off x="4730065" y="4947577"/>
            <a:ext cx="8271270" cy="1535366"/>
          </a:xfrm>
          <a:prstGeom prst="rect">
            <a:avLst/>
          </a:prstGeom>
        </p:spPr>
        <p:txBody>
          <a:bodyPr anchor="t"/>
          <a:lstStyle>
            <a:lvl1pPr marL="0" indent="0" algn="r">
              <a:spcBef>
                <a:spcPts val="0"/>
              </a:spcBef>
              <a:buSzTx/>
              <a:buNone/>
              <a:defRPr sz="3200"/>
            </a:lvl1pPr>
            <a:lvl2pPr marL="0" indent="228600" algn="r">
              <a:spcBef>
                <a:spcPts val="0"/>
              </a:spcBef>
              <a:buSzTx/>
              <a:buNone/>
              <a:defRPr sz="3200"/>
            </a:lvl2pPr>
            <a:lvl3pPr marL="0" indent="457200" algn="r">
              <a:spcBef>
                <a:spcPts val="0"/>
              </a:spcBef>
              <a:buSzTx/>
              <a:buNone/>
              <a:defRPr sz="3200"/>
            </a:lvl3pPr>
            <a:lvl4pPr marL="0" indent="685800" algn="r">
              <a:spcBef>
                <a:spcPts val="0"/>
              </a:spcBef>
              <a:buSzTx/>
              <a:buNone/>
              <a:defRPr sz="3200"/>
            </a:lvl4pPr>
            <a:lvl5pPr marL="0" indent="914400" algn="r">
              <a:spcBef>
                <a:spcPts val="0"/>
              </a:spcBef>
              <a:buSzTx/>
              <a:buNone/>
              <a:defRPr sz="3200"/>
            </a:lvl5pPr>
          </a:lstStyle>
          <a:p>
            <a:pPr lvl="0">
              <a:defRPr sz="1800">
                <a:solidFill>
                  <a:srgbClr val="000000"/>
                </a:solidFill>
              </a:defRPr>
            </a:pPr>
            <a:r>
              <a:rPr sz="3200">
                <a:solidFill>
                  <a:srgbClr val="26E9FF"/>
                </a:solidFill>
              </a:rPr>
              <a:t>Body Level One</a:t>
            </a:r>
            <a:endParaRPr sz="3200">
              <a:solidFill>
                <a:srgbClr val="26E9FF"/>
              </a:solidFill>
            </a:endParaRPr>
          </a:p>
          <a:p>
            <a:pPr lvl="1">
              <a:defRPr sz="1800">
                <a:solidFill>
                  <a:srgbClr val="000000"/>
                </a:solidFill>
              </a:defRPr>
            </a:pPr>
            <a:r>
              <a:rPr sz="3200">
                <a:solidFill>
                  <a:srgbClr val="26E9FF"/>
                </a:solidFill>
              </a:rPr>
              <a:t>Body Level Two</a:t>
            </a:r>
            <a:endParaRPr sz="3200">
              <a:solidFill>
                <a:srgbClr val="26E9FF"/>
              </a:solidFill>
            </a:endParaRPr>
          </a:p>
          <a:p>
            <a:pPr lvl="2">
              <a:defRPr sz="1800">
                <a:solidFill>
                  <a:srgbClr val="000000"/>
                </a:solidFill>
              </a:defRPr>
            </a:pPr>
            <a:r>
              <a:rPr sz="3200">
                <a:solidFill>
                  <a:srgbClr val="26E9FF"/>
                </a:solidFill>
              </a:rPr>
              <a:t>Body Level Three</a:t>
            </a:r>
            <a:endParaRPr sz="3200">
              <a:solidFill>
                <a:srgbClr val="26E9FF"/>
              </a:solidFill>
            </a:endParaRPr>
          </a:p>
          <a:p>
            <a:pPr lvl="3">
              <a:defRPr sz="1800">
                <a:solidFill>
                  <a:srgbClr val="000000"/>
                </a:solidFill>
              </a:defRPr>
            </a:pPr>
            <a:r>
              <a:rPr sz="3200">
                <a:solidFill>
                  <a:srgbClr val="26E9FF"/>
                </a:solidFill>
              </a:rPr>
              <a:t>Body Level Four</a:t>
            </a:r>
            <a:endParaRPr sz="3200">
              <a:solidFill>
                <a:srgbClr val="26E9FF"/>
              </a:solidFill>
            </a:endParaRPr>
          </a:p>
          <a:p>
            <a:pPr lvl="4">
              <a:defRPr sz="1800">
                <a:solidFill>
                  <a:srgbClr val="000000"/>
                </a:solidFill>
              </a:defRPr>
            </a:pPr>
            <a:r>
              <a:rPr sz="3200">
                <a:solidFill>
                  <a:srgbClr val="26E9FF"/>
                </a:solidFill>
              </a:rPr>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9" name="Shape 9"/>
          <p:cNvSpPr/>
          <p:nvPr>
            <p:ph type="title"/>
          </p:nvPr>
        </p:nvSpPr>
        <p:spPr>
          <a:xfrm>
            <a:off x="1270000" y="469900"/>
            <a:ext cx="10464800" cy="1422400"/>
          </a:xfrm>
          <a:prstGeom prst="rect">
            <a:avLst/>
          </a:prstGeom>
        </p:spPr>
        <p:txBody>
          <a:bodyPr anchor="b"/>
          <a:lstStyle/>
          <a:p>
            <a:pPr lvl="0">
              <a:defRPr sz="1800">
                <a:solidFill>
                  <a:srgbClr val="000000"/>
                </a:solidFill>
              </a:defRPr>
            </a:pPr>
            <a:r>
              <a:rPr sz="8000">
                <a:solidFill>
                  <a:srgbClr val="FFFB00"/>
                </a:solidFill>
              </a:rPr>
              <a:t>Title Text</a:t>
            </a:r>
          </a:p>
        </p:txBody>
      </p:sp>
      <p:sp>
        <p:nvSpPr>
          <p:cNvPr id="10" name="Shape 10"/>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26E9FF"/>
                </a:solidFill>
              </a:rPr>
              <a:t>Body Level One</a:t>
            </a:r>
            <a:endParaRPr sz="3200">
              <a:solidFill>
                <a:srgbClr val="26E9FF"/>
              </a:solidFill>
            </a:endParaRPr>
          </a:p>
          <a:p>
            <a:pPr lvl="1">
              <a:defRPr sz="1800">
                <a:solidFill>
                  <a:srgbClr val="000000"/>
                </a:solidFill>
              </a:defRPr>
            </a:pPr>
            <a:r>
              <a:rPr sz="3200">
                <a:solidFill>
                  <a:srgbClr val="26E9FF"/>
                </a:solidFill>
              </a:rPr>
              <a:t>Body Level Two</a:t>
            </a:r>
            <a:endParaRPr sz="3200">
              <a:solidFill>
                <a:srgbClr val="26E9FF"/>
              </a:solidFill>
            </a:endParaRPr>
          </a:p>
          <a:p>
            <a:pPr lvl="2">
              <a:defRPr sz="1800">
                <a:solidFill>
                  <a:srgbClr val="000000"/>
                </a:solidFill>
              </a:defRPr>
            </a:pPr>
            <a:r>
              <a:rPr sz="3200">
                <a:solidFill>
                  <a:srgbClr val="26E9FF"/>
                </a:solidFill>
              </a:rPr>
              <a:t>Body Level Three</a:t>
            </a:r>
            <a:endParaRPr sz="3200">
              <a:solidFill>
                <a:srgbClr val="26E9FF"/>
              </a:solidFill>
            </a:endParaRPr>
          </a:p>
          <a:p>
            <a:pPr lvl="3">
              <a:defRPr sz="1800">
                <a:solidFill>
                  <a:srgbClr val="000000"/>
                </a:solidFill>
              </a:defRPr>
            </a:pPr>
            <a:r>
              <a:rPr sz="3200">
                <a:solidFill>
                  <a:srgbClr val="26E9FF"/>
                </a:solidFill>
              </a:rPr>
              <a:t>Body Level Four</a:t>
            </a:r>
            <a:endParaRPr sz="3200">
              <a:solidFill>
                <a:srgbClr val="26E9FF"/>
              </a:solidFill>
            </a:endParaRPr>
          </a:p>
          <a:p>
            <a:pPr lvl="4">
              <a:defRPr sz="1800">
                <a:solidFill>
                  <a:srgbClr val="000000"/>
                </a:solidFill>
              </a:defRPr>
            </a:pPr>
            <a:r>
              <a:rPr sz="3200">
                <a:solidFill>
                  <a:srgbClr val="26E9FF"/>
                </a:solidFill>
              </a:rPr>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2" name="Shape 12"/>
          <p:cNvSpPr/>
          <p:nvPr>
            <p:ph type="title"/>
          </p:nvPr>
        </p:nvSpPr>
        <p:spPr>
          <a:xfrm>
            <a:off x="1270000" y="3225800"/>
            <a:ext cx="10464800" cy="3302000"/>
          </a:xfrm>
          <a:prstGeom prst="rect">
            <a:avLst/>
          </a:prstGeom>
        </p:spPr>
        <p:txBody>
          <a:bodyPr/>
          <a:lstStyle/>
          <a:p>
            <a:pPr lvl="0">
              <a:defRPr sz="1800">
                <a:solidFill>
                  <a:srgbClr val="000000"/>
                </a:solidFill>
              </a:defRPr>
            </a:pPr>
            <a:r>
              <a:rPr sz="8000">
                <a:solidFill>
                  <a:srgbClr val="FFFB00"/>
                </a:solidFill>
              </a:rPr>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4" name="Shape 14"/>
          <p:cNvSpPr/>
          <p:nvPr>
            <p:ph type="title"/>
          </p:nvPr>
        </p:nvSpPr>
        <p:spPr>
          <a:xfrm>
            <a:off x="800818" y="558800"/>
            <a:ext cx="11403163" cy="1785740"/>
          </a:xfrm>
          <a:prstGeom prst="rect">
            <a:avLst/>
          </a:prstGeom>
        </p:spPr>
        <p:txBody>
          <a:bodyPr/>
          <a:lstStyle>
            <a:lvl1pPr>
              <a:defRPr sz="6000"/>
            </a:lvl1pPr>
          </a:lstStyle>
          <a:p>
            <a:pPr lvl="0">
              <a:defRPr sz="1800">
                <a:solidFill>
                  <a:srgbClr val="000000"/>
                </a:solidFill>
              </a:defRPr>
            </a:pPr>
            <a:r>
              <a:rPr sz="6000">
                <a:solidFill>
                  <a:srgbClr val="FFFB00"/>
                </a:solidFill>
              </a:rPr>
              <a:t>Title Text</a:t>
            </a:r>
          </a:p>
        </p:txBody>
      </p:sp>
      <p:sp>
        <p:nvSpPr>
          <p:cNvPr id="15" name="Shape 15"/>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26E9FF"/>
                </a:solidFill>
              </a:rPr>
              <a:t>Body Level One</a:t>
            </a:r>
            <a:endParaRPr sz="3200">
              <a:solidFill>
                <a:srgbClr val="26E9FF"/>
              </a:solidFill>
            </a:endParaRPr>
          </a:p>
          <a:p>
            <a:pPr lvl="1">
              <a:defRPr sz="1800">
                <a:solidFill>
                  <a:srgbClr val="000000"/>
                </a:solidFill>
              </a:defRPr>
            </a:pPr>
            <a:r>
              <a:rPr sz="3200">
                <a:solidFill>
                  <a:srgbClr val="26E9FF"/>
                </a:solidFill>
              </a:rPr>
              <a:t>Body Level Two</a:t>
            </a:r>
            <a:endParaRPr sz="3200">
              <a:solidFill>
                <a:srgbClr val="26E9FF"/>
              </a:solidFill>
            </a:endParaRPr>
          </a:p>
          <a:p>
            <a:pPr lvl="2">
              <a:defRPr sz="1800">
                <a:solidFill>
                  <a:srgbClr val="000000"/>
                </a:solidFill>
              </a:defRPr>
            </a:pPr>
            <a:r>
              <a:rPr sz="3200">
                <a:solidFill>
                  <a:srgbClr val="26E9FF"/>
                </a:solidFill>
              </a:rPr>
              <a:t>Body Level Three</a:t>
            </a:r>
            <a:endParaRPr sz="3200">
              <a:solidFill>
                <a:srgbClr val="26E9FF"/>
              </a:solidFill>
            </a:endParaRPr>
          </a:p>
          <a:p>
            <a:pPr lvl="3">
              <a:defRPr sz="1800">
                <a:solidFill>
                  <a:srgbClr val="000000"/>
                </a:solidFill>
              </a:defRPr>
            </a:pPr>
            <a:r>
              <a:rPr sz="3200">
                <a:solidFill>
                  <a:srgbClr val="26E9FF"/>
                </a:solidFill>
              </a:rPr>
              <a:t>Body Level Four</a:t>
            </a:r>
            <a:endParaRPr sz="3200">
              <a:solidFill>
                <a:srgbClr val="26E9FF"/>
              </a:solidFill>
            </a:endParaRPr>
          </a:p>
          <a:p>
            <a:pPr lvl="4">
              <a:defRPr sz="1800">
                <a:solidFill>
                  <a:srgbClr val="000000"/>
                </a:solidFill>
              </a:defRPr>
            </a:pPr>
            <a:r>
              <a:rPr sz="3200">
                <a:solidFill>
                  <a:srgbClr val="26E9FF"/>
                </a:solidFill>
              </a:rPr>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7" name="Shape 17"/>
          <p:cNvSpPr/>
          <p:nvPr>
            <p:ph type="title"/>
          </p:nvPr>
        </p:nvSpPr>
        <p:spPr>
          <a:prstGeom prst="rect">
            <a:avLst/>
          </a:prstGeom>
        </p:spPr>
        <p:txBody>
          <a:bodyPr/>
          <a:lstStyle/>
          <a:p>
            <a:pPr lvl="0">
              <a:defRPr sz="1800">
                <a:solidFill>
                  <a:srgbClr val="000000"/>
                </a:solidFill>
              </a:defRPr>
            </a:pPr>
            <a:r>
              <a:rPr sz="8000">
                <a:solidFill>
                  <a:srgbClr val="FFFB00"/>
                </a:solidFill>
              </a:rPr>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9" name="Shape 19"/>
          <p:cNvSpPr/>
          <p:nvPr>
            <p:ph type="title"/>
          </p:nvPr>
        </p:nvSpPr>
        <p:spPr>
          <a:prstGeom prst="rect">
            <a:avLst/>
          </a:prstGeom>
        </p:spPr>
        <p:txBody>
          <a:bodyPr/>
          <a:lstStyle/>
          <a:p>
            <a:pPr lvl="0">
              <a:defRPr sz="1800">
                <a:solidFill>
                  <a:srgbClr val="000000"/>
                </a:solidFill>
              </a:defRPr>
            </a:pPr>
            <a:r>
              <a:rPr sz="8000">
                <a:solidFill>
                  <a:srgbClr val="FFFB00"/>
                </a:solidFill>
              </a:rPr>
              <a:t>Title Text</a:t>
            </a:r>
          </a:p>
        </p:txBody>
      </p:sp>
      <p:sp>
        <p:nvSpPr>
          <p:cNvPr id="20" name="Shape 20"/>
          <p:cNvSpPr/>
          <p:nvPr>
            <p:ph type="body" idx="1"/>
          </p:nvPr>
        </p:nvSpPr>
        <p:spPr>
          <a:prstGeom prst="rect">
            <a:avLst/>
          </a:prstGeom>
        </p:spPr>
        <p:txBody>
          <a:bodyPr/>
          <a:lstStyle/>
          <a:p>
            <a:pPr lvl="0">
              <a:defRPr sz="1800">
                <a:solidFill>
                  <a:srgbClr val="000000"/>
                </a:solidFill>
              </a:defRPr>
            </a:pPr>
            <a:r>
              <a:rPr sz="3600">
                <a:solidFill>
                  <a:srgbClr val="26E9FF"/>
                </a:solidFill>
              </a:rPr>
              <a:t>Body Level One</a:t>
            </a:r>
            <a:endParaRPr sz="3600">
              <a:solidFill>
                <a:srgbClr val="26E9FF"/>
              </a:solidFill>
            </a:endParaRPr>
          </a:p>
          <a:p>
            <a:pPr lvl="1">
              <a:defRPr sz="1800">
                <a:solidFill>
                  <a:srgbClr val="000000"/>
                </a:solidFill>
              </a:defRPr>
            </a:pPr>
            <a:r>
              <a:rPr sz="3600">
                <a:solidFill>
                  <a:srgbClr val="26E9FF"/>
                </a:solidFill>
              </a:rPr>
              <a:t>Body Level Two</a:t>
            </a:r>
            <a:endParaRPr sz="3600">
              <a:solidFill>
                <a:srgbClr val="26E9FF"/>
              </a:solidFill>
            </a:endParaRPr>
          </a:p>
          <a:p>
            <a:pPr lvl="2">
              <a:defRPr sz="1800">
                <a:solidFill>
                  <a:srgbClr val="000000"/>
                </a:solidFill>
              </a:defRPr>
            </a:pPr>
            <a:r>
              <a:rPr sz="3600">
                <a:solidFill>
                  <a:srgbClr val="26E9FF"/>
                </a:solidFill>
              </a:rPr>
              <a:t>Body Level Three</a:t>
            </a:r>
            <a:endParaRPr sz="3600">
              <a:solidFill>
                <a:srgbClr val="26E9FF"/>
              </a:solidFill>
            </a:endParaRPr>
          </a:p>
          <a:p>
            <a:pPr lvl="3">
              <a:defRPr sz="1800">
                <a:solidFill>
                  <a:srgbClr val="000000"/>
                </a:solidFill>
              </a:defRPr>
            </a:pPr>
            <a:r>
              <a:rPr sz="3600">
                <a:solidFill>
                  <a:srgbClr val="26E9FF"/>
                </a:solidFill>
              </a:rPr>
              <a:t>Body Level Four</a:t>
            </a:r>
            <a:endParaRPr sz="3600">
              <a:solidFill>
                <a:srgbClr val="26E9FF"/>
              </a:solidFill>
            </a:endParaRPr>
          </a:p>
          <a:p>
            <a:pPr lvl="4">
              <a:defRPr sz="1800">
                <a:solidFill>
                  <a:srgbClr val="000000"/>
                </a:solidFill>
              </a:defRPr>
            </a:pPr>
            <a:r>
              <a:rPr sz="3600">
                <a:solidFill>
                  <a:srgbClr val="26E9FF"/>
                </a:solidFill>
              </a:rPr>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2" name="Shape 22"/>
          <p:cNvSpPr/>
          <p:nvPr>
            <p:ph type="title"/>
          </p:nvPr>
        </p:nvSpPr>
        <p:spPr>
          <a:prstGeom prst="rect">
            <a:avLst/>
          </a:prstGeom>
        </p:spPr>
        <p:txBody>
          <a:bodyPr/>
          <a:lstStyle/>
          <a:p>
            <a:pPr lvl="0">
              <a:defRPr sz="1800">
                <a:solidFill>
                  <a:srgbClr val="000000"/>
                </a:solidFill>
              </a:defRPr>
            </a:pPr>
            <a:r>
              <a:rPr sz="8000">
                <a:solidFill>
                  <a:srgbClr val="FFFB00"/>
                </a:solidFill>
              </a:rPr>
              <a:t>Title Text</a:t>
            </a:r>
          </a:p>
        </p:txBody>
      </p:sp>
      <p:sp>
        <p:nvSpPr>
          <p:cNvPr id="23" name="Shape 23"/>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solidFill>
                  <a:srgbClr val="000000"/>
                </a:solidFill>
              </a:defRPr>
            </a:pPr>
            <a:r>
              <a:rPr sz="2800">
                <a:solidFill>
                  <a:srgbClr val="26E9FF"/>
                </a:solidFill>
              </a:rPr>
              <a:t>Body Level One</a:t>
            </a:r>
            <a:endParaRPr sz="2800">
              <a:solidFill>
                <a:srgbClr val="26E9FF"/>
              </a:solidFill>
            </a:endParaRPr>
          </a:p>
          <a:p>
            <a:pPr lvl="1">
              <a:defRPr sz="1800">
                <a:solidFill>
                  <a:srgbClr val="000000"/>
                </a:solidFill>
              </a:defRPr>
            </a:pPr>
            <a:r>
              <a:rPr sz="2800">
                <a:solidFill>
                  <a:srgbClr val="26E9FF"/>
                </a:solidFill>
              </a:rPr>
              <a:t>Body Level Two</a:t>
            </a:r>
            <a:endParaRPr sz="2800">
              <a:solidFill>
                <a:srgbClr val="26E9FF"/>
              </a:solidFill>
            </a:endParaRPr>
          </a:p>
          <a:p>
            <a:pPr lvl="2">
              <a:defRPr sz="1800">
                <a:solidFill>
                  <a:srgbClr val="000000"/>
                </a:solidFill>
              </a:defRPr>
            </a:pPr>
            <a:r>
              <a:rPr sz="2800">
                <a:solidFill>
                  <a:srgbClr val="26E9FF"/>
                </a:solidFill>
              </a:rPr>
              <a:t>Body Level Three</a:t>
            </a:r>
            <a:endParaRPr sz="2800">
              <a:solidFill>
                <a:srgbClr val="26E9FF"/>
              </a:solidFill>
            </a:endParaRPr>
          </a:p>
          <a:p>
            <a:pPr lvl="3">
              <a:defRPr sz="1800">
                <a:solidFill>
                  <a:srgbClr val="000000"/>
                </a:solidFill>
              </a:defRPr>
            </a:pPr>
            <a:r>
              <a:rPr sz="2800">
                <a:solidFill>
                  <a:srgbClr val="26E9FF"/>
                </a:solidFill>
              </a:rPr>
              <a:t>Body Level Four</a:t>
            </a:r>
            <a:endParaRPr sz="2800">
              <a:solidFill>
                <a:srgbClr val="26E9FF"/>
              </a:solidFill>
            </a:endParaRPr>
          </a:p>
          <a:p>
            <a:pPr lvl="4">
              <a:defRPr sz="1800">
                <a:solidFill>
                  <a:srgbClr val="000000"/>
                </a:solidFill>
              </a:defRPr>
            </a:pPr>
            <a:r>
              <a:rPr sz="2800">
                <a:solidFill>
                  <a:srgbClr val="26E9FF"/>
                </a:solidFill>
              </a:rPr>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5" name="Shape 25"/>
          <p:cNvSpPr/>
          <p:nvPr>
            <p:ph type="body" idx="1"/>
          </p:nvPr>
        </p:nvSpPr>
        <p:spPr>
          <a:xfrm>
            <a:off x="952500" y="1270000"/>
            <a:ext cx="11099800" cy="7213600"/>
          </a:xfrm>
          <a:prstGeom prst="rect">
            <a:avLst/>
          </a:prstGeom>
        </p:spPr>
        <p:txBody>
          <a:bodyPr/>
          <a:lstStyle/>
          <a:p>
            <a:pPr lvl="0">
              <a:defRPr sz="1800">
                <a:solidFill>
                  <a:srgbClr val="000000"/>
                </a:solidFill>
              </a:defRPr>
            </a:pPr>
            <a:r>
              <a:rPr sz="3600">
                <a:solidFill>
                  <a:srgbClr val="26E9FF"/>
                </a:solidFill>
              </a:rPr>
              <a:t>Body Level One</a:t>
            </a:r>
            <a:endParaRPr sz="3600">
              <a:solidFill>
                <a:srgbClr val="26E9FF"/>
              </a:solidFill>
            </a:endParaRPr>
          </a:p>
          <a:p>
            <a:pPr lvl="1">
              <a:defRPr sz="1800">
                <a:solidFill>
                  <a:srgbClr val="000000"/>
                </a:solidFill>
              </a:defRPr>
            </a:pPr>
            <a:r>
              <a:rPr sz="3600">
                <a:solidFill>
                  <a:srgbClr val="26E9FF"/>
                </a:solidFill>
              </a:rPr>
              <a:t>Body Level Two</a:t>
            </a:r>
            <a:endParaRPr sz="3600">
              <a:solidFill>
                <a:srgbClr val="26E9FF"/>
              </a:solidFill>
            </a:endParaRPr>
          </a:p>
          <a:p>
            <a:pPr lvl="2">
              <a:defRPr sz="1800">
                <a:solidFill>
                  <a:srgbClr val="000000"/>
                </a:solidFill>
              </a:defRPr>
            </a:pPr>
            <a:r>
              <a:rPr sz="3600">
                <a:solidFill>
                  <a:srgbClr val="26E9FF"/>
                </a:solidFill>
              </a:rPr>
              <a:t>Body Level Three</a:t>
            </a:r>
            <a:endParaRPr sz="3600">
              <a:solidFill>
                <a:srgbClr val="26E9FF"/>
              </a:solidFill>
            </a:endParaRPr>
          </a:p>
          <a:p>
            <a:pPr lvl="3">
              <a:defRPr sz="1800">
                <a:solidFill>
                  <a:srgbClr val="000000"/>
                </a:solidFill>
              </a:defRPr>
            </a:pPr>
            <a:r>
              <a:rPr sz="3600">
                <a:solidFill>
                  <a:srgbClr val="26E9FF"/>
                </a:solidFill>
              </a:rPr>
              <a:t>Body Level Four</a:t>
            </a:r>
            <a:endParaRPr sz="3600">
              <a:solidFill>
                <a:srgbClr val="26E9FF"/>
              </a:solidFill>
            </a:endParaRPr>
          </a:p>
          <a:p>
            <a:pPr lvl="4">
              <a:defRPr sz="1800">
                <a:solidFill>
                  <a:srgbClr val="000000"/>
                </a:solidFill>
              </a:defRPr>
            </a:pPr>
            <a:r>
              <a:rPr sz="3600">
                <a:solidFill>
                  <a:srgbClr val="26E9FF"/>
                </a:solidFill>
              </a:rPr>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nvSpPr>
        <p:spPr>
          <a:xfrm>
            <a:off x="0" y="-44450"/>
            <a:ext cx="13004800" cy="9842500"/>
          </a:xfrm>
          <a:prstGeom prst="rect">
            <a:avLst/>
          </a:prstGeom>
          <a:solidFill>
            <a:srgbClr val="000000">
              <a:alpha val="37685"/>
            </a:srgbClr>
          </a:solidFill>
          <a:ln w="12700">
            <a:miter lim="400000"/>
          </a:ln>
        </p:spPr>
        <p:txBody>
          <a:bodyPr lIns="0" tIns="0" rIns="0" bIns="0" anchor="ctr"/>
          <a:lstStyle/>
          <a:p>
            <a:pPr lvl="0">
              <a:defRPr sz="2400">
                <a:solidFill>
                  <a:srgbClr val="FFFFFF"/>
                </a:solidFill>
              </a:defRPr>
            </a:pPr>
          </a:p>
        </p:txBody>
      </p:sp>
      <p:sp>
        <p:nvSpPr>
          <p:cNvPr id="3" name="Shape 3"/>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8000">
                <a:solidFill>
                  <a:srgbClr val="FFFB00"/>
                </a:solidFill>
              </a:rPr>
              <a:t>Title Text</a:t>
            </a:r>
          </a:p>
        </p:txBody>
      </p:sp>
      <p:sp>
        <p:nvSpPr>
          <p:cNvPr id="4" name="Shape 4"/>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3600">
                <a:solidFill>
                  <a:srgbClr val="26E9FF"/>
                </a:solidFill>
              </a:rPr>
              <a:t>Body Level One</a:t>
            </a:r>
            <a:endParaRPr sz="3600">
              <a:solidFill>
                <a:srgbClr val="26E9FF"/>
              </a:solidFill>
            </a:endParaRPr>
          </a:p>
          <a:p>
            <a:pPr lvl="1">
              <a:defRPr sz="1800">
                <a:solidFill>
                  <a:srgbClr val="000000"/>
                </a:solidFill>
              </a:defRPr>
            </a:pPr>
            <a:r>
              <a:rPr sz="3600">
                <a:solidFill>
                  <a:srgbClr val="26E9FF"/>
                </a:solidFill>
              </a:rPr>
              <a:t>Body Level Two</a:t>
            </a:r>
            <a:endParaRPr sz="3600">
              <a:solidFill>
                <a:srgbClr val="26E9FF"/>
              </a:solidFill>
            </a:endParaRPr>
          </a:p>
          <a:p>
            <a:pPr lvl="2">
              <a:defRPr sz="1800">
                <a:solidFill>
                  <a:srgbClr val="000000"/>
                </a:solidFill>
              </a:defRPr>
            </a:pPr>
            <a:r>
              <a:rPr sz="3600">
                <a:solidFill>
                  <a:srgbClr val="26E9FF"/>
                </a:solidFill>
              </a:rPr>
              <a:t>Body Level Three</a:t>
            </a:r>
            <a:endParaRPr sz="3600">
              <a:solidFill>
                <a:srgbClr val="26E9FF"/>
              </a:solidFill>
            </a:endParaRPr>
          </a:p>
          <a:p>
            <a:pPr lvl="3">
              <a:defRPr sz="1800">
                <a:solidFill>
                  <a:srgbClr val="000000"/>
                </a:solidFill>
              </a:defRPr>
            </a:pPr>
            <a:r>
              <a:rPr sz="3600">
                <a:solidFill>
                  <a:srgbClr val="26E9FF"/>
                </a:solidFill>
              </a:rPr>
              <a:t>Body Level Four</a:t>
            </a:r>
            <a:endParaRPr sz="3600">
              <a:solidFill>
                <a:srgbClr val="26E9FF"/>
              </a:solidFill>
            </a:endParaRPr>
          </a:p>
          <a:p>
            <a:pPr lvl="4">
              <a:defRPr sz="1800">
                <a:solidFill>
                  <a:srgbClr val="000000"/>
                </a:solidFill>
              </a:defRPr>
            </a:pPr>
            <a:r>
              <a:rPr sz="3600">
                <a:solidFill>
                  <a:srgbClr val="26E9FF"/>
                </a:solidFill>
              </a:rPr>
              <a:t>Body Level Five</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spd="med" advClick="1"/>
  <p:txStyles>
    <p:titleStyle>
      <a:lvl1pPr algn="ctr" defTabSz="584200">
        <a:defRPr sz="8000">
          <a:solidFill>
            <a:srgbClr val="FFFB00"/>
          </a:solidFill>
          <a:latin typeface="+mn-lt"/>
          <a:ea typeface="+mn-ea"/>
          <a:cs typeface="+mn-cs"/>
          <a:sym typeface="Helvetica Light"/>
        </a:defRPr>
      </a:lvl1pPr>
      <a:lvl2pPr indent="228600" algn="ctr" defTabSz="584200">
        <a:defRPr sz="8000">
          <a:solidFill>
            <a:srgbClr val="FFFB00"/>
          </a:solidFill>
          <a:latin typeface="+mn-lt"/>
          <a:ea typeface="+mn-ea"/>
          <a:cs typeface="+mn-cs"/>
          <a:sym typeface="Helvetica Light"/>
        </a:defRPr>
      </a:lvl2pPr>
      <a:lvl3pPr indent="457200" algn="ctr" defTabSz="584200">
        <a:defRPr sz="8000">
          <a:solidFill>
            <a:srgbClr val="FFFB00"/>
          </a:solidFill>
          <a:latin typeface="+mn-lt"/>
          <a:ea typeface="+mn-ea"/>
          <a:cs typeface="+mn-cs"/>
          <a:sym typeface="Helvetica Light"/>
        </a:defRPr>
      </a:lvl3pPr>
      <a:lvl4pPr indent="685800" algn="ctr" defTabSz="584200">
        <a:defRPr sz="8000">
          <a:solidFill>
            <a:srgbClr val="FFFB00"/>
          </a:solidFill>
          <a:latin typeface="+mn-lt"/>
          <a:ea typeface="+mn-ea"/>
          <a:cs typeface="+mn-cs"/>
          <a:sym typeface="Helvetica Light"/>
        </a:defRPr>
      </a:lvl4pPr>
      <a:lvl5pPr indent="914400" algn="ctr" defTabSz="584200">
        <a:defRPr sz="8000">
          <a:solidFill>
            <a:srgbClr val="FFFB00"/>
          </a:solidFill>
          <a:latin typeface="+mn-lt"/>
          <a:ea typeface="+mn-ea"/>
          <a:cs typeface="+mn-cs"/>
          <a:sym typeface="Helvetica Light"/>
        </a:defRPr>
      </a:lvl5pPr>
      <a:lvl6pPr indent="1143000" algn="ctr" defTabSz="584200">
        <a:defRPr sz="8000">
          <a:solidFill>
            <a:srgbClr val="FFFB00"/>
          </a:solidFill>
          <a:latin typeface="+mn-lt"/>
          <a:ea typeface="+mn-ea"/>
          <a:cs typeface="+mn-cs"/>
          <a:sym typeface="Helvetica Light"/>
        </a:defRPr>
      </a:lvl6pPr>
      <a:lvl7pPr indent="1371600" algn="ctr" defTabSz="584200">
        <a:defRPr sz="8000">
          <a:solidFill>
            <a:srgbClr val="FFFB00"/>
          </a:solidFill>
          <a:latin typeface="+mn-lt"/>
          <a:ea typeface="+mn-ea"/>
          <a:cs typeface="+mn-cs"/>
          <a:sym typeface="Helvetica Light"/>
        </a:defRPr>
      </a:lvl7pPr>
      <a:lvl8pPr indent="1600200" algn="ctr" defTabSz="584200">
        <a:defRPr sz="8000">
          <a:solidFill>
            <a:srgbClr val="FFFB00"/>
          </a:solidFill>
          <a:latin typeface="+mn-lt"/>
          <a:ea typeface="+mn-ea"/>
          <a:cs typeface="+mn-cs"/>
          <a:sym typeface="Helvetica Light"/>
        </a:defRPr>
      </a:lvl8pPr>
      <a:lvl9pPr indent="1828800" algn="ctr" defTabSz="584200">
        <a:defRPr sz="8000">
          <a:solidFill>
            <a:srgbClr val="FFFB00"/>
          </a:solidFill>
          <a:latin typeface="+mn-lt"/>
          <a:ea typeface="+mn-ea"/>
          <a:cs typeface="+mn-cs"/>
          <a:sym typeface="Helvetica Light"/>
        </a:defRPr>
      </a:lvl9pPr>
    </p:titleStyle>
    <p:bodyStyle>
      <a:lvl1pPr marL="444500" indent="-444500" defTabSz="584200">
        <a:spcBef>
          <a:spcPts val="4200"/>
        </a:spcBef>
        <a:buSzPct val="75000"/>
        <a:buChar char="•"/>
        <a:defRPr sz="3600">
          <a:solidFill>
            <a:srgbClr val="26E9FF"/>
          </a:solidFill>
          <a:latin typeface="+mn-lt"/>
          <a:ea typeface="+mn-ea"/>
          <a:cs typeface="+mn-cs"/>
          <a:sym typeface="Helvetica Light"/>
        </a:defRPr>
      </a:lvl1pPr>
      <a:lvl2pPr marL="889000" indent="-444500" defTabSz="584200">
        <a:spcBef>
          <a:spcPts val="4200"/>
        </a:spcBef>
        <a:buSzPct val="75000"/>
        <a:buChar char="•"/>
        <a:defRPr sz="3600">
          <a:solidFill>
            <a:srgbClr val="26E9FF"/>
          </a:solidFill>
          <a:latin typeface="+mn-lt"/>
          <a:ea typeface="+mn-ea"/>
          <a:cs typeface="+mn-cs"/>
          <a:sym typeface="Helvetica Light"/>
        </a:defRPr>
      </a:lvl2pPr>
      <a:lvl3pPr marL="1333500" indent="-444500" defTabSz="584200">
        <a:spcBef>
          <a:spcPts val="4200"/>
        </a:spcBef>
        <a:buSzPct val="75000"/>
        <a:buChar char="•"/>
        <a:defRPr sz="3600">
          <a:solidFill>
            <a:srgbClr val="26E9FF"/>
          </a:solidFill>
          <a:latin typeface="+mn-lt"/>
          <a:ea typeface="+mn-ea"/>
          <a:cs typeface="+mn-cs"/>
          <a:sym typeface="Helvetica Light"/>
        </a:defRPr>
      </a:lvl3pPr>
      <a:lvl4pPr marL="1778000" indent="-444500" defTabSz="584200">
        <a:spcBef>
          <a:spcPts val="4200"/>
        </a:spcBef>
        <a:buSzPct val="75000"/>
        <a:buChar char="•"/>
        <a:defRPr sz="3600">
          <a:solidFill>
            <a:srgbClr val="26E9FF"/>
          </a:solidFill>
          <a:latin typeface="+mn-lt"/>
          <a:ea typeface="+mn-ea"/>
          <a:cs typeface="+mn-cs"/>
          <a:sym typeface="Helvetica Light"/>
        </a:defRPr>
      </a:lvl4pPr>
      <a:lvl5pPr marL="2222500" indent="-444500" defTabSz="584200">
        <a:spcBef>
          <a:spcPts val="4200"/>
        </a:spcBef>
        <a:buSzPct val="75000"/>
        <a:buChar char="•"/>
        <a:defRPr sz="3600">
          <a:solidFill>
            <a:srgbClr val="26E9FF"/>
          </a:solidFill>
          <a:latin typeface="+mn-lt"/>
          <a:ea typeface="+mn-ea"/>
          <a:cs typeface="+mn-cs"/>
          <a:sym typeface="Helvetica Light"/>
        </a:defRPr>
      </a:lvl5pPr>
      <a:lvl6pPr marL="2667000" indent="-444500" defTabSz="584200">
        <a:spcBef>
          <a:spcPts val="4200"/>
        </a:spcBef>
        <a:buSzPct val="75000"/>
        <a:buChar char="•"/>
        <a:defRPr sz="3600">
          <a:solidFill>
            <a:srgbClr val="26E9FF"/>
          </a:solidFill>
          <a:latin typeface="+mn-lt"/>
          <a:ea typeface="+mn-ea"/>
          <a:cs typeface="+mn-cs"/>
          <a:sym typeface="Helvetica Light"/>
        </a:defRPr>
      </a:lvl6pPr>
      <a:lvl7pPr marL="3111500" indent="-444500" defTabSz="584200">
        <a:spcBef>
          <a:spcPts val="4200"/>
        </a:spcBef>
        <a:buSzPct val="75000"/>
        <a:buChar char="•"/>
        <a:defRPr sz="3600">
          <a:solidFill>
            <a:srgbClr val="26E9FF"/>
          </a:solidFill>
          <a:latin typeface="+mn-lt"/>
          <a:ea typeface="+mn-ea"/>
          <a:cs typeface="+mn-cs"/>
          <a:sym typeface="Helvetica Light"/>
        </a:defRPr>
      </a:lvl7pPr>
      <a:lvl8pPr marL="3556000" indent="-444500" defTabSz="584200">
        <a:spcBef>
          <a:spcPts val="4200"/>
        </a:spcBef>
        <a:buSzPct val="75000"/>
        <a:buChar char="•"/>
        <a:defRPr sz="3600">
          <a:solidFill>
            <a:srgbClr val="26E9FF"/>
          </a:solidFill>
          <a:latin typeface="+mn-lt"/>
          <a:ea typeface="+mn-ea"/>
          <a:cs typeface="+mn-cs"/>
          <a:sym typeface="Helvetica Light"/>
        </a:defRPr>
      </a:lvl8pPr>
      <a:lvl9pPr marL="4000500" indent="-444500" defTabSz="584200">
        <a:spcBef>
          <a:spcPts val="4200"/>
        </a:spcBef>
        <a:buSzPct val="75000"/>
        <a:buChar char="•"/>
        <a:defRPr sz="3600">
          <a:solidFill>
            <a:srgbClr val="26E9FF"/>
          </a:solidFill>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hyperlink" Target="https://www.nami.org/NAMI/media/NAMI-Media/Infographics/GeneralMHFacts.pdf"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 Id="rId3" Type="http://schemas.openxmlformats.org/officeDocument/2006/relationships/image" Target="../media/image1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 Id="rId3" Type="http://schemas.openxmlformats.org/officeDocument/2006/relationships/image" Target="../media/image1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 name="Shape 33"/>
          <p:cNvSpPr/>
          <p:nvPr>
            <p:ph type="title"/>
          </p:nvPr>
        </p:nvSpPr>
        <p:spPr>
          <a:xfrm>
            <a:off x="4730065" y="1645498"/>
            <a:ext cx="8271270" cy="1638951"/>
          </a:xfrm>
          <a:prstGeom prst="rect">
            <a:avLst/>
          </a:prstGeom>
        </p:spPr>
        <p:txBody>
          <a:bodyPr/>
          <a:lstStyle>
            <a:lvl1pPr defTabSz="251206">
              <a:defRPr sz="3440"/>
            </a:lvl1pPr>
          </a:lstStyle>
          <a:p>
            <a:pPr lvl="0">
              <a:defRPr sz="1800">
                <a:solidFill>
                  <a:srgbClr val="000000"/>
                </a:solidFill>
              </a:defRPr>
            </a:pPr>
            <a:r>
              <a:rPr sz="3440">
                <a:solidFill>
                  <a:srgbClr val="FFFB00"/>
                </a:solidFill>
              </a:rPr>
              <a:t>HOCKEY: How to Observe Connectomes for gaining Knowledge and Estimating ‘Y’</a:t>
            </a:r>
          </a:p>
        </p:txBody>
      </p:sp>
      <p:sp>
        <p:nvSpPr>
          <p:cNvPr id="34" name="Shape 34"/>
          <p:cNvSpPr/>
          <p:nvPr>
            <p:ph type="body" idx="1"/>
          </p:nvPr>
        </p:nvSpPr>
        <p:spPr>
          <a:prstGeom prst="rect">
            <a:avLst/>
          </a:prstGeom>
        </p:spPr>
        <p:txBody>
          <a:bodyPr/>
          <a:lstStyle/>
          <a:p>
            <a:pPr lvl="0" defTabSz="578358">
              <a:defRPr sz="1800">
                <a:solidFill>
                  <a:srgbClr val="000000"/>
                </a:solidFill>
              </a:defRPr>
            </a:pPr>
            <a:r>
              <a:rPr sz="3168">
                <a:solidFill>
                  <a:srgbClr val="26E9FF"/>
                </a:solidFill>
              </a:rPr>
              <a:t>Greg Kiar</a:t>
            </a:r>
            <a:endParaRPr sz="3168">
              <a:solidFill>
                <a:srgbClr val="26E9FF"/>
              </a:solidFill>
            </a:endParaRPr>
          </a:p>
          <a:p>
            <a:pPr lvl="0" defTabSz="578358">
              <a:defRPr sz="1800">
                <a:solidFill>
                  <a:srgbClr val="000000"/>
                </a:solidFill>
              </a:defRPr>
            </a:pPr>
            <a:endParaRPr sz="3168">
              <a:solidFill>
                <a:srgbClr val="26E9FF"/>
              </a:solidFill>
            </a:endParaRPr>
          </a:p>
          <a:p>
            <a:pPr lvl="0" defTabSz="578358">
              <a:defRPr sz="1800">
                <a:solidFill>
                  <a:srgbClr val="000000"/>
                </a:solidFill>
              </a:defRPr>
            </a:pPr>
            <a:r>
              <a:rPr sz="3168">
                <a:solidFill>
                  <a:srgbClr val="26E9FF"/>
                </a:solidFill>
              </a:rPr>
              <a:t>March 7th, 2016</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Shape 103"/>
          <p:cNvSpPr/>
          <p:nvPr/>
        </p:nvSpPr>
        <p:spPr>
          <a:xfrm>
            <a:off x="649064" y="3778250"/>
            <a:ext cx="11706672" cy="3924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marL="444500" indent="-444500" algn="l">
              <a:buSzPct val="75000"/>
              <a:buChar char="•"/>
              <a:defRPr sz="1800"/>
            </a:pPr>
            <a:r>
              <a:rPr sz="3600">
                <a:solidFill>
                  <a:srgbClr val="00FDFF"/>
                </a:solidFill>
              </a:rPr>
              <a:t>There now exists an open source implementation of QDA for gender classification on human connectome estimates </a:t>
            </a:r>
            <a:endParaRPr sz="3600">
              <a:solidFill>
                <a:srgbClr val="00FDFF"/>
              </a:solidFill>
            </a:endParaRPr>
          </a:p>
          <a:p>
            <a:pPr lvl="0" algn="l">
              <a:defRPr sz="1800"/>
            </a:pPr>
            <a:endParaRPr sz="3600">
              <a:solidFill>
                <a:srgbClr val="00FDFF"/>
              </a:solidFill>
            </a:endParaRPr>
          </a:p>
          <a:p>
            <a:pPr lvl="0" algn="l">
              <a:defRPr sz="1800"/>
            </a:pPr>
            <a:endParaRPr sz="3600">
              <a:solidFill>
                <a:srgbClr val="00FDFF"/>
              </a:solidFill>
            </a:endParaRPr>
          </a:p>
          <a:p>
            <a:pPr lvl="0" marL="444500" indent="-444500" algn="l">
              <a:buSzPct val="75000"/>
              <a:buChar char="•"/>
              <a:defRPr sz="1800"/>
            </a:pPr>
            <a:r>
              <a:rPr sz="3600">
                <a:solidFill>
                  <a:srgbClr val="00FDFF"/>
                </a:solidFill>
              </a:rPr>
              <a:t>This is a building block for future studies which can expand the use of this classifier to other covariates</a:t>
            </a:r>
          </a:p>
        </p:txBody>
      </p:sp>
      <p:sp>
        <p:nvSpPr>
          <p:cNvPr id="104" name="Shape 104"/>
          <p:cNvSpPr/>
          <p:nvPr>
            <p:ph type="title"/>
          </p:nvPr>
        </p:nvSpPr>
        <p:spPr>
          <a:prstGeom prst="rect">
            <a:avLst/>
          </a:prstGeom>
        </p:spPr>
        <p:txBody>
          <a:bodyPr/>
          <a:lstStyle/>
          <a:p>
            <a:pPr lvl="0">
              <a:defRPr sz="1800">
                <a:solidFill>
                  <a:srgbClr val="000000"/>
                </a:solidFill>
              </a:defRPr>
            </a:pPr>
            <a:r>
              <a:rPr sz="8000">
                <a:solidFill>
                  <a:srgbClr val="FFFB00"/>
                </a:solidFill>
              </a:rPr>
              <a:t>Resolution</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 name="Shape 36"/>
          <p:cNvSpPr/>
          <p:nvPr>
            <p:ph type="title"/>
          </p:nvPr>
        </p:nvSpPr>
        <p:spPr>
          <a:xfrm>
            <a:off x="952500" y="0"/>
            <a:ext cx="11099800" cy="2159000"/>
          </a:xfrm>
          <a:prstGeom prst="rect">
            <a:avLst/>
          </a:prstGeom>
        </p:spPr>
        <p:txBody>
          <a:bodyPr/>
          <a:lstStyle/>
          <a:p>
            <a:pPr lvl="0">
              <a:defRPr sz="1800">
                <a:solidFill>
                  <a:srgbClr val="000000"/>
                </a:solidFill>
              </a:defRPr>
            </a:pPr>
            <a:r>
              <a:rPr sz="8000">
                <a:solidFill>
                  <a:srgbClr val="FFFB00"/>
                </a:solidFill>
              </a:rPr>
              <a:t>Significance</a:t>
            </a:r>
          </a:p>
        </p:txBody>
      </p:sp>
      <p:pic>
        <p:nvPicPr>
          <p:cNvPr id="37" name="Screen Shot 2016-03-04 at 12.04.15 PM.png"/>
          <p:cNvPicPr/>
          <p:nvPr/>
        </p:nvPicPr>
        <p:blipFill>
          <a:blip r:embed="rId2">
            <a:extLst/>
          </a:blip>
          <a:srcRect l="2110" t="1641" r="6324" b="1641"/>
          <a:stretch>
            <a:fillRect/>
          </a:stretch>
        </p:blipFill>
        <p:spPr>
          <a:xfrm>
            <a:off x="8807003" y="2955329"/>
            <a:ext cx="3739106" cy="5569989"/>
          </a:xfrm>
          <a:prstGeom prst="rect">
            <a:avLst/>
          </a:prstGeom>
          <a:ln w="25400">
            <a:solidFill>
              <a:srgbClr val="00FDFF"/>
            </a:solidFill>
            <a:miter lim="400000"/>
          </a:ln>
        </p:spPr>
      </p:pic>
      <p:pic>
        <p:nvPicPr>
          <p:cNvPr id="38" name="Screen Shot 2016-03-04 at 12.04.53 PM.png"/>
          <p:cNvPicPr/>
          <p:nvPr/>
        </p:nvPicPr>
        <p:blipFill>
          <a:blip r:embed="rId3">
            <a:extLst/>
          </a:blip>
          <a:srcRect l="3073" t="3324" r="3073" b="3324"/>
          <a:stretch>
            <a:fillRect/>
          </a:stretch>
        </p:blipFill>
        <p:spPr>
          <a:xfrm>
            <a:off x="273544" y="3889970"/>
            <a:ext cx="8249870" cy="3700756"/>
          </a:xfrm>
          <a:prstGeom prst="rect">
            <a:avLst/>
          </a:prstGeom>
          <a:ln w="25400">
            <a:solidFill>
              <a:srgbClr val="00FDFF"/>
            </a:solidFill>
            <a:miter lim="400000"/>
          </a:ln>
        </p:spPr>
      </p:pic>
      <p:sp>
        <p:nvSpPr>
          <p:cNvPr id="39" name="Shape 39"/>
          <p:cNvSpPr/>
          <p:nvPr/>
        </p:nvSpPr>
        <p:spPr>
          <a:xfrm>
            <a:off x="310334" y="9213849"/>
            <a:ext cx="8176261" cy="342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1600">
                <a:solidFill>
                  <a:srgbClr val="00FDFF"/>
                </a:solidFill>
              </a:rPr>
              <a:t>NAMI: </a:t>
            </a:r>
            <a:r>
              <a:rPr sz="1600" u="sng">
                <a:solidFill>
                  <a:srgbClr val="00FDFF"/>
                </a:solidFill>
                <a:hlinkClick r:id="rId4" invalidUrl="" action="" tgtFrame="" tooltip="" history="1" highlightClick="0" endSnd="0"/>
              </a:rPr>
              <a:t>https://www.nami.org/NAMI/media/NAMI-Media/Infographics/GeneralMHFacts.pdf</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 name="Shape 41"/>
          <p:cNvSpPr/>
          <p:nvPr>
            <p:ph type="title"/>
          </p:nvPr>
        </p:nvSpPr>
        <p:spPr>
          <a:xfrm>
            <a:off x="952500" y="-12700"/>
            <a:ext cx="11099800" cy="2159000"/>
          </a:xfrm>
          <a:prstGeom prst="rect">
            <a:avLst/>
          </a:prstGeom>
        </p:spPr>
        <p:txBody>
          <a:bodyPr/>
          <a:lstStyle/>
          <a:p>
            <a:pPr lvl="0">
              <a:defRPr sz="1800">
                <a:solidFill>
                  <a:srgbClr val="000000"/>
                </a:solidFill>
              </a:defRPr>
            </a:pPr>
            <a:r>
              <a:rPr sz="8000">
                <a:solidFill>
                  <a:srgbClr val="FFFB00"/>
                </a:solidFill>
              </a:rPr>
              <a:t>Gap</a:t>
            </a:r>
          </a:p>
        </p:txBody>
      </p:sp>
      <p:sp>
        <p:nvSpPr>
          <p:cNvPr id="42" name="Shape 42"/>
          <p:cNvSpPr/>
          <p:nvPr/>
        </p:nvSpPr>
        <p:spPr>
          <a:xfrm>
            <a:off x="649064" y="3505200"/>
            <a:ext cx="11706672" cy="447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marL="444500" indent="-444500" algn="l">
              <a:buSzPct val="75000"/>
              <a:buChar char="•"/>
              <a:defRPr sz="1800"/>
            </a:pPr>
            <a:r>
              <a:rPr sz="3600">
                <a:solidFill>
                  <a:srgbClr val="00FDFF"/>
                </a:solidFill>
              </a:rPr>
              <a:t>Currently, no brain imaging biomarkers exist that are clinically useful for any diagnostic category in psychiatry</a:t>
            </a:r>
            <a:endParaRPr sz="3600">
              <a:solidFill>
                <a:srgbClr val="00FDFF"/>
              </a:solidFill>
            </a:endParaRPr>
          </a:p>
          <a:p>
            <a:pPr lvl="0" algn="l">
              <a:defRPr sz="1800"/>
            </a:pPr>
            <a:endParaRPr sz="3600">
              <a:solidFill>
                <a:srgbClr val="00FDFF"/>
              </a:solidFill>
            </a:endParaRPr>
          </a:p>
          <a:p>
            <a:pPr lvl="0" algn="l">
              <a:defRPr sz="1800"/>
            </a:pPr>
            <a:endParaRPr sz="3600">
              <a:solidFill>
                <a:srgbClr val="00FDFF"/>
              </a:solidFill>
            </a:endParaRPr>
          </a:p>
          <a:p>
            <a:pPr lvl="0" marL="444500" indent="-444500" algn="l">
              <a:buSzPct val="75000"/>
              <a:buChar char="•"/>
              <a:defRPr sz="1800"/>
            </a:pPr>
            <a:r>
              <a:rPr sz="3600">
                <a:solidFill>
                  <a:srgbClr val="00FDFF"/>
                </a:solidFill>
              </a:rPr>
              <a:t>Currently, no known open source gender (or other covariate) classifiers based on connectome analysis exist</a:t>
            </a:r>
          </a:p>
        </p:txBody>
      </p:sp>
      <p:sp>
        <p:nvSpPr>
          <p:cNvPr id="43" name="Shape 43"/>
          <p:cNvSpPr/>
          <p:nvPr/>
        </p:nvSpPr>
        <p:spPr>
          <a:xfrm>
            <a:off x="281288" y="9334500"/>
            <a:ext cx="12442224" cy="342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600">
                <a:solidFill>
                  <a:srgbClr val="00FDFF"/>
                </a:solidFill>
              </a:defRPr>
            </a:lvl1pPr>
          </a:lstStyle>
          <a:p>
            <a:pPr lvl="0">
              <a:defRPr sz="1800">
                <a:solidFill>
                  <a:srgbClr val="000000"/>
                </a:solidFill>
              </a:defRPr>
            </a:pPr>
            <a:r>
              <a:rPr sz="1600">
                <a:solidFill>
                  <a:srgbClr val="00FDFF"/>
                </a:solidFill>
              </a:rPr>
              <a:t>APA 2012: Consensus Report of the APA Work Group on Neuroimaging Markers of Psychiatric Disorders RESOURCE DOCUMENT</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 name="Shape 45"/>
          <p:cNvSpPr/>
          <p:nvPr>
            <p:ph type="title"/>
          </p:nvPr>
        </p:nvSpPr>
        <p:spPr>
          <a:xfrm>
            <a:off x="952500" y="-12700"/>
            <a:ext cx="11099800" cy="2159000"/>
          </a:xfrm>
          <a:prstGeom prst="rect">
            <a:avLst/>
          </a:prstGeom>
        </p:spPr>
        <p:txBody>
          <a:bodyPr/>
          <a:lstStyle/>
          <a:p>
            <a:pPr lvl="0">
              <a:defRPr sz="1800">
                <a:solidFill>
                  <a:srgbClr val="000000"/>
                </a:solidFill>
              </a:defRPr>
            </a:pPr>
            <a:r>
              <a:rPr sz="8000">
                <a:solidFill>
                  <a:srgbClr val="FFFB00"/>
                </a:solidFill>
              </a:rPr>
              <a:t>Challenge</a:t>
            </a:r>
          </a:p>
        </p:txBody>
      </p:sp>
      <p:sp>
        <p:nvSpPr>
          <p:cNvPr id="46" name="Shape 46"/>
          <p:cNvSpPr/>
          <p:nvPr/>
        </p:nvSpPr>
        <p:spPr>
          <a:xfrm>
            <a:off x="737964" y="2959099"/>
            <a:ext cx="11706672" cy="556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marL="444500" indent="-444500" algn="l">
              <a:buSzPct val="75000"/>
              <a:buChar char="•"/>
              <a:defRPr sz="1800"/>
            </a:pPr>
            <a:r>
              <a:rPr sz="3600">
                <a:solidFill>
                  <a:srgbClr val="00FDFF"/>
                </a:solidFill>
              </a:rPr>
              <a:t>Graph stats are hard:</a:t>
            </a:r>
            <a:endParaRPr sz="3600">
              <a:solidFill>
                <a:srgbClr val="00FDFF"/>
              </a:solidFill>
            </a:endParaRPr>
          </a:p>
          <a:p>
            <a:pPr lvl="0" algn="l">
              <a:defRPr sz="1800"/>
            </a:pPr>
            <a:endParaRPr sz="3600">
              <a:solidFill>
                <a:srgbClr val="00FDFF"/>
              </a:solidFill>
            </a:endParaRPr>
          </a:p>
          <a:p>
            <a:pPr lvl="1" marL="889000" indent="-444500" algn="l">
              <a:buSzPct val="75000"/>
              <a:buChar char="•"/>
              <a:defRPr sz="1800"/>
            </a:pPr>
            <a:r>
              <a:rPr sz="3600">
                <a:solidFill>
                  <a:srgbClr val="00FDFF"/>
                </a:solidFill>
              </a:rPr>
              <a:t>Large number of dimensions (D)</a:t>
            </a:r>
            <a:endParaRPr sz="3600">
              <a:solidFill>
                <a:srgbClr val="00FDFF"/>
              </a:solidFill>
            </a:endParaRPr>
          </a:p>
          <a:p>
            <a:pPr lvl="0" algn="l">
              <a:defRPr sz="1800"/>
            </a:pPr>
            <a:endParaRPr sz="3600">
              <a:solidFill>
                <a:srgbClr val="00FDFF"/>
              </a:solidFill>
            </a:endParaRPr>
          </a:p>
          <a:p>
            <a:pPr lvl="1" marL="889000" indent="-444500" algn="l">
              <a:buSzPct val="75000"/>
              <a:buChar char="•"/>
              <a:defRPr sz="1800"/>
            </a:pPr>
            <a:r>
              <a:rPr sz="3600">
                <a:solidFill>
                  <a:srgbClr val="00FDFF"/>
                </a:solidFill>
              </a:rPr>
              <a:t>Small number of samples (N)</a:t>
            </a:r>
            <a:endParaRPr sz="3600">
              <a:solidFill>
                <a:srgbClr val="00FDFF"/>
              </a:solidFill>
            </a:endParaRPr>
          </a:p>
          <a:p>
            <a:pPr lvl="0" algn="l">
              <a:defRPr sz="1800"/>
            </a:pPr>
            <a:endParaRPr sz="3600">
              <a:solidFill>
                <a:srgbClr val="00FDFF"/>
              </a:solidFill>
            </a:endParaRPr>
          </a:p>
          <a:p>
            <a:pPr lvl="1" marL="889000" indent="-444500" algn="l">
              <a:buSzPct val="75000"/>
              <a:buChar char="•"/>
              <a:defRPr sz="1800"/>
            </a:pPr>
            <a:r>
              <a:rPr sz="3600">
                <a:solidFill>
                  <a:srgbClr val="00FDFF"/>
                </a:solidFill>
              </a:rPr>
              <a:t>Observations are noisy</a:t>
            </a:r>
            <a:endParaRPr sz="3600">
              <a:solidFill>
                <a:srgbClr val="00FDFF"/>
              </a:solidFill>
            </a:endParaRPr>
          </a:p>
          <a:p>
            <a:pPr lvl="0" algn="l">
              <a:defRPr sz="1800"/>
            </a:pPr>
            <a:endParaRPr sz="3600">
              <a:solidFill>
                <a:srgbClr val="00FDFF"/>
              </a:solidFill>
            </a:endParaRPr>
          </a:p>
          <a:p>
            <a:pPr lvl="1" marL="889000" indent="-444500" algn="l">
              <a:buSzPct val="75000"/>
              <a:buChar char="•"/>
              <a:defRPr sz="1800"/>
            </a:pPr>
            <a:r>
              <a:rPr sz="3600">
                <a:solidFill>
                  <a:srgbClr val="00FDFF"/>
                </a:solidFill>
              </a:rPr>
              <a:t>Batch effects across studies</a:t>
            </a:r>
            <a:endParaRPr sz="3600">
              <a:solidFill>
                <a:srgbClr val="00FDFF"/>
              </a:solidFill>
            </a:endParaRPr>
          </a:p>
        </p:txBody>
      </p:sp>
      <p:pic>
        <p:nvPicPr>
          <p:cNvPr id="47" name="pasted-image.pdf"/>
          <p:cNvPicPr/>
          <p:nvPr/>
        </p:nvPicPr>
        <p:blipFill>
          <a:blip r:embed="rId2">
            <a:extLst/>
          </a:blip>
          <a:stretch>
            <a:fillRect/>
          </a:stretch>
        </p:blipFill>
        <p:spPr>
          <a:xfrm>
            <a:off x="8690779" y="3994150"/>
            <a:ext cx="3924301" cy="3492500"/>
          </a:xfrm>
          <a:prstGeom prst="rect">
            <a:avLst/>
          </a:prstGeom>
          <a:ln w="12700">
            <a:miter lim="400000"/>
          </a:ln>
        </p:spPr>
      </p:pic>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Shape 49"/>
          <p:cNvSpPr/>
          <p:nvPr>
            <p:ph type="title"/>
          </p:nvPr>
        </p:nvSpPr>
        <p:spPr>
          <a:xfrm>
            <a:off x="544859" y="-19844"/>
            <a:ext cx="11915081" cy="2159001"/>
          </a:xfrm>
          <a:prstGeom prst="rect">
            <a:avLst/>
          </a:prstGeom>
        </p:spPr>
        <p:txBody>
          <a:bodyPr/>
          <a:lstStyle>
            <a:lvl1pPr defTabSz="519937">
              <a:defRPr sz="7119"/>
            </a:lvl1pPr>
          </a:lstStyle>
          <a:p>
            <a:pPr lvl="0">
              <a:defRPr sz="1800">
                <a:solidFill>
                  <a:srgbClr val="000000"/>
                </a:solidFill>
              </a:defRPr>
            </a:pPr>
            <a:r>
              <a:rPr sz="7119">
                <a:solidFill>
                  <a:srgbClr val="FFFB00"/>
                </a:solidFill>
              </a:rPr>
              <a:t>Formal Statement of Problem</a:t>
            </a:r>
          </a:p>
        </p:txBody>
      </p:sp>
      <p:pic>
        <p:nvPicPr>
          <p:cNvPr id="50" name="pasted-image.png"/>
          <p:cNvPicPr/>
          <p:nvPr/>
        </p:nvPicPr>
        <p:blipFill>
          <a:blip r:embed="rId2">
            <a:extLst/>
          </a:blip>
          <a:stretch>
            <a:fillRect/>
          </a:stretch>
        </p:blipFill>
        <p:spPr>
          <a:xfrm>
            <a:off x="505243" y="2311400"/>
            <a:ext cx="6228514" cy="475366"/>
          </a:xfrm>
          <a:prstGeom prst="rect">
            <a:avLst/>
          </a:prstGeom>
          <a:ln w="12700">
            <a:miter lim="400000"/>
          </a:ln>
        </p:spPr>
      </p:pic>
      <p:sp>
        <p:nvSpPr>
          <p:cNvPr id="51" name="Shape 51"/>
          <p:cNvSpPr/>
          <p:nvPr/>
        </p:nvSpPr>
        <p:spPr>
          <a:xfrm>
            <a:off x="7299769" y="2256982"/>
            <a:ext cx="4983862"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FFFB00"/>
                </a:solidFill>
              </a:defRPr>
            </a:lvl1pPr>
          </a:lstStyle>
          <a:p>
            <a:pPr lvl="0">
              <a:defRPr sz="1800">
                <a:solidFill>
                  <a:srgbClr val="000000"/>
                </a:solidFill>
              </a:defRPr>
            </a:pPr>
            <a:r>
              <a:rPr sz="3000">
                <a:solidFill>
                  <a:srgbClr val="FFFB00"/>
                </a:solidFill>
              </a:rPr>
              <a:t>Graphs and labels observed</a:t>
            </a:r>
          </a:p>
        </p:txBody>
      </p:sp>
      <p:sp>
        <p:nvSpPr>
          <p:cNvPr id="52" name="Shape 52"/>
          <p:cNvSpPr/>
          <p:nvPr/>
        </p:nvSpPr>
        <p:spPr>
          <a:xfrm>
            <a:off x="7325994" y="3654028"/>
            <a:ext cx="4652011"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FFFB00"/>
                </a:solidFill>
              </a:defRPr>
            </a:lvl1pPr>
          </a:lstStyle>
          <a:p>
            <a:pPr lvl="0">
              <a:defRPr sz="1800">
                <a:solidFill>
                  <a:srgbClr val="000000"/>
                </a:solidFill>
              </a:defRPr>
            </a:pPr>
            <a:r>
              <a:rPr sz="3000">
                <a:solidFill>
                  <a:srgbClr val="FFFB00"/>
                </a:solidFill>
              </a:rPr>
              <a:t>Y is our binary label vector</a:t>
            </a:r>
          </a:p>
        </p:txBody>
      </p:sp>
      <p:sp>
        <p:nvSpPr>
          <p:cNvPr id="53" name="Shape 53"/>
          <p:cNvSpPr/>
          <p:nvPr/>
        </p:nvSpPr>
        <p:spPr>
          <a:xfrm>
            <a:off x="7385240" y="6438924"/>
            <a:ext cx="4914520"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000">
                <a:solidFill>
                  <a:srgbClr val="FFFB00"/>
                </a:solidFill>
              </a:rPr>
              <a:t>We calculate loss based on</a:t>
            </a:r>
            <a:endParaRPr sz="3000">
              <a:solidFill>
                <a:srgbClr val="FFFB00"/>
              </a:solidFill>
            </a:endParaRPr>
          </a:p>
          <a:p>
            <a:pPr lvl="0">
              <a:defRPr sz="1800"/>
            </a:pPr>
            <a:r>
              <a:rPr sz="3000">
                <a:solidFill>
                  <a:srgbClr val="FFFB00"/>
                </a:solidFill>
              </a:rPr>
              <a:t>correct assignment</a:t>
            </a:r>
          </a:p>
        </p:txBody>
      </p:sp>
      <p:sp>
        <p:nvSpPr>
          <p:cNvPr id="54" name="Shape 54"/>
          <p:cNvSpPr/>
          <p:nvPr/>
        </p:nvSpPr>
        <p:spPr>
          <a:xfrm flipV="1">
            <a:off x="365820" y="5130799"/>
            <a:ext cx="12273160" cy="2"/>
          </a:xfrm>
          <a:prstGeom prst="line">
            <a:avLst/>
          </a:prstGeom>
          <a:ln w="25400">
            <a:solidFill>
              <a:srgbClr val="FFFB00"/>
            </a:solidFill>
            <a:miter lim="400000"/>
          </a:ln>
        </p:spPr>
        <p:txBody>
          <a:bodyPr lIns="0" tIns="0" rIns="0" bIns="0" anchor="ctr"/>
          <a:lstStyle/>
          <a:p>
            <a:pPr lvl="0">
              <a:defRPr sz="2400"/>
            </a:pPr>
          </a:p>
        </p:txBody>
      </p:sp>
      <p:sp>
        <p:nvSpPr>
          <p:cNvPr id="55" name="Shape 55"/>
          <p:cNvSpPr/>
          <p:nvPr/>
        </p:nvSpPr>
        <p:spPr>
          <a:xfrm flipV="1">
            <a:off x="365820" y="5880099"/>
            <a:ext cx="12273160" cy="2"/>
          </a:xfrm>
          <a:prstGeom prst="line">
            <a:avLst/>
          </a:prstGeom>
          <a:ln w="25400">
            <a:solidFill>
              <a:srgbClr val="FFFB00"/>
            </a:solidFill>
            <a:miter lim="400000"/>
          </a:ln>
        </p:spPr>
        <p:txBody>
          <a:bodyPr lIns="0" tIns="0" rIns="0" bIns="0" anchor="ctr"/>
          <a:lstStyle/>
          <a:p>
            <a:pPr lvl="0">
              <a:defRPr sz="2400"/>
            </a:pPr>
          </a:p>
        </p:txBody>
      </p:sp>
      <p:sp>
        <p:nvSpPr>
          <p:cNvPr id="56" name="Shape 56"/>
          <p:cNvSpPr/>
          <p:nvPr/>
        </p:nvSpPr>
        <p:spPr>
          <a:xfrm>
            <a:off x="5566663" y="5226050"/>
            <a:ext cx="1871473"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00FDFF"/>
                </a:solidFill>
              </a:defRPr>
            </a:lvl1pPr>
          </a:lstStyle>
          <a:p>
            <a:pPr lvl="0">
              <a:defRPr sz="1800">
                <a:solidFill>
                  <a:srgbClr val="000000"/>
                </a:solidFill>
              </a:defRPr>
            </a:pPr>
            <a:r>
              <a:rPr sz="3000">
                <a:solidFill>
                  <a:srgbClr val="00FDFF"/>
                </a:solidFill>
              </a:rPr>
              <a:t>CLASSIFY</a:t>
            </a:r>
          </a:p>
        </p:txBody>
      </p:sp>
      <p:pic>
        <p:nvPicPr>
          <p:cNvPr id="57" name="pasted-image.png"/>
          <p:cNvPicPr/>
          <p:nvPr/>
        </p:nvPicPr>
        <p:blipFill>
          <a:blip r:embed="rId3">
            <a:extLst/>
          </a:blip>
          <a:stretch>
            <a:fillRect/>
          </a:stretch>
        </p:blipFill>
        <p:spPr>
          <a:xfrm>
            <a:off x="2120900" y="3695700"/>
            <a:ext cx="2120278" cy="475457"/>
          </a:xfrm>
          <a:prstGeom prst="rect">
            <a:avLst/>
          </a:prstGeom>
          <a:ln w="12700">
            <a:miter lim="400000"/>
          </a:ln>
        </p:spPr>
      </p:pic>
      <p:pic>
        <p:nvPicPr>
          <p:cNvPr id="58" name="pasted-image.png"/>
          <p:cNvPicPr/>
          <p:nvPr/>
        </p:nvPicPr>
        <p:blipFill>
          <a:blip r:embed="rId4">
            <a:extLst/>
          </a:blip>
          <a:stretch>
            <a:fillRect/>
          </a:stretch>
        </p:blipFill>
        <p:spPr>
          <a:xfrm>
            <a:off x="2374900" y="6622169"/>
            <a:ext cx="3413102" cy="649509"/>
          </a:xfrm>
          <a:prstGeom prst="rect">
            <a:avLst/>
          </a:prstGeom>
          <a:ln w="12700">
            <a:miter lim="400000"/>
          </a:ln>
        </p:spPr>
      </p:pic>
      <p:pic>
        <p:nvPicPr>
          <p:cNvPr id="59" name="pasted-image.png"/>
          <p:cNvPicPr/>
          <p:nvPr/>
        </p:nvPicPr>
        <p:blipFill>
          <a:blip r:embed="rId5">
            <a:extLst/>
          </a:blip>
          <a:stretch>
            <a:fillRect/>
          </a:stretch>
        </p:blipFill>
        <p:spPr>
          <a:xfrm>
            <a:off x="1905000" y="8077988"/>
            <a:ext cx="4352902" cy="603256"/>
          </a:xfrm>
          <a:prstGeom prst="rect">
            <a:avLst/>
          </a:prstGeom>
          <a:ln w="12700">
            <a:miter lim="400000"/>
          </a:ln>
        </p:spPr>
      </p:pic>
      <p:sp>
        <p:nvSpPr>
          <p:cNvPr id="60" name="Shape 60"/>
          <p:cNvSpPr/>
          <p:nvPr/>
        </p:nvSpPr>
        <p:spPr>
          <a:xfrm>
            <a:off x="7452042" y="8077224"/>
            <a:ext cx="3968116"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FFFB00"/>
                </a:solidFill>
              </a:defRPr>
            </a:lvl1pPr>
          </a:lstStyle>
          <a:p>
            <a:pPr lvl="0">
              <a:defRPr sz="1800">
                <a:solidFill>
                  <a:srgbClr val="000000"/>
                </a:solidFill>
              </a:defRPr>
            </a:pPr>
            <a:r>
              <a:rPr sz="3000">
                <a:solidFill>
                  <a:srgbClr val="FFFB00"/>
                </a:solidFill>
              </a:rPr>
              <a:t>And get expected loss</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 name="Shape 62"/>
          <p:cNvSpPr/>
          <p:nvPr>
            <p:ph type="title"/>
          </p:nvPr>
        </p:nvSpPr>
        <p:spPr>
          <a:xfrm>
            <a:off x="952500" y="-12700"/>
            <a:ext cx="11099800" cy="2159000"/>
          </a:xfrm>
          <a:prstGeom prst="rect">
            <a:avLst/>
          </a:prstGeom>
        </p:spPr>
        <p:txBody>
          <a:bodyPr/>
          <a:lstStyle/>
          <a:p>
            <a:pPr lvl="0">
              <a:defRPr sz="1800">
                <a:solidFill>
                  <a:srgbClr val="000000"/>
                </a:solidFill>
              </a:defRPr>
            </a:pPr>
            <a:r>
              <a:rPr sz="8000">
                <a:solidFill>
                  <a:srgbClr val="FFFB00"/>
                </a:solidFill>
              </a:rPr>
              <a:t>Model Assumptions</a:t>
            </a:r>
          </a:p>
        </p:txBody>
      </p:sp>
      <p:sp>
        <p:nvSpPr>
          <p:cNvPr id="63" name="Shape 63"/>
          <p:cNvSpPr/>
          <p:nvPr/>
        </p:nvSpPr>
        <p:spPr>
          <a:xfrm>
            <a:off x="8399906" y="3096166"/>
            <a:ext cx="2859787"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FFFB00"/>
                </a:solidFill>
              </a:defRPr>
            </a:lvl1pPr>
          </a:lstStyle>
          <a:p>
            <a:pPr lvl="0">
              <a:defRPr sz="1800">
                <a:solidFill>
                  <a:srgbClr val="000000"/>
                </a:solidFill>
              </a:defRPr>
            </a:pPr>
            <a:r>
              <a:rPr sz="3000">
                <a:solidFill>
                  <a:srgbClr val="FFFB00"/>
                </a:solidFill>
              </a:rPr>
              <a:t>Graphs are i.i.d.</a:t>
            </a:r>
          </a:p>
        </p:txBody>
      </p:sp>
      <p:pic>
        <p:nvPicPr>
          <p:cNvPr id="64" name="pasted-image.png"/>
          <p:cNvPicPr/>
          <p:nvPr/>
        </p:nvPicPr>
        <p:blipFill>
          <a:blip r:embed="rId2">
            <a:extLst/>
          </a:blip>
          <a:stretch>
            <a:fillRect/>
          </a:stretch>
        </p:blipFill>
        <p:spPr>
          <a:xfrm>
            <a:off x="2349500" y="3036106"/>
            <a:ext cx="3804942" cy="653522"/>
          </a:xfrm>
          <a:prstGeom prst="rect">
            <a:avLst/>
          </a:prstGeom>
          <a:ln w="12700">
            <a:miter lim="400000"/>
          </a:ln>
        </p:spPr>
      </p:pic>
      <p:pic>
        <p:nvPicPr>
          <p:cNvPr id="65" name="pasted-image.png"/>
          <p:cNvPicPr/>
          <p:nvPr/>
        </p:nvPicPr>
        <p:blipFill>
          <a:blip r:embed="rId3">
            <a:extLst/>
          </a:blip>
          <a:stretch>
            <a:fillRect/>
          </a:stretch>
        </p:blipFill>
        <p:spPr>
          <a:xfrm>
            <a:off x="2616200" y="4722085"/>
            <a:ext cx="3804942" cy="2102342"/>
          </a:xfrm>
          <a:prstGeom prst="rect">
            <a:avLst/>
          </a:prstGeom>
          <a:ln w="12700">
            <a:miter lim="400000"/>
          </a:ln>
        </p:spPr>
      </p:pic>
      <p:sp>
        <p:nvSpPr>
          <p:cNvPr id="66" name="Shape 66"/>
          <p:cNvSpPr/>
          <p:nvPr/>
        </p:nvSpPr>
        <p:spPr>
          <a:xfrm>
            <a:off x="8110347" y="4604833"/>
            <a:ext cx="3438907"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000">
                <a:solidFill>
                  <a:srgbClr val="FFFB00"/>
                </a:solidFill>
              </a:rPr>
              <a:t>A class conditional</a:t>
            </a:r>
            <a:endParaRPr sz="3000">
              <a:solidFill>
                <a:srgbClr val="FFFB00"/>
              </a:solidFill>
            </a:endParaRPr>
          </a:p>
          <a:p>
            <a:pPr lvl="0">
              <a:defRPr sz="1800"/>
            </a:pPr>
            <a:r>
              <a:rPr sz="3000">
                <a:solidFill>
                  <a:srgbClr val="FFFB00"/>
                </a:solidFill>
              </a:rPr>
              <a:t>difference exists</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 name="Shape 68"/>
          <p:cNvSpPr/>
          <p:nvPr>
            <p:ph type="title"/>
          </p:nvPr>
        </p:nvSpPr>
        <p:spPr>
          <a:xfrm>
            <a:off x="421977" y="-12700"/>
            <a:ext cx="12160847" cy="2159000"/>
          </a:xfrm>
          <a:prstGeom prst="rect">
            <a:avLst/>
          </a:prstGeom>
        </p:spPr>
        <p:txBody>
          <a:bodyPr/>
          <a:lstStyle>
            <a:lvl1pPr defTabSz="508254">
              <a:defRPr sz="6960"/>
            </a:lvl1pPr>
          </a:lstStyle>
          <a:p>
            <a:pPr lvl="0">
              <a:defRPr sz="1800">
                <a:solidFill>
                  <a:srgbClr val="000000"/>
                </a:solidFill>
              </a:defRPr>
            </a:pPr>
            <a:r>
              <a:rPr sz="6960">
                <a:solidFill>
                  <a:srgbClr val="FFFB00"/>
                </a:solidFill>
              </a:rPr>
              <a:t>Formal Statement of Algorithm</a:t>
            </a:r>
          </a:p>
        </p:txBody>
      </p:sp>
      <p:sp>
        <p:nvSpPr>
          <p:cNvPr id="69" name="Shape 69"/>
          <p:cNvSpPr/>
          <p:nvPr>
            <p:ph type="body" idx="1"/>
          </p:nvPr>
        </p:nvSpPr>
        <p:spPr>
          <a:xfrm>
            <a:off x="952500" y="1638300"/>
            <a:ext cx="11099800" cy="4292204"/>
          </a:xfrm>
          <a:prstGeom prst="rect">
            <a:avLst/>
          </a:prstGeom>
        </p:spPr>
        <p:txBody>
          <a:bodyPr/>
          <a:lstStyle/>
          <a:p>
            <a:pPr lvl="0" marL="0" indent="0" defTabSz="525779">
              <a:spcBef>
                <a:spcPts val="2800"/>
              </a:spcBef>
              <a:buSzTx/>
              <a:buNone/>
              <a:defRPr sz="1800">
                <a:solidFill>
                  <a:srgbClr val="000000"/>
                </a:solidFill>
              </a:defRPr>
            </a:pPr>
            <a:r>
              <a:rPr sz="2520">
                <a:solidFill>
                  <a:srgbClr val="FFFB00"/>
                </a:solidFill>
              </a:rPr>
              <a:t>Algorithms</a:t>
            </a:r>
            <a:r>
              <a:rPr b="1" sz="2520">
                <a:solidFill>
                  <a:srgbClr val="FFFB00"/>
                </a:solidFill>
                <a:latin typeface="Helvetica"/>
                <a:ea typeface="Helvetica"/>
                <a:cs typeface="Helvetica"/>
                <a:sym typeface="Helvetica"/>
              </a:rPr>
              <a:t> </a:t>
            </a:r>
            <a:r>
              <a:rPr sz="2520">
                <a:solidFill>
                  <a:srgbClr val="FFFB00"/>
                </a:solidFill>
              </a:rPr>
              <a:t>used:</a:t>
            </a:r>
            <a:endParaRPr b="1" sz="2520">
              <a:solidFill>
                <a:srgbClr val="FFFB00"/>
              </a:solidFill>
              <a:latin typeface="Helvetica"/>
              <a:ea typeface="Helvetica"/>
              <a:cs typeface="Helvetica"/>
              <a:sym typeface="Helvetica"/>
            </a:endParaRPr>
          </a:p>
          <a:p>
            <a:pPr lvl="0" marL="308609" indent="-308609" defTabSz="525779">
              <a:spcBef>
                <a:spcPts val="2800"/>
              </a:spcBef>
              <a:defRPr sz="1800">
                <a:solidFill>
                  <a:srgbClr val="000000"/>
                </a:solidFill>
              </a:defRPr>
            </a:pPr>
            <a:r>
              <a:rPr sz="2520">
                <a:solidFill>
                  <a:srgbClr val="00FDFF"/>
                </a:solidFill>
              </a:rPr>
              <a:t>Linear Discriminant Analysis (LDA)</a:t>
            </a:r>
            <a:endParaRPr sz="2520">
              <a:solidFill>
                <a:srgbClr val="00FDFF"/>
              </a:solidFill>
            </a:endParaRPr>
          </a:p>
          <a:p>
            <a:pPr lvl="0" marL="308609" indent="-308609" defTabSz="525779">
              <a:spcBef>
                <a:spcPts val="2800"/>
              </a:spcBef>
              <a:defRPr sz="1800">
                <a:solidFill>
                  <a:srgbClr val="000000"/>
                </a:solidFill>
              </a:defRPr>
            </a:pPr>
            <a:r>
              <a:rPr sz="2520">
                <a:solidFill>
                  <a:srgbClr val="00FDFF"/>
                </a:solidFill>
              </a:rPr>
              <a:t>Quadratic Discriminant Analysis (QDA)</a:t>
            </a:r>
            <a:endParaRPr sz="2520">
              <a:solidFill>
                <a:srgbClr val="00FDFF"/>
              </a:solidFill>
            </a:endParaRPr>
          </a:p>
          <a:p>
            <a:pPr lvl="0" marL="308609" indent="-308609" defTabSz="525779">
              <a:spcBef>
                <a:spcPts val="2800"/>
              </a:spcBef>
              <a:defRPr sz="1800">
                <a:solidFill>
                  <a:srgbClr val="000000"/>
                </a:solidFill>
              </a:defRPr>
            </a:pPr>
            <a:r>
              <a:rPr sz="2520">
                <a:solidFill>
                  <a:srgbClr val="00FDFF"/>
                </a:solidFill>
              </a:rPr>
              <a:t>K-Nearest Neighbours (KNN)</a:t>
            </a:r>
            <a:endParaRPr sz="2520">
              <a:solidFill>
                <a:srgbClr val="00FDFF"/>
              </a:solidFill>
            </a:endParaRPr>
          </a:p>
          <a:p>
            <a:pPr lvl="0" marL="308609" indent="-308609" defTabSz="525779">
              <a:spcBef>
                <a:spcPts val="2800"/>
              </a:spcBef>
              <a:defRPr sz="1800">
                <a:solidFill>
                  <a:srgbClr val="000000"/>
                </a:solidFill>
              </a:defRPr>
            </a:pPr>
            <a:r>
              <a:rPr sz="2520">
                <a:solidFill>
                  <a:srgbClr val="00FDFF"/>
                </a:solidFill>
              </a:rPr>
              <a:t>Support Vector Machine (SVM)</a:t>
            </a:r>
            <a:endParaRPr sz="2520">
              <a:solidFill>
                <a:srgbClr val="00FDFF"/>
              </a:solidFill>
            </a:endParaRPr>
          </a:p>
          <a:p>
            <a:pPr lvl="0" marL="308609" indent="-308609" defTabSz="525779">
              <a:spcBef>
                <a:spcPts val="2800"/>
              </a:spcBef>
              <a:defRPr sz="1800">
                <a:solidFill>
                  <a:srgbClr val="000000"/>
                </a:solidFill>
              </a:defRPr>
            </a:pPr>
            <a:r>
              <a:rPr sz="2520">
                <a:solidFill>
                  <a:srgbClr val="00FDFF"/>
                </a:solidFill>
              </a:rPr>
              <a:t>Random Forrest (RF)</a:t>
            </a:r>
          </a:p>
        </p:txBody>
      </p:sp>
      <p:sp>
        <p:nvSpPr>
          <p:cNvPr id="70" name="Shape 70"/>
          <p:cNvSpPr/>
          <p:nvPr/>
        </p:nvSpPr>
        <p:spPr>
          <a:xfrm flipV="1">
            <a:off x="365820" y="6197599"/>
            <a:ext cx="12273160" cy="2"/>
          </a:xfrm>
          <a:prstGeom prst="line">
            <a:avLst/>
          </a:prstGeom>
          <a:ln w="25400">
            <a:solidFill>
              <a:srgbClr val="FFFB00"/>
            </a:solidFill>
            <a:miter lim="400000"/>
          </a:ln>
        </p:spPr>
        <p:txBody>
          <a:bodyPr lIns="0" tIns="0" rIns="0" bIns="0" anchor="ctr"/>
          <a:lstStyle/>
          <a:p>
            <a:pPr lvl="0">
              <a:defRPr sz="2400"/>
            </a:pPr>
          </a:p>
        </p:txBody>
      </p:sp>
      <p:pic>
        <p:nvPicPr>
          <p:cNvPr id="71" name="pasted-image.png"/>
          <p:cNvPicPr/>
          <p:nvPr/>
        </p:nvPicPr>
        <p:blipFill>
          <a:blip r:embed="rId2">
            <a:extLst/>
          </a:blip>
          <a:stretch>
            <a:fillRect/>
          </a:stretch>
        </p:blipFill>
        <p:spPr>
          <a:xfrm>
            <a:off x="3141133" y="7252570"/>
            <a:ext cx="9606598" cy="885130"/>
          </a:xfrm>
          <a:prstGeom prst="rect">
            <a:avLst/>
          </a:prstGeom>
          <a:ln w="12700">
            <a:miter lim="400000"/>
          </a:ln>
        </p:spPr>
      </p:pic>
      <p:pic>
        <p:nvPicPr>
          <p:cNvPr id="72" name="pasted-image.png"/>
          <p:cNvPicPr/>
          <p:nvPr/>
        </p:nvPicPr>
        <p:blipFill>
          <a:blip r:embed="rId3">
            <a:extLst/>
          </a:blip>
          <a:stretch>
            <a:fillRect/>
          </a:stretch>
        </p:blipFill>
        <p:spPr>
          <a:xfrm>
            <a:off x="3141133" y="8646569"/>
            <a:ext cx="9606598" cy="922530"/>
          </a:xfrm>
          <a:prstGeom prst="rect">
            <a:avLst/>
          </a:prstGeom>
          <a:ln w="12700">
            <a:miter lim="400000"/>
          </a:ln>
        </p:spPr>
      </p:pic>
      <p:sp>
        <p:nvSpPr>
          <p:cNvPr id="73" name="Shape 73"/>
          <p:cNvSpPr/>
          <p:nvPr/>
        </p:nvSpPr>
        <p:spPr>
          <a:xfrm>
            <a:off x="497310" y="6223396"/>
            <a:ext cx="1045846"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FFFB00"/>
                </a:solidFill>
              </a:defRPr>
            </a:lvl1pPr>
          </a:lstStyle>
          <a:p>
            <a:pPr lvl="0">
              <a:defRPr sz="1800">
                <a:solidFill>
                  <a:srgbClr val="000000"/>
                </a:solidFill>
              </a:defRPr>
            </a:pPr>
            <a:r>
              <a:rPr sz="3000">
                <a:solidFill>
                  <a:srgbClr val="FFFB00"/>
                </a:solidFill>
              </a:rPr>
              <a:t>QDA:</a:t>
            </a:r>
          </a:p>
        </p:txBody>
      </p:sp>
      <p:sp>
        <p:nvSpPr>
          <p:cNvPr id="74" name="Shape 74"/>
          <p:cNvSpPr/>
          <p:nvPr/>
        </p:nvSpPr>
        <p:spPr>
          <a:xfrm>
            <a:off x="7944432" y="8158823"/>
            <a:ext cx="1" cy="558801"/>
          </a:xfrm>
          <a:prstGeom prst="line">
            <a:avLst/>
          </a:prstGeom>
          <a:ln w="38100">
            <a:solidFill>
              <a:srgbClr val="FFFB00"/>
            </a:solidFill>
            <a:miter lim="400000"/>
            <a:tailEnd type="triangle"/>
          </a:ln>
        </p:spPr>
        <p:txBody>
          <a:bodyPr lIns="0" tIns="0" rIns="0" bIns="0" anchor="ctr"/>
          <a:lstStyle/>
          <a:p>
            <a:pPr lvl="0">
              <a:defRPr sz="2400"/>
            </a:pPr>
          </a:p>
        </p:txBody>
      </p:sp>
      <p:sp>
        <p:nvSpPr>
          <p:cNvPr id="75" name="Shape 75"/>
          <p:cNvSpPr/>
          <p:nvPr/>
        </p:nvSpPr>
        <p:spPr>
          <a:xfrm>
            <a:off x="1156098" y="6729934"/>
            <a:ext cx="5138471"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solidFill>
                  <a:srgbClr val="FFFB00"/>
                </a:solidFill>
              </a:defRPr>
            </a:lvl1pPr>
          </a:lstStyle>
          <a:p>
            <a:pPr lvl="0">
              <a:defRPr sz="1800">
                <a:solidFill>
                  <a:srgbClr val="000000"/>
                </a:solidFill>
              </a:defRPr>
            </a:pPr>
            <a:r>
              <a:rPr sz="3300">
                <a:solidFill>
                  <a:srgbClr val="FFFB00"/>
                </a:solidFill>
              </a:rPr>
              <a:t> Quadratic Score Function:</a:t>
            </a:r>
          </a:p>
        </p:txBody>
      </p:sp>
      <p:sp>
        <p:nvSpPr>
          <p:cNvPr id="76" name="Shape 76"/>
          <p:cNvSpPr/>
          <p:nvPr/>
        </p:nvSpPr>
        <p:spPr>
          <a:xfrm>
            <a:off x="1373820" y="8133423"/>
            <a:ext cx="4703027"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solidFill>
                  <a:srgbClr val="FFFB00"/>
                </a:solidFill>
              </a:defRPr>
            </a:lvl1pPr>
          </a:lstStyle>
          <a:p>
            <a:pPr lvl="0">
              <a:defRPr sz="1800">
                <a:solidFill>
                  <a:srgbClr val="000000"/>
                </a:solidFill>
              </a:defRPr>
            </a:pPr>
            <a:r>
              <a:rPr sz="3300">
                <a:solidFill>
                  <a:srgbClr val="FFFB00"/>
                </a:solidFill>
              </a:rPr>
              <a:t>Becomes Decision Rule:</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 name="Shape 78"/>
          <p:cNvSpPr/>
          <p:nvPr>
            <p:ph type="title"/>
          </p:nvPr>
        </p:nvSpPr>
        <p:spPr>
          <a:xfrm>
            <a:off x="952500" y="0"/>
            <a:ext cx="11099800" cy="2159000"/>
          </a:xfrm>
          <a:prstGeom prst="rect">
            <a:avLst/>
          </a:prstGeom>
        </p:spPr>
        <p:txBody>
          <a:bodyPr/>
          <a:lstStyle/>
          <a:p>
            <a:pPr lvl="0">
              <a:defRPr sz="1800">
                <a:solidFill>
                  <a:srgbClr val="000000"/>
                </a:solidFill>
              </a:defRPr>
            </a:pPr>
            <a:r>
              <a:rPr sz="8000">
                <a:solidFill>
                  <a:srgbClr val="FFFB00"/>
                </a:solidFill>
              </a:rPr>
              <a:t>Results</a:t>
            </a:r>
          </a:p>
        </p:txBody>
      </p:sp>
      <p:grpSp>
        <p:nvGrpSpPr>
          <p:cNvPr id="83" name="Group 83"/>
          <p:cNvGrpSpPr/>
          <p:nvPr/>
        </p:nvGrpSpPr>
        <p:grpSpPr>
          <a:xfrm>
            <a:off x="254000" y="3038516"/>
            <a:ext cx="7174092" cy="3676568"/>
            <a:chOff x="0" y="0"/>
            <a:chExt cx="7174091" cy="3676566"/>
          </a:xfrm>
        </p:grpSpPr>
        <p:grpSp>
          <p:nvGrpSpPr>
            <p:cNvPr id="81" name="Group 81"/>
            <p:cNvGrpSpPr/>
            <p:nvPr/>
          </p:nvGrpSpPr>
          <p:grpSpPr>
            <a:xfrm>
              <a:off x="0" y="0"/>
              <a:ext cx="7174092" cy="3676567"/>
              <a:chOff x="0" y="0"/>
              <a:chExt cx="7174091" cy="3676566"/>
            </a:xfrm>
          </p:grpSpPr>
          <p:sp>
            <p:nvSpPr>
              <p:cNvPr id="79" name="Shape 79"/>
              <p:cNvSpPr/>
              <p:nvPr/>
            </p:nvSpPr>
            <p:spPr>
              <a:xfrm>
                <a:off x="0" y="0"/>
                <a:ext cx="7174092" cy="3676567"/>
              </a:xfrm>
              <a:prstGeom prst="rect">
                <a:avLst/>
              </a:prstGeom>
              <a:solidFill>
                <a:srgbClr val="FFFFFF"/>
              </a:solidFill>
              <a:ln w="38100" cap="flat">
                <a:solidFill>
                  <a:srgbClr val="00FDFF"/>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2400">
                    <a:solidFill>
                      <a:srgbClr val="FFFFFF"/>
                    </a:solidFill>
                  </a:defRPr>
                </a:pPr>
              </a:p>
            </p:txBody>
          </p:sp>
          <p:pic>
            <p:nvPicPr>
              <p:cNvPr id="80" name="pasted-image.png"/>
              <p:cNvPicPr/>
              <p:nvPr/>
            </p:nvPicPr>
            <p:blipFill>
              <a:blip r:embed="rId2">
                <a:extLst/>
              </a:blip>
              <a:stretch>
                <a:fillRect/>
              </a:stretch>
            </p:blipFill>
            <p:spPr>
              <a:xfrm>
                <a:off x="65652" y="235093"/>
                <a:ext cx="7042787" cy="3206381"/>
              </a:xfrm>
              <a:prstGeom prst="rect">
                <a:avLst/>
              </a:prstGeom>
              <a:ln w="12700" cap="flat">
                <a:noFill/>
                <a:miter lim="400000"/>
              </a:ln>
              <a:effectLst/>
            </p:spPr>
          </p:pic>
        </p:grpSp>
        <p:sp>
          <p:nvSpPr>
            <p:cNvPr id="82" name="Shape 82"/>
            <p:cNvSpPr/>
            <p:nvPr/>
          </p:nvSpPr>
          <p:spPr>
            <a:xfrm>
              <a:off x="6286" y="10891"/>
              <a:ext cx="368428"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lvl1pPr>
            </a:lstStyle>
            <a:p>
              <a:pPr lvl="0">
                <a:defRPr sz="1800"/>
              </a:pPr>
              <a:r>
                <a:rPr sz="3000"/>
                <a:t>A</a:t>
              </a:r>
            </a:p>
          </p:txBody>
        </p:sp>
      </p:grpSp>
      <p:graphicFrame>
        <p:nvGraphicFramePr>
          <p:cNvPr id="84" name="Table 84"/>
          <p:cNvGraphicFramePr/>
          <p:nvPr/>
        </p:nvGraphicFramePr>
        <p:xfrm>
          <a:off x="7950200" y="2920553"/>
          <a:ext cx="4687838" cy="3912494"/>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343919"/>
                <a:gridCol w="2343919"/>
              </a:tblGrid>
              <a:tr h="652082">
                <a:tc>
                  <a:txBody>
                    <a:bodyPr/>
                    <a:lstStyle/>
                    <a:p>
                      <a:pPr lvl="0" defTabSz="914400">
                        <a:defRPr b="0">
                          <a:solidFill>
                            <a:srgbClr val="000000"/>
                          </a:solidFill>
                        </a:defRPr>
                      </a:pPr>
                      <a:r>
                        <a:rPr b="1">
                          <a:solidFill>
                            <a:srgbClr val="942192"/>
                          </a:solidFill>
                          <a:sym typeface="Helvetica"/>
                        </a:rPr>
                        <a:t>Algorithm</a:t>
                      </a:r>
                    </a:p>
                  </a:txBody>
                  <a:tcPr marL="50800" marR="50800" marT="50800" marB="50800" anchor="ctr" anchorCtr="0" horzOverflow="overflow">
                    <a:solidFill>
                      <a:srgbClr val="00FDFF"/>
                    </a:solidFill>
                  </a:tcPr>
                </a:tc>
                <a:tc>
                  <a:txBody>
                    <a:bodyPr/>
                    <a:lstStyle/>
                    <a:p>
                      <a:pPr lvl="0" defTabSz="914400">
                        <a:defRPr b="0">
                          <a:solidFill>
                            <a:srgbClr val="000000"/>
                          </a:solidFill>
                        </a:defRPr>
                      </a:pPr>
                      <a:r>
                        <a:rPr b="1">
                          <a:solidFill>
                            <a:srgbClr val="942192"/>
                          </a:solidFill>
                          <a:sym typeface="Helvetica"/>
                        </a:rPr>
                        <a:t>Classification Accuracy</a:t>
                      </a:r>
                    </a:p>
                  </a:txBody>
                  <a:tcPr marL="50800" marR="50800" marT="50800" marB="50800" anchor="ctr" anchorCtr="0" horzOverflow="overflow">
                    <a:solidFill>
                      <a:srgbClr val="00FDFF"/>
                    </a:solidFill>
                  </a:tcPr>
                </a:tc>
              </a:tr>
              <a:tr h="652082">
                <a:tc>
                  <a:txBody>
                    <a:bodyPr/>
                    <a:lstStyle/>
                    <a:p>
                      <a:pPr lvl="0" defTabSz="914400"/>
                      <a:r>
                        <a:t>Nearest Neighbors</a:t>
                      </a:r>
                    </a:p>
                  </a:txBody>
                  <a:tcPr marL="50800" marR="50800" marT="50800" marB="50800" anchor="ctr" anchorCtr="0" horzOverflow="overflow"/>
                </a:tc>
                <a:tc>
                  <a:txBody>
                    <a:bodyPr/>
                    <a:lstStyle/>
                    <a:p>
                      <a:pPr lvl="0" defTabSz="914400"/>
                      <a:r>
                        <a:t>0.48 (+/- 1.00)</a:t>
                      </a:r>
                    </a:p>
                  </a:txBody>
                  <a:tcPr marL="50800" marR="50800" marT="50800" marB="50800" anchor="ctr" anchorCtr="0" horzOverflow="overflow"/>
                </a:tc>
              </a:tr>
              <a:tr h="652082">
                <a:tc>
                  <a:txBody>
                    <a:bodyPr/>
                    <a:lstStyle/>
                    <a:p>
                      <a:pPr lvl="0" defTabSz="914400"/>
                      <a:r>
                        <a:t>Linear SVM</a:t>
                      </a:r>
                    </a:p>
                  </a:txBody>
                  <a:tcPr marL="50800" marR="50800" marT="50800" marB="50800" anchor="ctr" anchorCtr="0" horzOverflow="overflow"/>
                </a:tc>
                <a:tc>
                  <a:txBody>
                    <a:bodyPr/>
                    <a:lstStyle/>
                    <a:p>
                      <a:pPr lvl="0" defTabSz="914400"/>
                      <a:r>
                        <a:t>0.55 (+/- 1.00)</a:t>
                      </a:r>
                    </a:p>
                  </a:txBody>
                  <a:tcPr marL="50800" marR="50800" marT="50800" marB="50800" anchor="ctr" anchorCtr="0" horzOverflow="overflow"/>
                </a:tc>
              </a:tr>
              <a:tr h="652082">
                <a:tc>
                  <a:txBody>
                    <a:bodyPr/>
                    <a:lstStyle/>
                    <a:p>
                      <a:pPr lvl="0" defTabSz="914400"/>
                      <a:r>
                        <a:t>Random Forest</a:t>
                      </a:r>
                    </a:p>
                  </a:txBody>
                  <a:tcPr marL="50800" marR="50800" marT="50800" marB="50800" anchor="ctr" anchorCtr="0" horzOverflow="overflow"/>
                </a:tc>
                <a:tc>
                  <a:txBody>
                    <a:bodyPr/>
                    <a:lstStyle/>
                    <a:p>
                      <a:pPr lvl="0" defTabSz="914400"/>
                      <a:r>
                        <a:t>0.57 (+/- 0.99)</a:t>
                      </a:r>
                    </a:p>
                  </a:txBody>
                  <a:tcPr marL="50800" marR="50800" marT="50800" marB="50800" anchor="ctr" anchorCtr="0" horzOverflow="overflow"/>
                </a:tc>
              </a:tr>
              <a:tr h="652082">
                <a:tc>
                  <a:txBody>
                    <a:bodyPr/>
                    <a:lstStyle/>
                    <a:p>
                      <a:pPr lvl="0" defTabSz="914400"/>
                      <a:r>
                        <a:t>Linear Discriminant Analysis</a:t>
                      </a:r>
                    </a:p>
                  </a:txBody>
                  <a:tcPr marL="50800" marR="50800" marT="50800" marB="50800" anchor="ctr" anchorCtr="0" horzOverflow="overflow"/>
                </a:tc>
                <a:tc>
                  <a:txBody>
                    <a:bodyPr/>
                    <a:lstStyle/>
                    <a:p>
                      <a:pPr lvl="0" defTabSz="914400"/>
                      <a:r>
                        <a:t>0.45 (+/- 1.00)</a:t>
                      </a:r>
                    </a:p>
                  </a:txBody>
                  <a:tcPr marL="50800" marR="50800" marT="50800" marB="50800" anchor="ctr" anchorCtr="0" horzOverflow="overflow"/>
                </a:tc>
              </a:tr>
              <a:tr h="652082">
                <a:tc>
                  <a:txBody>
                    <a:bodyPr/>
                    <a:lstStyle/>
                    <a:p>
                      <a:pPr lvl="0" defTabSz="914400"/>
                      <a:r>
                        <a:t>Quadratic Discriminant Analysis</a:t>
                      </a:r>
                    </a:p>
                  </a:txBody>
                  <a:tcPr marL="50800" marR="50800" marT="50800" marB="50800" anchor="ctr" anchorCtr="0" horzOverflow="overflow"/>
                </a:tc>
                <a:tc>
                  <a:txBody>
                    <a:bodyPr/>
                    <a:lstStyle/>
                    <a:p>
                      <a:pPr lvl="0" defTabSz="914400"/>
                      <a:r>
                        <a:t> 0.71 (+/- 0.90)</a:t>
                      </a:r>
                    </a:p>
                  </a:txBody>
                  <a:tcPr marL="50800" marR="50800" marT="50800" marB="50800" anchor="ctr" anchorCtr="0" horzOverflow="overflow"/>
                </a:tc>
              </a:tr>
            </a:tbl>
          </a:graphicData>
        </a:graphic>
      </p:graphicFrame>
      <p:sp>
        <p:nvSpPr>
          <p:cNvPr id="85" name="Shape 85"/>
          <p:cNvSpPr/>
          <p:nvPr/>
        </p:nvSpPr>
        <p:spPr>
          <a:xfrm>
            <a:off x="19049" y="7592791"/>
            <a:ext cx="12966701"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just">
              <a:defRPr sz="2000">
                <a:solidFill>
                  <a:srgbClr val="FFFB00"/>
                </a:solidFill>
              </a:defRPr>
            </a:lvl1pPr>
          </a:lstStyle>
          <a:p>
            <a:pPr lvl="0">
              <a:defRPr sz="1800">
                <a:solidFill>
                  <a:srgbClr val="000000"/>
                </a:solidFill>
              </a:defRPr>
            </a:pPr>
            <a:r>
              <a:rPr sz="2000">
                <a:solidFill>
                  <a:srgbClr val="FFFB00"/>
                </a:solidFill>
              </a:rPr>
              <a:t>A. The performance of several classifiers on simulated data from our model, showing performance as the number of samples scaled. All algorithms scaled well with N and achieved near perfect accuracy in classification under these conditions. B. Performance of the same classifiers on the given dataset consisting of 42 graphs with 20 and 22 members of class 0 and 1, respectively, and each graph containing 70 nodes. The best classifier used here was the QDA method, which achieved just over 70% classification accuracy.</a:t>
            </a:r>
          </a:p>
        </p:txBody>
      </p:sp>
      <p:sp>
        <p:nvSpPr>
          <p:cNvPr id="86" name="Shape 86"/>
          <p:cNvSpPr/>
          <p:nvPr/>
        </p:nvSpPr>
        <p:spPr>
          <a:xfrm>
            <a:off x="7941444" y="2868391"/>
            <a:ext cx="368428"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pPr>
            <a:r>
              <a:rPr sz="3000"/>
              <a:t>B</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 name="Shape 88"/>
          <p:cNvSpPr/>
          <p:nvPr>
            <p:ph type="title"/>
          </p:nvPr>
        </p:nvSpPr>
        <p:spPr>
          <a:xfrm>
            <a:off x="12700" y="-25400"/>
            <a:ext cx="11099800" cy="2159000"/>
          </a:xfrm>
          <a:prstGeom prst="rect">
            <a:avLst/>
          </a:prstGeom>
        </p:spPr>
        <p:txBody>
          <a:bodyPr/>
          <a:lstStyle/>
          <a:p>
            <a:pPr lvl="0">
              <a:defRPr sz="1800">
                <a:solidFill>
                  <a:srgbClr val="000000"/>
                </a:solidFill>
              </a:defRPr>
            </a:pPr>
            <a:r>
              <a:rPr sz="8000">
                <a:solidFill>
                  <a:srgbClr val="FFFB00"/>
                </a:solidFill>
              </a:rPr>
              <a:t>Model Checking</a:t>
            </a:r>
          </a:p>
        </p:txBody>
      </p:sp>
      <p:grpSp>
        <p:nvGrpSpPr>
          <p:cNvPr id="92" name="Group 92"/>
          <p:cNvGrpSpPr/>
          <p:nvPr/>
        </p:nvGrpSpPr>
        <p:grpSpPr>
          <a:xfrm>
            <a:off x="236487" y="1695516"/>
            <a:ext cx="4044122" cy="6354720"/>
            <a:chOff x="0" y="0"/>
            <a:chExt cx="4044120" cy="6354719"/>
          </a:xfrm>
        </p:grpSpPr>
        <p:sp>
          <p:nvSpPr>
            <p:cNvPr id="89" name="Shape 89"/>
            <p:cNvSpPr/>
            <p:nvPr/>
          </p:nvSpPr>
          <p:spPr>
            <a:xfrm>
              <a:off x="0" y="29829"/>
              <a:ext cx="4044121" cy="6324891"/>
            </a:xfrm>
            <a:prstGeom prst="rect">
              <a:avLst/>
            </a:prstGeom>
            <a:solidFill>
              <a:srgbClr val="FFFFFF"/>
            </a:solidFill>
            <a:ln w="38100" cap="flat">
              <a:solidFill>
                <a:srgbClr val="00FDFF"/>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2400">
                  <a:solidFill>
                    <a:srgbClr val="FFFFFF"/>
                  </a:solidFill>
                </a:defRPr>
              </a:pPr>
            </a:p>
          </p:txBody>
        </p:sp>
        <p:pic>
          <p:nvPicPr>
            <p:cNvPr id="90" name="pasted-image.png"/>
            <p:cNvPicPr/>
            <p:nvPr/>
          </p:nvPicPr>
          <p:blipFill>
            <a:blip r:embed="rId2">
              <a:extLst/>
            </a:blip>
            <a:stretch>
              <a:fillRect/>
            </a:stretch>
          </p:blipFill>
          <p:spPr>
            <a:xfrm>
              <a:off x="282658" y="0"/>
              <a:ext cx="3478804" cy="3268946"/>
            </a:xfrm>
            <a:prstGeom prst="rect">
              <a:avLst/>
            </a:prstGeom>
            <a:ln w="12700" cap="flat">
              <a:noFill/>
              <a:miter lim="400000"/>
            </a:ln>
            <a:effectLst/>
          </p:spPr>
        </p:pic>
        <p:pic>
          <p:nvPicPr>
            <p:cNvPr id="91" name="pasted-image.png"/>
            <p:cNvPicPr/>
            <p:nvPr/>
          </p:nvPicPr>
          <p:blipFill>
            <a:blip r:embed="rId3">
              <a:extLst/>
            </a:blip>
            <a:stretch>
              <a:fillRect/>
            </a:stretch>
          </p:blipFill>
          <p:spPr>
            <a:xfrm>
              <a:off x="260178" y="3079564"/>
              <a:ext cx="3523765" cy="3268946"/>
            </a:xfrm>
            <a:prstGeom prst="rect">
              <a:avLst/>
            </a:prstGeom>
            <a:ln w="12700" cap="flat">
              <a:noFill/>
              <a:miter lim="400000"/>
            </a:ln>
            <a:effectLst/>
          </p:spPr>
        </p:pic>
      </p:grpSp>
      <p:grpSp>
        <p:nvGrpSpPr>
          <p:cNvPr id="96" name="Group 96"/>
          <p:cNvGrpSpPr/>
          <p:nvPr/>
        </p:nvGrpSpPr>
        <p:grpSpPr>
          <a:xfrm>
            <a:off x="5010378" y="1699440"/>
            <a:ext cx="4044121" cy="6354720"/>
            <a:chOff x="0" y="0"/>
            <a:chExt cx="4044120" cy="6354719"/>
          </a:xfrm>
        </p:grpSpPr>
        <p:sp>
          <p:nvSpPr>
            <p:cNvPr id="93" name="Shape 93"/>
            <p:cNvSpPr/>
            <p:nvPr/>
          </p:nvSpPr>
          <p:spPr>
            <a:xfrm>
              <a:off x="0" y="29829"/>
              <a:ext cx="4044121" cy="6324891"/>
            </a:xfrm>
            <a:prstGeom prst="rect">
              <a:avLst/>
            </a:prstGeom>
            <a:solidFill>
              <a:srgbClr val="FFFFFF"/>
            </a:solidFill>
            <a:ln w="38100" cap="flat">
              <a:solidFill>
                <a:srgbClr val="00FDFF"/>
              </a:solidFill>
              <a:prstDash val="solid"/>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2400">
                  <a:solidFill>
                    <a:srgbClr val="FFFFFF"/>
                  </a:solidFill>
                </a:defRPr>
              </a:pPr>
            </a:p>
          </p:txBody>
        </p:sp>
        <p:pic>
          <p:nvPicPr>
            <p:cNvPr id="94" name="pasted-image.png"/>
            <p:cNvPicPr/>
            <p:nvPr/>
          </p:nvPicPr>
          <p:blipFill>
            <a:blip r:embed="rId4">
              <a:extLst/>
            </a:blip>
            <a:stretch>
              <a:fillRect/>
            </a:stretch>
          </p:blipFill>
          <p:spPr>
            <a:xfrm>
              <a:off x="391516" y="0"/>
              <a:ext cx="3261089" cy="3268946"/>
            </a:xfrm>
            <a:prstGeom prst="rect">
              <a:avLst/>
            </a:prstGeom>
            <a:ln w="12700" cap="flat">
              <a:noFill/>
              <a:miter lim="400000"/>
            </a:ln>
            <a:effectLst/>
          </p:spPr>
        </p:pic>
        <p:pic>
          <p:nvPicPr>
            <p:cNvPr id="95" name="pasted-image.png"/>
            <p:cNvPicPr/>
            <p:nvPr/>
          </p:nvPicPr>
          <p:blipFill>
            <a:blip r:embed="rId5">
              <a:extLst/>
            </a:blip>
            <a:stretch>
              <a:fillRect/>
            </a:stretch>
          </p:blipFill>
          <p:spPr>
            <a:xfrm>
              <a:off x="234696" y="3079564"/>
              <a:ext cx="3574728" cy="3268946"/>
            </a:xfrm>
            <a:prstGeom prst="rect">
              <a:avLst/>
            </a:prstGeom>
            <a:ln w="12700" cap="flat">
              <a:noFill/>
              <a:miter lim="400000"/>
            </a:ln>
            <a:effectLst/>
          </p:spPr>
        </p:pic>
      </p:grpSp>
      <p:sp>
        <p:nvSpPr>
          <p:cNvPr id="97" name="Shape 97"/>
          <p:cNvSpPr/>
          <p:nvPr/>
        </p:nvSpPr>
        <p:spPr>
          <a:xfrm>
            <a:off x="19049" y="8189691"/>
            <a:ext cx="12966701" cy="132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just">
              <a:defRPr sz="2000">
                <a:solidFill>
                  <a:srgbClr val="FFFB00"/>
                </a:solidFill>
              </a:defRPr>
            </a:lvl1pPr>
          </a:lstStyle>
          <a:p>
            <a:pPr lvl="0">
              <a:defRPr sz="1800">
                <a:solidFill>
                  <a:srgbClr val="000000"/>
                </a:solidFill>
              </a:defRPr>
            </a:pPr>
            <a:r>
              <a:rPr sz="2000">
                <a:solidFill>
                  <a:srgbClr val="FFFB00"/>
                </a:solidFill>
              </a:rPr>
              <a:t>A. We show that the covariance across subjects is non zero and the ideal number of clusters is &gt; 1, indicating both our graph i.i.d. assumptions were false. B. Like A, the same is true for the edge i.i.d. assumption. C. We compared the covariances across classes and found that the difference was very large, suggesting why QDA performed better for classification than LDA, for instance.</a:t>
            </a:r>
          </a:p>
        </p:txBody>
      </p:sp>
      <p:sp>
        <p:nvSpPr>
          <p:cNvPr id="98" name="Shape 98"/>
          <p:cNvSpPr/>
          <p:nvPr/>
        </p:nvSpPr>
        <p:spPr>
          <a:xfrm>
            <a:off x="209486" y="1712691"/>
            <a:ext cx="368428"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pPr>
            <a:r>
              <a:rPr sz="3000"/>
              <a:t>A</a:t>
            </a:r>
          </a:p>
        </p:txBody>
      </p:sp>
      <p:sp>
        <p:nvSpPr>
          <p:cNvPr id="99" name="Shape 99"/>
          <p:cNvSpPr/>
          <p:nvPr/>
        </p:nvSpPr>
        <p:spPr>
          <a:xfrm>
            <a:off x="4996877" y="1712691"/>
            <a:ext cx="368428"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pPr>
            <a:r>
              <a:rPr sz="3000"/>
              <a:t>B</a:t>
            </a:r>
          </a:p>
        </p:txBody>
      </p:sp>
      <p:pic>
        <p:nvPicPr>
          <p:cNvPr id="100" name="Screen Shot 2016-03-07 at 1.59.26 PM.png"/>
          <p:cNvPicPr/>
          <p:nvPr/>
        </p:nvPicPr>
        <p:blipFill>
          <a:blip r:embed="rId6">
            <a:extLst/>
          </a:blip>
          <a:stretch>
            <a:fillRect/>
          </a:stretch>
        </p:blipFill>
        <p:spPr>
          <a:xfrm>
            <a:off x="9803318" y="159051"/>
            <a:ext cx="2654894" cy="7951101"/>
          </a:xfrm>
          <a:prstGeom prst="rect">
            <a:avLst/>
          </a:prstGeom>
          <a:ln w="38100">
            <a:solidFill>
              <a:srgbClr val="00FDFF"/>
            </a:solidFill>
            <a:miter lim="400000"/>
          </a:ln>
        </p:spPr>
      </p:pic>
      <p:sp>
        <p:nvSpPr>
          <p:cNvPr id="101" name="Shape 101"/>
          <p:cNvSpPr/>
          <p:nvPr/>
        </p:nvSpPr>
        <p:spPr>
          <a:xfrm>
            <a:off x="9766300" y="87091"/>
            <a:ext cx="389383"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lvl="0">
              <a:defRPr sz="1800"/>
            </a:pPr>
            <a:r>
              <a:rPr sz="3000"/>
              <a:t>C</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