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5" roundtripDataSignature="AMtx7mgqS6nS6JPCWo2CzEdD7jOzoiUk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f675cfa1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f675cfa1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f675cfa1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f675cfa11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f675cfa11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f675cfa11d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675cfa11d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f675cfa11d_1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675cfa11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f675cfa11d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pic>
        <p:nvPicPr>
          <p:cNvPr descr="7XXX-Powerpoint Template_3_p1.jpg" id="12" name="Google Shape;12;p6"/>
          <p:cNvPicPr preferRelativeResize="0"/>
          <p:nvPr/>
        </p:nvPicPr>
        <p:blipFill rotWithShape="1">
          <a:blip r:embed="rId2">
            <a:alphaModFix/>
          </a:blip>
          <a:srcRect b="0" l="0" r="0" t="0"/>
          <a:stretch/>
        </p:blipFill>
        <p:spPr>
          <a:xfrm>
            <a:off x="1059" y="794"/>
            <a:ext cx="12189883" cy="6856412"/>
          </a:xfrm>
          <a:prstGeom prst="rect">
            <a:avLst/>
          </a:prstGeom>
          <a:noFill/>
          <a:ln>
            <a:noFill/>
          </a:ln>
        </p:spPr>
      </p:pic>
      <p:sp>
        <p:nvSpPr>
          <p:cNvPr id="13" name="Google Shape;13;p6"/>
          <p:cNvSpPr txBox="1"/>
          <p:nvPr>
            <p:ph type="ctrTitle"/>
          </p:nvPr>
        </p:nvSpPr>
        <p:spPr>
          <a:xfrm>
            <a:off x="624309" y="780867"/>
            <a:ext cx="10949732" cy="1868055"/>
          </a:xfrm>
          <a:prstGeom prst="rect">
            <a:avLst/>
          </a:prstGeom>
          <a:noFill/>
          <a:ln>
            <a:noFill/>
          </a:ln>
        </p:spPr>
        <p:txBody>
          <a:bodyPr anchorCtr="0" anchor="ctr" bIns="45725" lIns="91425" spcFirstLastPara="1" rIns="91425" wrap="square" tIns="45725">
            <a:normAutofit/>
          </a:bodyPr>
          <a:lstStyle>
            <a:lvl1pPr lvl="0" algn="ctr">
              <a:spcBef>
                <a:spcPts val="0"/>
              </a:spcBef>
              <a:spcAft>
                <a:spcPts val="0"/>
              </a:spcAft>
              <a:buClr>
                <a:schemeClr val="lt1"/>
              </a:buClr>
              <a:buSzPts val="4199"/>
              <a:buFont typeface="Calibri"/>
              <a:buNone/>
              <a:defRPr sz="4199">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6"/>
          <p:cNvSpPr txBox="1"/>
          <p:nvPr>
            <p:ph idx="1" type="subTitle"/>
          </p:nvPr>
        </p:nvSpPr>
        <p:spPr>
          <a:xfrm>
            <a:off x="624309" y="2895724"/>
            <a:ext cx="10949732" cy="866574"/>
          </a:xfrm>
          <a:prstGeom prst="rect">
            <a:avLst/>
          </a:prstGeom>
          <a:noFill/>
          <a:ln>
            <a:noFill/>
          </a:ln>
        </p:spPr>
        <p:txBody>
          <a:bodyPr anchorCtr="0" anchor="t" bIns="45725" lIns="91425" spcFirstLastPara="1" rIns="91425" wrap="square" tIns="45725">
            <a:normAutofit/>
          </a:bodyPr>
          <a:lstStyle>
            <a:lvl1pPr lvl="0" algn="ctr">
              <a:spcBef>
                <a:spcPts val="640"/>
              </a:spcBef>
              <a:spcAft>
                <a:spcPts val="0"/>
              </a:spcAft>
              <a:buClr>
                <a:schemeClr val="lt1"/>
              </a:buClr>
              <a:buSzPts val="3199"/>
              <a:buFont typeface="Calibri"/>
              <a:buNone/>
              <a:defRPr>
                <a:solidFill>
                  <a:schemeClr val="lt1"/>
                </a:solidFill>
              </a:defRPr>
            </a:lvl1pPr>
            <a:lvl2pPr lvl="1" algn="l">
              <a:spcBef>
                <a:spcPts val="360"/>
              </a:spcBef>
              <a:spcAft>
                <a:spcPts val="0"/>
              </a:spcAft>
              <a:buClr>
                <a:schemeClr val="dk1"/>
              </a:buClr>
              <a:buSzPts val="1800"/>
              <a:buNone/>
              <a:defRPr/>
            </a:lvl2pPr>
            <a:lvl3pPr lvl="2" algn="l">
              <a:spcBef>
                <a:spcPts val="360"/>
              </a:spcBef>
              <a:spcAft>
                <a:spcPts val="0"/>
              </a:spcAft>
              <a:buClr>
                <a:schemeClr val="dk1"/>
              </a:buClr>
              <a:buSzPts val="1800"/>
              <a:buNone/>
              <a:defRPr/>
            </a:lvl3pPr>
            <a:lvl4pPr lvl="3" algn="l">
              <a:spcBef>
                <a:spcPts val="360"/>
              </a:spcBef>
              <a:spcAft>
                <a:spcPts val="0"/>
              </a:spcAft>
              <a:buClr>
                <a:schemeClr val="dk1"/>
              </a:buClr>
              <a:buSzPts val="1800"/>
              <a:buNone/>
              <a:defRPr/>
            </a:lvl4pPr>
            <a:lvl5pPr lvl="4" algn="l">
              <a:spcBef>
                <a:spcPts val="360"/>
              </a:spcBef>
              <a:spcAft>
                <a:spcPts val="0"/>
              </a:spcAft>
              <a:buClr>
                <a:schemeClr val="dk1"/>
              </a:buClr>
              <a:buSzPts val="1800"/>
              <a:buNone/>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7"/>
          <p:cNvSpPr txBox="1"/>
          <p:nvPr>
            <p:ph type="title"/>
          </p:nvPr>
        </p:nvSpPr>
        <p:spPr>
          <a:xfrm>
            <a:off x="609600" y="609600"/>
            <a:ext cx="8940801" cy="808038"/>
          </a:xfrm>
          <a:prstGeom prst="rect">
            <a:avLst/>
          </a:prstGeom>
          <a:noFill/>
          <a:ln>
            <a:noFill/>
          </a:ln>
        </p:spPr>
        <p:txBody>
          <a:bodyPr anchorCtr="0" anchor="ctr" bIns="45725" lIns="91425" spcFirstLastPara="1" rIns="91425" wrap="square" tIns="45725">
            <a:noAutofit/>
          </a:bodyPr>
          <a:lstStyle>
            <a:lvl1pPr lvl="0" algn="l">
              <a:spcBef>
                <a:spcPts val="0"/>
              </a:spcBef>
              <a:spcAft>
                <a:spcPts val="0"/>
              </a:spcAft>
              <a:buClr>
                <a:schemeClr val="dk1"/>
              </a:buClr>
              <a:buSzPts val="3199"/>
              <a:buFont typeface="Verdana"/>
              <a:buNone/>
              <a:defRPr sz="3199">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7XXX-Powerpoint Template_1_p2.jpg" id="17" name="Google Shape;17;p7"/>
          <p:cNvPicPr preferRelativeResize="0"/>
          <p:nvPr/>
        </p:nvPicPr>
        <p:blipFill rotWithShape="1">
          <a:blip r:embed="rId2">
            <a:alphaModFix/>
          </a:blip>
          <a:srcRect b="0" l="0" r="0" t="0"/>
          <a:stretch/>
        </p:blipFill>
        <p:spPr>
          <a:xfrm>
            <a:off x="1059" y="794"/>
            <a:ext cx="12189883" cy="6856412"/>
          </a:xfrm>
          <a:prstGeom prst="rect">
            <a:avLst/>
          </a:prstGeom>
          <a:noFill/>
          <a:ln>
            <a:noFill/>
          </a:ln>
        </p:spPr>
      </p:pic>
      <p:sp>
        <p:nvSpPr>
          <p:cNvPr id="18" name="Google Shape;18;p7"/>
          <p:cNvSpPr txBox="1"/>
          <p:nvPr>
            <p:ph idx="1" type="body"/>
          </p:nvPr>
        </p:nvSpPr>
        <p:spPr>
          <a:xfrm>
            <a:off x="609601" y="1600201"/>
            <a:ext cx="10972800" cy="4525963"/>
          </a:xfrm>
          <a:prstGeom prst="rect">
            <a:avLst/>
          </a:prstGeom>
          <a:noFill/>
          <a:ln>
            <a:noFill/>
          </a:ln>
        </p:spPr>
        <p:txBody>
          <a:bodyPr anchorCtr="0" anchor="t" bIns="45725" lIns="91425" spcFirstLastPara="1" rIns="91425" wrap="square" tIns="45725">
            <a:noAutofit/>
          </a:bodyPr>
          <a:lstStyle>
            <a:lvl1pPr indent="-381000" lvl="0" marL="457200" algn="l">
              <a:spcBef>
                <a:spcPts val="1200"/>
              </a:spcBef>
              <a:spcAft>
                <a:spcPts val="0"/>
              </a:spcAft>
              <a:buClr>
                <a:schemeClr val="dk1"/>
              </a:buClr>
              <a:buSzPts val="2400"/>
              <a:buFont typeface="Arial"/>
              <a:buChar char="•"/>
              <a:defRPr sz="2400">
                <a:latin typeface="Verdana"/>
                <a:ea typeface="Verdana"/>
                <a:cs typeface="Verdana"/>
                <a:sym typeface="Verdana"/>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360"/>
              </a:spcBef>
              <a:spcAft>
                <a:spcPts val="0"/>
              </a:spcAft>
              <a:buClr>
                <a:schemeClr val="dk1"/>
              </a:buClr>
              <a:buSzPts val="1800"/>
              <a:buNone/>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609601" y="274638"/>
            <a:ext cx="10972800" cy="1143000"/>
          </a:xfrm>
          <a:prstGeom prst="rect">
            <a:avLst/>
          </a:prstGeom>
          <a:noFill/>
          <a:ln>
            <a:noFill/>
          </a:ln>
        </p:spPr>
        <p:txBody>
          <a:bodyPr anchorCtr="0" anchor="ctr" bIns="45725" lIns="91425" spcFirstLastPara="1" rIns="91425" wrap="square" tIns="45725">
            <a:normAutofit/>
          </a:bodyPr>
          <a:lstStyle>
            <a:lvl1pPr lvl="0" marR="0" rtl="0" algn="ctr">
              <a:spcBef>
                <a:spcPts val="0"/>
              </a:spcBef>
              <a:spcAft>
                <a:spcPts val="0"/>
              </a:spcAft>
              <a:buClr>
                <a:schemeClr val="dk1"/>
              </a:buClr>
              <a:buSzPts val="4399"/>
              <a:buFont typeface="Calibri"/>
              <a:buNone/>
              <a:defRPr b="0" i="0" sz="439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609601" y="1600201"/>
            <a:ext cx="10972800" cy="4525963"/>
          </a:xfrm>
          <a:prstGeom prst="rect">
            <a:avLst/>
          </a:prstGeom>
          <a:noFill/>
          <a:ln>
            <a:noFill/>
          </a:ln>
        </p:spPr>
        <p:txBody>
          <a:bodyPr anchorCtr="0" anchor="t" bIns="45725" lIns="91425" spcFirstLastPara="1" rIns="91425" wrap="square" tIns="45725">
            <a:normAutofit/>
          </a:bodyPr>
          <a:lstStyle>
            <a:lvl1pPr indent="-228600" lvl="0" marL="457200" marR="0" rtl="0" algn="l">
              <a:spcBef>
                <a:spcPts val="640"/>
              </a:spcBef>
              <a:spcAft>
                <a:spcPts val="0"/>
              </a:spcAft>
              <a:buClr>
                <a:schemeClr val="dk1"/>
              </a:buClr>
              <a:buSzPts val="3199"/>
              <a:buFont typeface="Arial"/>
              <a:buNone/>
              <a:defRPr b="0" i="0" sz="3199"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Clr>
                <a:schemeClr val="dk1"/>
              </a:buClr>
              <a:buSzPts val="2799"/>
              <a:buFont typeface="Arial"/>
              <a:buNone/>
              <a:defRPr b="0" i="0" sz="2799"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609600" y="6356350"/>
            <a:ext cx="2844801" cy="365125"/>
          </a:xfrm>
          <a:prstGeom prst="rect">
            <a:avLst/>
          </a:prstGeom>
          <a:noFill/>
          <a:ln>
            <a:noFill/>
          </a:ln>
        </p:spPr>
        <p:txBody>
          <a:bodyPr anchorCtr="0" anchor="ctr" bIns="45725" lIns="91425" spcFirstLastPara="1" rIns="91425" wrap="square" tIns="45725">
            <a:noAutofit/>
          </a:bodyPr>
          <a:lstStyle>
            <a:lvl1pPr lvl="0" marR="0" rtl="0" algn="l">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 name="Google Shape;9;p5"/>
          <p:cNvSpPr txBox="1"/>
          <p:nvPr>
            <p:ph idx="11" type="ftr"/>
          </p:nvPr>
        </p:nvSpPr>
        <p:spPr>
          <a:xfrm>
            <a:off x="4165601" y="6356350"/>
            <a:ext cx="3860800" cy="365125"/>
          </a:xfrm>
          <a:prstGeom prst="rect">
            <a:avLst/>
          </a:prstGeom>
          <a:noFill/>
          <a:ln>
            <a:noFill/>
          </a:ln>
        </p:spPr>
        <p:txBody>
          <a:bodyPr anchorCtr="0" anchor="ctr" bIns="45725" lIns="91425" spcFirstLastPara="1" rIns="91425" wrap="square" tIns="45725">
            <a:noAutofit/>
          </a:bodyPr>
          <a:lstStyle>
            <a:lvl1pPr lvl="0" marR="0" rtl="0" algn="ctr">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0" name="Google Shape;10;p5"/>
          <p:cNvSpPr txBox="1"/>
          <p:nvPr>
            <p:ph idx="12" type="sldNum"/>
          </p:nvPr>
        </p:nvSpPr>
        <p:spPr>
          <a:xfrm>
            <a:off x="8737600" y="6356350"/>
            <a:ext cx="2844801" cy="365125"/>
          </a:xfrm>
          <a:prstGeom prst="rect">
            <a:avLst/>
          </a:prstGeom>
          <a:noFill/>
          <a:ln>
            <a:noFill/>
          </a:ln>
        </p:spPr>
        <p:txBody>
          <a:bodyPr anchorCtr="0" anchor="ctr" bIns="45725" lIns="91425" spcFirstLastPara="1" rIns="91425" wrap="square" tIns="45725">
            <a:noAutofit/>
          </a:bodyPr>
          <a:lstStyle>
            <a:lvl1pPr indent="0" lvl="0" marL="0" marR="0" rtl="0" algn="r">
              <a:spcBef>
                <a:spcPts val="0"/>
              </a:spcBef>
              <a:spcAft>
                <a:spcPts val="0"/>
              </a:spcAft>
              <a:buNone/>
              <a:defRPr b="0" i="0" sz="1200" u="none" cap="none" strike="noStrike">
                <a:solidFill>
                  <a:srgbClr val="888888"/>
                </a:solidFill>
                <a:latin typeface="Verdana"/>
                <a:ea typeface="Verdana"/>
                <a:cs typeface="Verdana"/>
                <a:sym typeface="Verdana"/>
              </a:defRPr>
            </a:lvl1pPr>
            <a:lvl2pPr indent="0" lvl="1" marL="0" marR="0" rtl="0" algn="r">
              <a:spcBef>
                <a:spcPts val="0"/>
              </a:spcBef>
              <a:spcAft>
                <a:spcPts val="0"/>
              </a:spcAft>
              <a:buNone/>
              <a:defRPr b="0" i="0" sz="1200" u="none" cap="none" strike="noStrike">
                <a:solidFill>
                  <a:srgbClr val="888888"/>
                </a:solidFill>
                <a:latin typeface="Verdana"/>
                <a:ea typeface="Verdana"/>
                <a:cs typeface="Verdana"/>
                <a:sym typeface="Verdana"/>
              </a:defRPr>
            </a:lvl2pPr>
            <a:lvl3pPr indent="0" lvl="2" marL="0" marR="0" rtl="0" algn="r">
              <a:spcBef>
                <a:spcPts val="0"/>
              </a:spcBef>
              <a:spcAft>
                <a:spcPts val="0"/>
              </a:spcAft>
              <a:buNone/>
              <a:defRPr b="0" i="0" sz="1200" u="none" cap="none" strike="noStrike">
                <a:solidFill>
                  <a:srgbClr val="888888"/>
                </a:solidFill>
                <a:latin typeface="Verdana"/>
                <a:ea typeface="Verdana"/>
                <a:cs typeface="Verdana"/>
                <a:sym typeface="Verdana"/>
              </a:defRPr>
            </a:lvl3pPr>
            <a:lvl4pPr indent="0" lvl="3" marL="0" marR="0" rtl="0" algn="r">
              <a:spcBef>
                <a:spcPts val="0"/>
              </a:spcBef>
              <a:spcAft>
                <a:spcPts val="0"/>
              </a:spcAft>
              <a:buNone/>
              <a:defRPr b="0" i="0" sz="1200" u="none" cap="none" strike="noStrike">
                <a:solidFill>
                  <a:srgbClr val="888888"/>
                </a:solidFill>
                <a:latin typeface="Verdana"/>
                <a:ea typeface="Verdana"/>
                <a:cs typeface="Verdana"/>
                <a:sym typeface="Verdana"/>
              </a:defRPr>
            </a:lvl4pPr>
            <a:lvl5pPr indent="0" lvl="4" marL="0" marR="0" rtl="0" algn="r">
              <a:spcBef>
                <a:spcPts val="0"/>
              </a:spcBef>
              <a:spcAft>
                <a:spcPts val="0"/>
              </a:spcAft>
              <a:buNone/>
              <a:defRPr b="0" i="0" sz="1200" u="none" cap="none" strike="noStrike">
                <a:solidFill>
                  <a:srgbClr val="888888"/>
                </a:solidFill>
                <a:latin typeface="Verdana"/>
                <a:ea typeface="Verdana"/>
                <a:cs typeface="Verdana"/>
                <a:sym typeface="Verdana"/>
              </a:defRPr>
            </a:lvl5pPr>
            <a:lvl6pPr indent="0" lvl="5" marL="0" marR="0" rtl="0" algn="r">
              <a:spcBef>
                <a:spcPts val="0"/>
              </a:spcBef>
              <a:spcAft>
                <a:spcPts val="0"/>
              </a:spcAft>
              <a:buNone/>
              <a:defRPr b="0" i="0" sz="1200" u="none" cap="none" strike="noStrike">
                <a:solidFill>
                  <a:srgbClr val="888888"/>
                </a:solidFill>
                <a:latin typeface="Verdana"/>
                <a:ea typeface="Verdana"/>
                <a:cs typeface="Verdana"/>
                <a:sym typeface="Verdana"/>
              </a:defRPr>
            </a:lvl6pPr>
            <a:lvl7pPr indent="0" lvl="6" marL="0" marR="0" rtl="0" algn="r">
              <a:spcBef>
                <a:spcPts val="0"/>
              </a:spcBef>
              <a:spcAft>
                <a:spcPts val="0"/>
              </a:spcAft>
              <a:buNone/>
              <a:defRPr b="0" i="0" sz="1200" u="none" cap="none" strike="noStrike">
                <a:solidFill>
                  <a:srgbClr val="888888"/>
                </a:solidFill>
                <a:latin typeface="Verdana"/>
                <a:ea typeface="Verdana"/>
                <a:cs typeface="Verdana"/>
                <a:sym typeface="Verdana"/>
              </a:defRPr>
            </a:lvl7pPr>
            <a:lvl8pPr indent="0" lvl="7" marL="0" marR="0" rtl="0" algn="r">
              <a:spcBef>
                <a:spcPts val="0"/>
              </a:spcBef>
              <a:spcAft>
                <a:spcPts val="0"/>
              </a:spcAft>
              <a:buNone/>
              <a:defRPr b="0" i="0" sz="1200" u="none" cap="none" strike="noStrike">
                <a:solidFill>
                  <a:srgbClr val="888888"/>
                </a:solidFill>
                <a:latin typeface="Verdana"/>
                <a:ea typeface="Verdana"/>
                <a:cs typeface="Verdana"/>
                <a:sym typeface="Verdana"/>
              </a:defRPr>
            </a:lvl8pPr>
            <a:lvl9pPr indent="0" lvl="8" marL="0" marR="0" rtl="0" algn="r">
              <a:spcBef>
                <a:spcPts val="0"/>
              </a:spcBef>
              <a:spcAft>
                <a:spcPts val="0"/>
              </a:spcAft>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1"/>
          <p:cNvSpPr txBox="1"/>
          <p:nvPr>
            <p:ph type="ctrTitle"/>
          </p:nvPr>
        </p:nvSpPr>
        <p:spPr>
          <a:xfrm>
            <a:off x="624309" y="780867"/>
            <a:ext cx="10949732" cy="1868055"/>
          </a:xfrm>
          <a:prstGeom prst="rect">
            <a:avLst/>
          </a:prstGeom>
          <a:noFill/>
          <a:ln>
            <a:noFill/>
          </a:ln>
        </p:spPr>
        <p:txBody>
          <a:bodyPr anchorCtr="0" anchor="ctr" bIns="45725" lIns="91425" spcFirstLastPara="1" rIns="91425" wrap="square" tIns="45725">
            <a:normAutofit/>
          </a:bodyPr>
          <a:lstStyle/>
          <a:p>
            <a:pPr indent="0" lvl="0" marL="0" rtl="0" algn="ctr">
              <a:spcBef>
                <a:spcPts val="0"/>
              </a:spcBef>
              <a:spcAft>
                <a:spcPts val="0"/>
              </a:spcAft>
              <a:buClr>
                <a:schemeClr val="lt1"/>
              </a:buClr>
              <a:buSzPts val="4100"/>
              <a:buFont typeface="Calibri"/>
              <a:buNone/>
            </a:pPr>
            <a:r>
              <a:rPr lang="en-US"/>
              <a:t>Secrets of Murdoch University</a:t>
            </a:r>
            <a:br>
              <a:rPr lang="en-US"/>
            </a:br>
            <a:r>
              <a:rPr lang="en-US" sz="2400"/>
              <a:t>Assignment 2</a:t>
            </a:r>
            <a:br>
              <a:rPr lang="en-US" sz="2400"/>
            </a:br>
            <a:r>
              <a:rPr lang="en-US" sz="2400"/>
              <a:t>Unit ICT290/ Semester 2/ Year 2021</a:t>
            </a:r>
            <a:endParaRPr sz="2400"/>
          </a:p>
        </p:txBody>
      </p:sp>
      <p:sp>
        <p:nvSpPr>
          <p:cNvPr id="24" name="Google Shape;24;p1"/>
          <p:cNvSpPr txBox="1"/>
          <p:nvPr>
            <p:ph idx="1" type="subTitle"/>
          </p:nvPr>
        </p:nvSpPr>
        <p:spPr>
          <a:xfrm>
            <a:off x="624300" y="2895725"/>
            <a:ext cx="10949700" cy="1868100"/>
          </a:xfrm>
          <a:prstGeom prst="rect">
            <a:avLst/>
          </a:prstGeom>
          <a:noFill/>
          <a:ln>
            <a:noFill/>
          </a:ln>
        </p:spPr>
        <p:txBody>
          <a:bodyPr anchorCtr="0" anchor="t" bIns="45725" lIns="91425" spcFirstLastPara="1" rIns="91425" wrap="square" tIns="45725">
            <a:normAutofit fontScale="55000" lnSpcReduction="20000"/>
          </a:bodyPr>
          <a:lstStyle/>
          <a:p>
            <a:pPr indent="-342865" lvl="0" marL="342865" rtl="0" algn="ctr">
              <a:spcBef>
                <a:spcPts val="0"/>
              </a:spcBef>
              <a:spcAft>
                <a:spcPts val="0"/>
              </a:spcAft>
              <a:buClr>
                <a:schemeClr val="lt1"/>
              </a:buClr>
              <a:buSzPct val="96905"/>
              <a:buFont typeface="Calibri"/>
              <a:buNone/>
            </a:pPr>
            <a:r>
              <a:rPr lang="en-US"/>
              <a:t>Group Name: Mysterios</a:t>
            </a:r>
            <a:endParaRPr/>
          </a:p>
          <a:p>
            <a:pPr indent="-342864" lvl="0" marL="342864" rtl="0" algn="ctr">
              <a:spcBef>
                <a:spcPts val="527"/>
              </a:spcBef>
              <a:spcAft>
                <a:spcPts val="0"/>
              </a:spcAft>
              <a:buClr>
                <a:schemeClr val="lt1"/>
              </a:buClr>
              <a:buSzPct val="96905"/>
              <a:buFont typeface="Calibri"/>
              <a:buNone/>
            </a:pPr>
            <a:r>
              <a:rPr lang="en-US"/>
              <a:t>Group Members’ Names:</a:t>
            </a:r>
            <a:endParaRPr/>
          </a:p>
          <a:p>
            <a:pPr indent="-342864" lvl="0" marL="342864" rtl="0" algn="ctr">
              <a:spcBef>
                <a:spcPts val="527"/>
              </a:spcBef>
              <a:spcAft>
                <a:spcPts val="0"/>
              </a:spcAft>
              <a:buClr>
                <a:schemeClr val="lt1"/>
              </a:buClr>
              <a:buSzPct val="96905"/>
              <a:buFont typeface="Calibri"/>
              <a:buNone/>
            </a:pPr>
            <a:r>
              <a:rPr lang="en-US"/>
              <a:t>Raymond Lau</a:t>
            </a:r>
            <a:endParaRPr/>
          </a:p>
          <a:p>
            <a:pPr indent="-342864" lvl="0" marL="342864" rtl="0" algn="ctr">
              <a:spcBef>
                <a:spcPts val="527"/>
              </a:spcBef>
              <a:spcAft>
                <a:spcPts val="0"/>
              </a:spcAft>
              <a:buClr>
                <a:schemeClr val="lt1"/>
              </a:buClr>
              <a:buSzPct val="96905"/>
              <a:buFont typeface="Calibri"/>
              <a:buNone/>
            </a:pPr>
            <a:r>
              <a:rPr lang="en-US"/>
              <a:t>Mark Burns</a:t>
            </a:r>
            <a:endParaRPr/>
          </a:p>
          <a:p>
            <a:pPr indent="-342864" lvl="0" marL="342864" rtl="0" algn="ctr">
              <a:spcBef>
                <a:spcPts val="527"/>
              </a:spcBef>
              <a:spcAft>
                <a:spcPts val="0"/>
              </a:spcAft>
              <a:buClr>
                <a:schemeClr val="lt1"/>
              </a:buClr>
              <a:buSzPct val="96905"/>
              <a:buFont typeface="Calibri"/>
              <a:buNone/>
            </a:pPr>
            <a:r>
              <a:rPr lang="en-US"/>
              <a:t>Peter Neve</a:t>
            </a:r>
            <a:endParaRPr/>
          </a:p>
          <a:p>
            <a:pPr indent="-342864" lvl="0" marL="342864" rtl="0" algn="ctr">
              <a:spcBef>
                <a:spcPts val="527"/>
              </a:spcBef>
              <a:spcAft>
                <a:spcPts val="0"/>
              </a:spcAft>
              <a:buClr>
                <a:schemeClr val="lt1"/>
              </a:buClr>
              <a:buSzPct val="96905"/>
              <a:buFont typeface="Calibri"/>
              <a:buNone/>
            </a:pPr>
            <a:r>
              <a:rPr lang="en-US"/>
              <a:t>Jason </a:t>
            </a:r>
            <a:r>
              <a:rPr lang="en-US"/>
              <a:t>Botterill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 name="Shape 28"/>
        <p:cNvGrpSpPr/>
        <p:nvPr/>
      </p:nvGrpSpPr>
      <p:grpSpPr>
        <a:xfrm>
          <a:off x="0" y="0"/>
          <a:ext cx="0" cy="0"/>
          <a:chOff x="0" y="0"/>
          <a:chExt cx="0" cy="0"/>
        </a:xfrm>
      </p:grpSpPr>
      <p:sp>
        <p:nvSpPr>
          <p:cNvPr id="29" name="Google Shape;29;p2"/>
          <p:cNvSpPr txBox="1"/>
          <p:nvPr>
            <p:ph type="title"/>
          </p:nvPr>
        </p:nvSpPr>
        <p:spPr>
          <a:xfrm>
            <a:off x="609600" y="609600"/>
            <a:ext cx="8940900" cy="807900"/>
          </a:xfrm>
          <a:prstGeom prst="rect">
            <a:avLst/>
          </a:prstGeom>
          <a:noFill/>
          <a:ln>
            <a:noFill/>
          </a:ln>
        </p:spPr>
        <p:txBody>
          <a:bodyPr anchorCtr="0" anchor="ctr" bIns="45725" lIns="91425" spcFirstLastPara="1" rIns="91425" wrap="square" tIns="45725">
            <a:noAutofit/>
          </a:bodyPr>
          <a:lstStyle/>
          <a:p>
            <a:pPr indent="0" lvl="0" marL="0" rtl="0" algn="l">
              <a:spcBef>
                <a:spcPts val="0"/>
              </a:spcBef>
              <a:spcAft>
                <a:spcPts val="0"/>
              </a:spcAft>
              <a:buClr>
                <a:schemeClr val="dk1"/>
              </a:buClr>
              <a:buSzPts val="3100"/>
              <a:buFont typeface="Verdana"/>
              <a:buNone/>
            </a:pPr>
            <a:r>
              <a:rPr lang="en-US"/>
              <a:t>Notes (delete this slide when presenting)</a:t>
            </a:r>
            <a:endParaRPr/>
          </a:p>
        </p:txBody>
      </p:sp>
      <p:sp>
        <p:nvSpPr>
          <p:cNvPr id="30" name="Google Shape;30;p2"/>
          <p:cNvSpPr txBox="1"/>
          <p:nvPr>
            <p:ph idx="1" type="body"/>
          </p:nvPr>
        </p:nvSpPr>
        <p:spPr>
          <a:xfrm>
            <a:off x="609601" y="1600201"/>
            <a:ext cx="10972800" cy="4526100"/>
          </a:xfrm>
          <a:prstGeom prst="rect">
            <a:avLst/>
          </a:prstGeom>
          <a:noFill/>
          <a:ln>
            <a:noFill/>
          </a:ln>
        </p:spPr>
        <p:txBody>
          <a:bodyPr anchorCtr="0" anchor="t" bIns="45725" lIns="91425" spcFirstLastPara="1" rIns="91425" wrap="square" tIns="45725">
            <a:noAutofit/>
          </a:bodyPr>
          <a:lstStyle/>
          <a:p>
            <a:pPr indent="-457155" lvl="0" marL="457155" rtl="0" algn="l">
              <a:spcBef>
                <a:spcPts val="0"/>
              </a:spcBef>
              <a:spcAft>
                <a:spcPts val="0"/>
              </a:spcAft>
              <a:buClr>
                <a:schemeClr val="dk1"/>
              </a:buClr>
              <a:buSzPts val="2400"/>
              <a:buFont typeface="Arial"/>
              <a:buChar char="•"/>
            </a:pPr>
            <a:r>
              <a:rPr lang="en-US"/>
              <a:t>Spend not more than 10 minutes</a:t>
            </a:r>
            <a:endParaRPr/>
          </a:p>
          <a:p>
            <a:pPr indent="-457155" lvl="0" marL="457155" rtl="0" algn="l">
              <a:spcBef>
                <a:spcPts val="1200"/>
              </a:spcBef>
              <a:spcAft>
                <a:spcPts val="0"/>
              </a:spcAft>
              <a:buClr>
                <a:schemeClr val="dk1"/>
              </a:buClr>
              <a:buSzPts val="2400"/>
              <a:buFont typeface="Arial"/>
              <a:buChar char="•"/>
            </a:pPr>
            <a:r>
              <a:rPr lang="en-US"/>
              <a:t>Budget for 5 minutes of live demonstration/5 minutes of talking</a:t>
            </a:r>
            <a:endParaRPr/>
          </a:p>
          <a:p>
            <a:pPr indent="-457155" lvl="0" marL="457155" rtl="0" algn="l">
              <a:spcBef>
                <a:spcPts val="1200"/>
              </a:spcBef>
              <a:spcAft>
                <a:spcPts val="0"/>
              </a:spcAft>
              <a:buClr>
                <a:schemeClr val="dk1"/>
              </a:buClr>
              <a:buSzPts val="2400"/>
              <a:buFont typeface="Arial"/>
              <a:buChar char="•"/>
            </a:pPr>
            <a:r>
              <a:rPr lang="en-US"/>
              <a:t>Each member must present, and talk about their contribution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gf675cfa11d_0_0"/>
          <p:cNvSpPr txBox="1"/>
          <p:nvPr>
            <p:ph type="title"/>
          </p:nvPr>
        </p:nvSpPr>
        <p:spPr>
          <a:xfrm>
            <a:off x="609600" y="609600"/>
            <a:ext cx="8940900" cy="807900"/>
          </a:xfrm>
          <a:prstGeom prst="rect">
            <a:avLst/>
          </a:prstGeom>
        </p:spPr>
        <p:txBody>
          <a:bodyPr anchorCtr="0" anchor="ctr" bIns="45725" lIns="91425" spcFirstLastPara="1" rIns="91425" wrap="square" tIns="45725">
            <a:noAutofit/>
          </a:bodyPr>
          <a:lstStyle/>
          <a:p>
            <a:pPr indent="0" lvl="0" marL="0" rtl="0" algn="l">
              <a:spcBef>
                <a:spcPts val="0"/>
              </a:spcBef>
              <a:spcAft>
                <a:spcPts val="0"/>
              </a:spcAft>
              <a:buNone/>
            </a:pPr>
            <a:r>
              <a:rPr lang="en-US"/>
              <a:t>Project background</a:t>
            </a:r>
            <a:endParaRPr/>
          </a:p>
        </p:txBody>
      </p:sp>
      <p:sp>
        <p:nvSpPr>
          <p:cNvPr id="36" name="Google Shape;36;gf675cfa11d_0_0"/>
          <p:cNvSpPr txBox="1"/>
          <p:nvPr>
            <p:ph idx="1" type="body"/>
          </p:nvPr>
        </p:nvSpPr>
        <p:spPr>
          <a:xfrm>
            <a:off x="609601" y="1600201"/>
            <a:ext cx="10972800" cy="4526100"/>
          </a:xfrm>
          <a:prstGeom prst="rect">
            <a:avLst/>
          </a:prstGeom>
        </p:spPr>
        <p:txBody>
          <a:bodyPr anchorCtr="0" anchor="t" bIns="45725" lIns="91425" spcFirstLastPara="1" rIns="91425" wrap="square" tIns="45725">
            <a:noAutofit/>
          </a:bodyPr>
          <a:lstStyle/>
          <a:p>
            <a:pPr indent="0" lvl="0" marL="0" rtl="0" algn="l">
              <a:spcBef>
                <a:spcPts val="0"/>
              </a:spcBef>
              <a:spcAft>
                <a:spcPts val="0"/>
              </a:spcAft>
              <a:buClr>
                <a:schemeClr val="dk1"/>
              </a:buClr>
              <a:buSzPts val="1100"/>
              <a:buFont typeface="Arial"/>
              <a:buNone/>
            </a:pPr>
            <a:r>
              <a:rPr lang="en-US" sz="2700"/>
              <a:t>You are tasked with uncovering the secrets Murdoch has tried so hard to hide through becoming an unstoppable champion. Throughout your journey you will discover many strange things, some requiring you to fight and some where fleeing is the best option. As you progress through your adventure you will gain forbidden knowledge that is only a fragment of the truth behind Murdoch University. Can you find the truth and set Murdoch free?</a:t>
            </a:r>
            <a:endParaRPr sz="4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3"/>
          <p:cNvSpPr txBox="1"/>
          <p:nvPr>
            <p:ph type="title"/>
          </p:nvPr>
        </p:nvSpPr>
        <p:spPr>
          <a:xfrm>
            <a:off x="609600" y="609600"/>
            <a:ext cx="8940801" cy="808038"/>
          </a:xfrm>
          <a:prstGeom prst="rect">
            <a:avLst/>
          </a:prstGeom>
          <a:noFill/>
          <a:ln>
            <a:noFill/>
          </a:ln>
        </p:spPr>
        <p:txBody>
          <a:bodyPr anchorCtr="0" anchor="ctr" bIns="45725" lIns="91425" spcFirstLastPara="1" rIns="91425" wrap="square" tIns="45725">
            <a:noAutofit/>
          </a:bodyPr>
          <a:lstStyle/>
          <a:p>
            <a:pPr indent="0" lvl="0" marL="0" rtl="0" algn="l">
              <a:spcBef>
                <a:spcPts val="0"/>
              </a:spcBef>
              <a:spcAft>
                <a:spcPts val="0"/>
              </a:spcAft>
              <a:buClr>
                <a:schemeClr val="dk1"/>
              </a:buClr>
              <a:buSzPts val="3100"/>
              <a:buFont typeface="Verdana"/>
              <a:buNone/>
            </a:pPr>
            <a:r>
              <a:rPr lang="en-US"/>
              <a:t>Contribution of each member</a:t>
            </a:r>
            <a:endParaRPr/>
          </a:p>
        </p:txBody>
      </p:sp>
      <p:sp>
        <p:nvSpPr>
          <p:cNvPr id="42" name="Google Shape;42;p3"/>
          <p:cNvSpPr txBox="1"/>
          <p:nvPr>
            <p:ph idx="1" type="body"/>
          </p:nvPr>
        </p:nvSpPr>
        <p:spPr>
          <a:xfrm>
            <a:off x="609601" y="1600201"/>
            <a:ext cx="10972800" cy="4525963"/>
          </a:xfrm>
          <a:prstGeom prst="rect">
            <a:avLst/>
          </a:prstGeom>
          <a:noFill/>
          <a:ln>
            <a:noFill/>
          </a:ln>
        </p:spPr>
        <p:txBody>
          <a:bodyPr anchorCtr="0" anchor="t" bIns="45725" lIns="91425" spcFirstLastPara="1" rIns="91425" wrap="square" tIns="45725">
            <a:noAutofit/>
          </a:bodyPr>
          <a:lstStyle/>
          <a:p>
            <a:pPr indent="-304755" lvl="0" marL="457155" rtl="0" algn="l">
              <a:spcBef>
                <a:spcPts val="0"/>
              </a:spcBef>
              <a:spcAft>
                <a:spcPts val="0"/>
              </a:spcAft>
              <a:buClr>
                <a:schemeClr val="dk1"/>
              </a:buClr>
              <a:buSzPts val="2400"/>
              <a:buFont typeface="Arial"/>
              <a:buNone/>
            </a:pPr>
            <a:r>
              <a:rPr lang="en-US"/>
              <a:t>Raymond: </a:t>
            </a:r>
            <a:endParaRPr/>
          </a:p>
          <a:p>
            <a:pPr indent="-381000" lvl="0" marL="457200" rtl="0" algn="l">
              <a:spcBef>
                <a:spcPts val="0"/>
              </a:spcBef>
              <a:spcAft>
                <a:spcPts val="0"/>
              </a:spcAft>
              <a:buSzPts val="2400"/>
              <a:buChar char="•"/>
            </a:pPr>
            <a:r>
              <a:rPr lang="en-US"/>
              <a:t>Enemy object and AI</a:t>
            </a:r>
            <a:endParaRPr/>
          </a:p>
          <a:p>
            <a:pPr indent="-381000" lvl="0" marL="457200" rtl="0" algn="l">
              <a:spcBef>
                <a:spcPts val="0"/>
              </a:spcBef>
              <a:spcAft>
                <a:spcPts val="0"/>
              </a:spcAft>
              <a:buSzPts val="2400"/>
              <a:buChar char="•"/>
            </a:pPr>
            <a:r>
              <a:rPr lang="en-US"/>
              <a:t>Positioning of Characters</a:t>
            </a:r>
            <a:endParaRPr/>
          </a:p>
          <a:p>
            <a:pPr indent="0" lvl="0" marL="0" rtl="0" algn="l">
              <a:spcBef>
                <a:spcPts val="0"/>
              </a:spcBef>
              <a:spcAft>
                <a:spcPts val="0"/>
              </a:spcAft>
              <a:buNone/>
            </a:pPr>
            <a:r>
              <a:rPr lang="en-US"/>
              <a:t> Peter:</a:t>
            </a:r>
            <a:endParaRPr/>
          </a:p>
          <a:p>
            <a:pPr indent="-381000" lvl="0" marL="457200" rtl="0" algn="l">
              <a:spcBef>
                <a:spcPts val="0"/>
              </a:spcBef>
              <a:spcAft>
                <a:spcPts val="0"/>
              </a:spcAft>
              <a:buSzPts val="2400"/>
              <a:buChar char="•"/>
            </a:pPr>
            <a:r>
              <a:rPr lang="en-US"/>
              <a:t>User Interface</a:t>
            </a:r>
            <a:endParaRPr/>
          </a:p>
          <a:p>
            <a:pPr indent="-381000" lvl="0" marL="457200" rtl="0" algn="l">
              <a:spcBef>
                <a:spcPts val="0"/>
              </a:spcBef>
              <a:spcAft>
                <a:spcPts val="0"/>
              </a:spcAft>
              <a:buSzPts val="2400"/>
              <a:buChar char="•"/>
            </a:pPr>
            <a:r>
              <a:rPr lang="en-US"/>
              <a:t>Transition portal between shays to actual game</a:t>
            </a:r>
            <a:endParaRPr/>
          </a:p>
          <a:p>
            <a:pPr indent="0" lvl="0" marL="0" rtl="0" algn="l">
              <a:spcBef>
                <a:spcPts val="0"/>
              </a:spcBef>
              <a:spcAft>
                <a:spcPts val="0"/>
              </a:spcAft>
              <a:buNone/>
            </a:pPr>
            <a:r>
              <a:rPr lang="en-US"/>
              <a:t> Mark:</a:t>
            </a:r>
            <a:endParaRPr/>
          </a:p>
          <a:p>
            <a:pPr indent="-381000" lvl="0" marL="457200" rtl="0" algn="l">
              <a:spcBef>
                <a:spcPts val="0"/>
              </a:spcBef>
              <a:spcAft>
                <a:spcPts val="0"/>
              </a:spcAft>
              <a:buSzPts val="2400"/>
              <a:buChar char="•"/>
            </a:pPr>
            <a:r>
              <a:rPr lang="en-US"/>
              <a:t>Created all data for characters and enemies</a:t>
            </a:r>
            <a:endParaRPr/>
          </a:p>
          <a:p>
            <a:pPr indent="-381000" lvl="0" marL="457200" rtl="0" algn="l">
              <a:spcBef>
                <a:spcPts val="0"/>
              </a:spcBef>
              <a:spcAft>
                <a:spcPts val="0"/>
              </a:spcAft>
              <a:buSzPts val="2400"/>
              <a:buChar char="•"/>
            </a:pPr>
            <a:r>
              <a:rPr lang="en-US"/>
              <a:t>Created the gameplay loop</a:t>
            </a:r>
            <a:endParaRPr/>
          </a:p>
          <a:p>
            <a:pPr indent="0" lvl="0" marL="0" rtl="0" algn="l">
              <a:spcBef>
                <a:spcPts val="0"/>
              </a:spcBef>
              <a:spcAft>
                <a:spcPts val="0"/>
              </a:spcAft>
              <a:buNone/>
            </a:pPr>
            <a:r>
              <a:rPr lang="en-US"/>
              <a:t> Jason:</a:t>
            </a:r>
            <a:endParaRPr/>
          </a:p>
          <a:p>
            <a:pPr indent="-381000" lvl="0" marL="457200" rtl="0" algn="l">
              <a:spcBef>
                <a:spcPts val="0"/>
              </a:spcBef>
              <a:spcAft>
                <a:spcPts val="0"/>
              </a:spcAft>
              <a:buSzPts val="2400"/>
              <a:buChar char="•"/>
            </a:pPr>
            <a:r>
              <a:rPr lang="en-US"/>
              <a:t>Created and textured all character and enemy models</a:t>
            </a:r>
            <a:endParaRPr/>
          </a:p>
          <a:p>
            <a:pPr indent="-381000" lvl="0" marL="457200" rtl="0" algn="l">
              <a:spcBef>
                <a:spcPts val="0"/>
              </a:spcBef>
              <a:spcAft>
                <a:spcPts val="0"/>
              </a:spcAft>
              <a:buSzPts val="2400"/>
              <a:buChar char="•"/>
            </a:pPr>
            <a:r>
              <a:rPr lang="en-US"/>
              <a:t>Created game room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f675cfa11d_1_0"/>
          <p:cNvSpPr txBox="1"/>
          <p:nvPr>
            <p:ph type="title"/>
          </p:nvPr>
        </p:nvSpPr>
        <p:spPr>
          <a:xfrm>
            <a:off x="609600" y="609600"/>
            <a:ext cx="8940900" cy="807900"/>
          </a:xfrm>
          <a:prstGeom prst="rect">
            <a:avLst/>
          </a:prstGeom>
          <a:noFill/>
          <a:ln>
            <a:noFill/>
          </a:ln>
        </p:spPr>
        <p:txBody>
          <a:bodyPr anchorCtr="0" anchor="ctr" bIns="45725" lIns="91425" spcFirstLastPara="1" rIns="91425" wrap="square" tIns="45725">
            <a:noAutofit/>
          </a:bodyPr>
          <a:lstStyle/>
          <a:p>
            <a:pPr indent="0" lvl="0" marL="0" rtl="0" algn="l">
              <a:spcBef>
                <a:spcPts val="0"/>
              </a:spcBef>
              <a:spcAft>
                <a:spcPts val="0"/>
              </a:spcAft>
              <a:buClr>
                <a:schemeClr val="dk1"/>
              </a:buClr>
              <a:buSzPts val="3100"/>
              <a:buFont typeface="Verdana"/>
              <a:buNone/>
            </a:pPr>
            <a:r>
              <a:rPr lang="en-US"/>
              <a:t>What special features in your game?</a:t>
            </a:r>
            <a:endParaRPr/>
          </a:p>
        </p:txBody>
      </p:sp>
      <p:sp>
        <p:nvSpPr>
          <p:cNvPr id="48" name="Google Shape;48;gf675cfa11d_1_0"/>
          <p:cNvSpPr txBox="1"/>
          <p:nvPr>
            <p:ph idx="1" type="body"/>
          </p:nvPr>
        </p:nvSpPr>
        <p:spPr>
          <a:xfrm>
            <a:off x="609601" y="1600201"/>
            <a:ext cx="10972800" cy="4526100"/>
          </a:xfrm>
          <a:prstGeom prst="rect">
            <a:avLst/>
          </a:prstGeom>
          <a:noFill/>
          <a:ln>
            <a:noFill/>
          </a:ln>
        </p:spPr>
        <p:txBody>
          <a:bodyPr anchorCtr="0" anchor="t" bIns="45725" lIns="91425" spcFirstLastPara="1" rIns="91425" wrap="square" tIns="45725">
            <a:noAutofit/>
          </a:bodyPr>
          <a:lstStyle/>
          <a:p>
            <a:pPr indent="-381000" lvl="0" marL="457200" rtl="0" algn="l">
              <a:spcBef>
                <a:spcPts val="0"/>
              </a:spcBef>
              <a:spcAft>
                <a:spcPts val="0"/>
              </a:spcAft>
              <a:buSzPts val="2400"/>
              <a:buChar char="•"/>
            </a:pPr>
            <a:r>
              <a:rPr b="1" lang="en-US"/>
              <a:t>Doors</a:t>
            </a:r>
            <a:endParaRPr b="1"/>
          </a:p>
          <a:p>
            <a:pPr indent="-228600" lvl="1" marL="914400" rtl="0" algn="l">
              <a:spcBef>
                <a:spcPts val="0"/>
              </a:spcBef>
              <a:spcAft>
                <a:spcPts val="0"/>
              </a:spcAft>
              <a:buSzPts val="1800"/>
              <a:buNone/>
            </a:pPr>
            <a:r>
              <a:rPr lang="en-US" sz="2799">
                <a:latin typeface="Calibri"/>
                <a:ea typeface="Calibri"/>
                <a:cs typeface="Calibri"/>
                <a:sym typeface="Calibri"/>
              </a:rPr>
              <a:t>When in range the doors will open in an appropriate way and close if left range.</a:t>
            </a:r>
            <a:endParaRPr/>
          </a:p>
          <a:p>
            <a:pPr indent="-381000" lvl="0" marL="457200" rtl="0" algn="l">
              <a:spcBef>
                <a:spcPts val="0"/>
              </a:spcBef>
              <a:spcAft>
                <a:spcPts val="0"/>
              </a:spcAft>
              <a:buSzPts val="2400"/>
              <a:buChar char="•"/>
            </a:pPr>
            <a:r>
              <a:rPr b="1" lang="en-US"/>
              <a:t>Outside Vegetation</a:t>
            </a:r>
            <a:endParaRPr b="1"/>
          </a:p>
          <a:p>
            <a:pPr indent="-228600" lvl="1" marL="914400" rtl="0" algn="l">
              <a:spcBef>
                <a:spcPts val="0"/>
              </a:spcBef>
              <a:spcAft>
                <a:spcPts val="0"/>
              </a:spcAft>
              <a:buSzPts val="1800"/>
              <a:buNone/>
            </a:pPr>
            <a:r>
              <a:rPr lang="en-US" sz="2799">
                <a:latin typeface="Calibri"/>
                <a:ea typeface="Calibri"/>
                <a:cs typeface="Calibri"/>
                <a:sym typeface="Calibri"/>
              </a:rPr>
              <a:t>Fully random on start up.</a:t>
            </a:r>
            <a:endParaRPr b="1"/>
          </a:p>
          <a:p>
            <a:pPr indent="-381000" lvl="0" marL="457200" rtl="0" algn="l">
              <a:spcBef>
                <a:spcPts val="0"/>
              </a:spcBef>
              <a:spcAft>
                <a:spcPts val="0"/>
              </a:spcAft>
              <a:buSzPts val="2400"/>
              <a:buChar char="•"/>
            </a:pPr>
            <a:r>
              <a:rPr b="1" lang="en-US"/>
              <a:t>Fully Customisable maps, classes, enemies and abilities</a:t>
            </a:r>
            <a:endParaRPr b="1"/>
          </a:p>
          <a:p>
            <a:pPr indent="-228600" lvl="1" marL="914400" rtl="0" algn="l">
              <a:spcBef>
                <a:spcPts val="0"/>
              </a:spcBef>
              <a:spcAft>
                <a:spcPts val="0"/>
              </a:spcAft>
              <a:buSzPts val="1800"/>
              <a:buNone/>
            </a:pPr>
            <a:r>
              <a:rPr lang="en-US" sz="2799">
                <a:latin typeface="Calibri"/>
                <a:ea typeface="Calibri"/>
                <a:cs typeface="Calibri"/>
                <a:sym typeface="Calibri"/>
              </a:rPr>
              <a:t>All stats are read from a .csv file</a:t>
            </a:r>
            <a:endParaRPr b="1"/>
          </a:p>
          <a:p>
            <a:pPr indent="-381000" lvl="0" marL="457200" rtl="0" algn="l">
              <a:spcBef>
                <a:spcPts val="0"/>
              </a:spcBef>
              <a:spcAft>
                <a:spcPts val="0"/>
              </a:spcAft>
              <a:buSzPts val="2400"/>
              <a:buChar char="•"/>
            </a:pPr>
            <a:r>
              <a:rPr b="1" lang="en-US"/>
              <a:t>Adjustable UI</a:t>
            </a:r>
            <a:endParaRPr b="1"/>
          </a:p>
          <a:p>
            <a:pPr indent="-228600" lvl="1" marL="914400" rtl="0" algn="l">
              <a:spcBef>
                <a:spcPts val="0"/>
              </a:spcBef>
              <a:spcAft>
                <a:spcPts val="0"/>
              </a:spcAft>
              <a:buSzPts val="1800"/>
              <a:buNone/>
            </a:pPr>
            <a:r>
              <a:rPr lang="en-US"/>
              <a:t>UI can be moved or collapsed for the user’s convenience</a:t>
            </a:r>
            <a:endParaRPr/>
          </a:p>
          <a:p>
            <a:pPr indent="-381000" lvl="0" marL="457200" rtl="0" algn="l">
              <a:spcBef>
                <a:spcPts val="0"/>
              </a:spcBef>
              <a:spcAft>
                <a:spcPts val="0"/>
              </a:spcAft>
              <a:buSzPts val="2400"/>
              <a:buChar char="•"/>
            </a:pPr>
            <a:r>
              <a:rPr b="1" lang="en-US"/>
              <a:t>Enemy AI</a:t>
            </a:r>
            <a:endParaRPr b="1"/>
          </a:p>
          <a:p>
            <a:pPr indent="-228600" lvl="1" marL="914400" rtl="0" algn="l">
              <a:spcBef>
                <a:spcPts val="0"/>
              </a:spcBef>
              <a:spcAft>
                <a:spcPts val="0"/>
              </a:spcAft>
              <a:buSzPts val="1800"/>
              <a:buNone/>
            </a:pPr>
            <a:r>
              <a:rPr lang="en-US"/>
              <a:t>Enemy attacks closest enemy based on the range of their given abilities</a:t>
            </a:r>
            <a:endParaRPr/>
          </a:p>
          <a:p>
            <a:pPr indent="-228600" lvl="1" marL="914400" rtl="0" algn="l">
              <a:spcBef>
                <a:spcPts val="0"/>
              </a:spcBef>
              <a:spcAft>
                <a:spcPts val="0"/>
              </a:spcAft>
              <a:buSzPts val="1800"/>
              <a:buNone/>
            </a:pPr>
            <a:r>
              <a:t/>
            </a:r>
            <a:endParaRPr/>
          </a:p>
          <a:p>
            <a:pPr indent="-228600" lvl="1" marL="914400" rtl="0" algn="l">
              <a:spcBef>
                <a:spcPts val="0"/>
              </a:spcBef>
              <a:spcAft>
                <a:spcPts val="0"/>
              </a:spcAft>
              <a:buSzPts val="1800"/>
              <a:buNone/>
            </a:pPr>
            <a:r>
              <a:t/>
            </a:r>
            <a:endParaRPr/>
          </a:p>
          <a:p>
            <a:pPr indent="-228600" lvl="1" marL="914400" rtl="0" algn="l">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gf675cfa11d_1_19"/>
          <p:cNvSpPr txBox="1"/>
          <p:nvPr>
            <p:ph type="title"/>
          </p:nvPr>
        </p:nvSpPr>
        <p:spPr>
          <a:xfrm>
            <a:off x="609600" y="609600"/>
            <a:ext cx="8940900" cy="807900"/>
          </a:xfrm>
          <a:prstGeom prst="rect">
            <a:avLst/>
          </a:prstGeom>
          <a:noFill/>
          <a:ln>
            <a:noFill/>
          </a:ln>
        </p:spPr>
        <p:txBody>
          <a:bodyPr anchorCtr="0" anchor="ctr" bIns="45725" lIns="91425" spcFirstLastPara="1" rIns="91425" wrap="square" tIns="45725">
            <a:noAutofit/>
          </a:bodyPr>
          <a:lstStyle/>
          <a:p>
            <a:pPr indent="0" lvl="0" marL="0" rtl="0" algn="l">
              <a:spcBef>
                <a:spcPts val="0"/>
              </a:spcBef>
              <a:spcAft>
                <a:spcPts val="0"/>
              </a:spcAft>
              <a:buClr>
                <a:schemeClr val="dk1"/>
              </a:buClr>
              <a:buSzPts val="3100"/>
              <a:buFont typeface="Verdana"/>
              <a:buNone/>
            </a:pPr>
            <a:r>
              <a:rPr lang="en-US"/>
              <a:t>Issues </a:t>
            </a:r>
            <a:endParaRPr/>
          </a:p>
        </p:txBody>
      </p:sp>
      <p:sp>
        <p:nvSpPr>
          <p:cNvPr id="54" name="Google Shape;54;gf675cfa11d_1_19"/>
          <p:cNvSpPr txBox="1"/>
          <p:nvPr>
            <p:ph idx="1" type="body"/>
          </p:nvPr>
        </p:nvSpPr>
        <p:spPr>
          <a:xfrm>
            <a:off x="609601" y="1600201"/>
            <a:ext cx="10972800" cy="4526100"/>
          </a:xfrm>
          <a:prstGeom prst="rect">
            <a:avLst/>
          </a:prstGeom>
          <a:noFill/>
          <a:ln>
            <a:noFill/>
          </a:ln>
        </p:spPr>
        <p:txBody>
          <a:bodyPr anchorCtr="0" anchor="t" bIns="45725" lIns="91425" spcFirstLastPara="1" rIns="91425" wrap="square" tIns="45725">
            <a:noAutofit/>
          </a:bodyPr>
          <a:lstStyle/>
          <a:p>
            <a:pPr indent="-381000" lvl="0" marL="457200" rtl="0" algn="l">
              <a:spcBef>
                <a:spcPts val="0"/>
              </a:spcBef>
              <a:spcAft>
                <a:spcPts val="0"/>
              </a:spcAft>
              <a:buSzPts val="2400"/>
              <a:buChar char="•"/>
            </a:pPr>
            <a:r>
              <a:rPr b="1" lang="en-US"/>
              <a:t>Scale Issues</a:t>
            </a:r>
            <a:endParaRPr b="1"/>
          </a:p>
          <a:p>
            <a:pPr indent="-228600" lvl="1" marL="914400" rtl="0" algn="l">
              <a:spcBef>
                <a:spcPts val="0"/>
              </a:spcBef>
              <a:spcAft>
                <a:spcPts val="0"/>
              </a:spcAft>
              <a:buSzPts val="1800"/>
              <a:buNone/>
            </a:pPr>
            <a:r>
              <a:rPr lang="en-US"/>
              <a:t>The scale was so large that 5 digit ints made finding locations difficult.</a:t>
            </a:r>
            <a:endParaRPr/>
          </a:p>
          <a:p>
            <a:pPr indent="-381000" lvl="0" marL="457200" rtl="0" algn="l">
              <a:spcBef>
                <a:spcPts val="0"/>
              </a:spcBef>
              <a:spcAft>
                <a:spcPts val="0"/>
              </a:spcAft>
              <a:buSzPts val="2400"/>
              <a:buChar char="•"/>
            </a:pPr>
            <a:r>
              <a:rPr b="1" lang="en-US"/>
              <a:t>Collision Issues</a:t>
            </a:r>
            <a:endParaRPr b="1"/>
          </a:p>
          <a:p>
            <a:pPr indent="-228600" lvl="1" marL="914400" rtl="0" algn="l">
              <a:spcBef>
                <a:spcPts val="0"/>
              </a:spcBef>
              <a:spcAft>
                <a:spcPts val="0"/>
              </a:spcAft>
              <a:buSzPts val="1800"/>
              <a:buNone/>
            </a:pPr>
            <a:r>
              <a:rPr lang="en-US"/>
              <a:t>The number of collisions where not dynamic.</a:t>
            </a:r>
            <a:endParaRPr/>
          </a:p>
          <a:p>
            <a:pPr indent="-381000" lvl="0" marL="457200" rtl="0" algn="l">
              <a:spcBef>
                <a:spcPts val="0"/>
              </a:spcBef>
              <a:spcAft>
                <a:spcPts val="0"/>
              </a:spcAft>
              <a:buSzPts val="2400"/>
              <a:buChar char="•"/>
            </a:pPr>
            <a:r>
              <a:rPr b="1" lang="en-US"/>
              <a:t>Library Dependency Issues</a:t>
            </a:r>
            <a:endParaRPr b="1"/>
          </a:p>
          <a:p>
            <a:pPr indent="-228600" lvl="1" marL="914400" rtl="0" algn="l">
              <a:spcBef>
                <a:spcPts val="0"/>
              </a:spcBef>
              <a:spcAft>
                <a:spcPts val="0"/>
              </a:spcAft>
              <a:buSzPts val="1800"/>
              <a:buNone/>
            </a:pPr>
            <a:r>
              <a:rPr lang="en-US" sz="2799">
                <a:latin typeface="Calibri"/>
                <a:ea typeface="Calibri"/>
                <a:cs typeface="Calibri"/>
                <a:sym typeface="Calibri"/>
              </a:rPr>
              <a:t>Kept using local libraries which didn’t work with github and transferring the project.</a:t>
            </a:r>
            <a:endParaRPr b="1"/>
          </a:p>
          <a:p>
            <a:pPr indent="-381000" lvl="0" marL="457200" rtl="0" algn="l">
              <a:spcBef>
                <a:spcPts val="0"/>
              </a:spcBef>
              <a:spcAft>
                <a:spcPts val="0"/>
              </a:spcAft>
              <a:buSzPts val="2400"/>
              <a:buChar char="•"/>
            </a:pPr>
            <a:r>
              <a:rPr b="1" lang="en-US"/>
              <a:t>Balancing issues</a:t>
            </a:r>
            <a:endParaRPr b="1"/>
          </a:p>
          <a:p>
            <a:pPr indent="-228600" lvl="1" marL="914400" rtl="0" algn="l">
              <a:spcBef>
                <a:spcPts val="0"/>
              </a:spcBef>
              <a:spcAft>
                <a:spcPts val="0"/>
              </a:spcAft>
              <a:buSzPts val="1800"/>
              <a:buNone/>
            </a:pPr>
            <a:r>
              <a:rPr lang="en-US"/>
              <a:t>Characters are badly balanced against enemies as they cant even 1v1 them </a:t>
            </a:r>
            <a:endParaRPr/>
          </a:p>
          <a:p>
            <a:pPr indent="-228600" lvl="1" marL="91440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f675cfa11d_1_59"/>
          <p:cNvSpPr txBox="1"/>
          <p:nvPr>
            <p:ph type="title"/>
          </p:nvPr>
        </p:nvSpPr>
        <p:spPr>
          <a:xfrm>
            <a:off x="609600" y="609600"/>
            <a:ext cx="8940900" cy="807900"/>
          </a:xfrm>
          <a:prstGeom prst="rect">
            <a:avLst/>
          </a:prstGeom>
          <a:noFill/>
          <a:ln>
            <a:noFill/>
          </a:ln>
        </p:spPr>
        <p:txBody>
          <a:bodyPr anchorCtr="0" anchor="ctr" bIns="45725" lIns="91425" spcFirstLastPara="1" rIns="91425" wrap="square" tIns="45725">
            <a:noAutofit/>
          </a:bodyPr>
          <a:lstStyle/>
          <a:p>
            <a:pPr indent="0" lvl="0" marL="0" rtl="0" algn="l">
              <a:spcBef>
                <a:spcPts val="0"/>
              </a:spcBef>
              <a:spcAft>
                <a:spcPts val="0"/>
              </a:spcAft>
              <a:buClr>
                <a:schemeClr val="dk1"/>
              </a:buClr>
              <a:buSzPts val="3100"/>
              <a:buFont typeface="Verdana"/>
              <a:buNone/>
            </a:pPr>
            <a:r>
              <a:rPr lang="en-US"/>
              <a:t>Issues (cont.) </a:t>
            </a:r>
            <a:endParaRPr/>
          </a:p>
        </p:txBody>
      </p:sp>
      <p:sp>
        <p:nvSpPr>
          <p:cNvPr id="60" name="Google Shape;60;gf675cfa11d_1_59"/>
          <p:cNvSpPr txBox="1"/>
          <p:nvPr>
            <p:ph idx="1" type="body"/>
          </p:nvPr>
        </p:nvSpPr>
        <p:spPr>
          <a:xfrm>
            <a:off x="609601" y="1600201"/>
            <a:ext cx="10972800" cy="4526100"/>
          </a:xfrm>
          <a:prstGeom prst="rect">
            <a:avLst/>
          </a:prstGeom>
          <a:noFill/>
          <a:ln>
            <a:noFill/>
          </a:ln>
        </p:spPr>
        <p:txBody>
          <a:bodyPr anchorCtr="0" anchor="t" bIns="45725" lIns="91425" spcFirstLastPara="1" rIns="91425" wrap="square" tIns="45725">
            <a:noAutofit/>
          </a:bodyPr>
          <a:lstStyle/>
          <a:p>
            <a:pPr indent="-381000" lvl="0" marL="457200" rtl="0" algn="l">
              <a:spcBef>
                <a:spcPts val="0"/>
              </a:spcBef>
              <a:spcAft>
                <a:spcPts val="0"/>
              </a:spcAft>
              <a:buSzPts val="2400"/>
              <a:buChar char="•"/>
            </a:pPr>
            <a:r>
              <a:rPr b="1" lang="en-US"/>
              <a:t>Corpse Bug</a:t>
            </a:r>
            <a:endParaRPr b="1"/>
          </a:p>
          <a:p>
            <a:pPr indent="-228600" lvl="1" marL="914400" rtl="0" algn="l">
              <a:spcBef>
                <a:spcPts val="0"/>
              </a:spcBef>
              <a:spcAft>
                <a:spcPts val="0"/>
              </a:spcAft>
              <a:buSzPts val="1800"/>
              <a:buNone/>
            </a:pPr>
            <a:r>
              <a:rPr lang="en-US"/>
              <a:t>when characters died the map would not remove them preventing access to tile</a:t>
            </a:r>
            <a:endParaRPr/>
          </a:p>
          <a:p>
            <a:pPr indent="-381000" lvl="0" marL="457200" rtl="0" algn="l">
              <a:spcBef>
                <a:spcPts val="0"/>
              </a:spcBef>
              <a:spcAft>
                <a:spcPts val="0"/>
              </a:spcAft>
              <a:buSzPts val="2400"/>
              <a:buChar char="•"/>
            </a:pPr>
            <a:r>
              <a:rPr b="1" lang="en-US"/>
              <a:t>Enemies teleport</a:t>
            </a:r>
            <a:endParaRPr b="1"/>
          </a:p>
          <a:p>
            <a:pPr indent="-228600" lvl="1" marL="914400" rtl="0" algn="l">
              <a:spcBef>
                <a:spcPts val="0"/>
              </a:spcBef>
              <a:spcAft>
                <a:spcPts val="0"/>
              </a:spcAft>
              <a:buSzPts val="1800"/>
              <a:buNone/>
            </a:pPr>
            <a:r>
              <a:rPr lang="en-US"/>
              <a:t>On enemy turn they jump to final position and attack, tried stepping through via animation</a:t>
            </a:r>
            <a:endParaRPr/>
          </a:p>
          <a:p>
            <a:pPr indent="-381000" lvl="0" marL="457200" rtl="0" algn="l">
              <a:spcBef>
                <a:spcPts val="0"/>
              </a:spcBef>
              <a:spcAft>
                <a:spcPts val="0"/>
              </a:spcAft>
              <a:buSzPts val="2400"/>
              <a:buChar char="•"/>
            </a:pPr>
            <a:r>
              <a:rPr b="1" lang="en-US"/>
              <a:t>Camera movement in game</a:t>
            </a:r>
            <a:endParaRPr b="1"/>
          </a:p>
          <a:p>
            <a:pPr indent="-228600" lvl="1" marL="914400" rtl="0" algn="l">
              <a:spcBef>
                <a:spcPts val="0"/>
              </a:spcBef>
              <a:spcAft>
                <a:spcPts val="0"/>
              </a:spcAft>
              <a:buSzPts val="1800"/>
              <a:buNone/>
            </a:pPr>
            <a:r>
              <a:rPr lang="en-US"/>
              <a:t>Players can move the camera so they cannot see the game level</a:t>
            </a:r>
            <a:endParaRPr/>
          </a:p>
          <a:p>
            <a:pPr indent="-381000" lvl="0" marL="457200" rtl="0" algn="l">
              <a:spcBef>
                <a:spcPts val="0"/>
              </a:spcBef>
              <a:spcAft>
                <a:spcPts val="0"/>
              </a:spcAft>
              <a:buSzPts val="2400"/>
              <a:buChar char="•"/>
            </a:pPr>
            <a:r>
              <a:rPr b="1" lang="en-US"/>
              <a:t>Ability limitations</a:t>
            </a:r>
            <a:endParaRPr b="1"/>
          </a:p>
          <a:p>
            <a:pPr indent="-228600" lvl="1" marL="914400" rtl="0" algn="l">
              <a:spcBef>
                <a:spcPts val="0"/>
              </a:spcBef>
              <a:spcAft>
                <a:spcPts val="0"/>
              </a:spcAft>
              <a:buSzPts val="1800"/>
              <a:buNone/>
            </a:pPr>
            <a:r>
              <a:rPr lang="en-US"/>
              <a:t>Summoning based abilities were unable to be executed</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f675cfa11d_1_38"/>
          <p:cNvSpPr txBox="1"/>
          <p:nvPr>
            <p:ph type="title"/>
          </p:nvPr>
        </p:nvSpPr>
        <p:spPr>
          <a:xfrm>
            <a:off x="609600" y="609600"/>
            <a:ext cx="8940900" cy="807900"/>
          </a:xfrm>
          <a:prstGeom prst="rect">
            <a:avLst/>
          </a:prstGeom>
          <a:noFill/>
          <a:ln>
            <a:noFill/>
          </a:ln>
        </p:spPr>
        <p:txBody>
          <a:bodyPr anchorCtr="0" anchor="ctr" bIns="45725" lIns="91425" spcFirstLastPara="1" rIns="91425" wrap="square" tIns="45725">
            <a:noAutofit/>
          </a:bodyPr>
          <a:lstStyle/>
          <a:p>
            <a:pPr indent="0" lvl="0" marL="0" rtl="0" algn="l">
              <a:spcBef>
                <a:spcPts val="0"/>
              </a:spcBef>
              <a:spcAft>
                <a:spcPts val="0"/>
              </a:spcAft>
              <a:buClr>
                <a:schemeClr val="dk1"/>
              </a:buClr>
              <a:buSzPts val="3100"/>
              <a:buFont typeface="Verdana"/>
              <a:buNone/>
            </a:pPr>
            <a:r>
              <a:rPr lang="en-US"/>
              <a:t>Complete tasks breakdown</a:t>
            </a:r>
            <a:endParaRPr/>
          </a:p>
        </p:txBody>
      </p:sp>
      <p:sp>
        <p:nvSpPr>
          <p:cNvPr id="66" name="Google Shape;66;gf675cfa11d_1_38"/>
          <p:cNvSpPr txBox="1"/>
          <p:nvPr>
            <p:ph idx="1" type="body"/>
          </p:nvPr>
        </p:nvSpPr>
        <p:spPr>
          <a:xfrm>
            <a:off x="609601" y="1706850"/>
            <a:ext cx="4691700" cy="4526100"/>
          </a:xfrm>
          <a:prstGeom prst="rect">
            <a:avLst/>
          </a:prstGeom>
          <a:noFill/>
          <a:ln>
            <a:noFill/>
          </a:ln>
        </p:spPr>
        <p:txBody>
          <a:bodyPr anchorCtr="0" anchor="t" bIns="45725" lIns="91425" spcFirstLastPara="1" rIns="91425" wrap="square" tIns="45725">
            <a:noAutofit/>
          </a:bodyPr>
          <a:lstStyle/>
          <a:p>
            <a:pPr indent="-304755" lvl="0" marL="457155" rtl="0" algn="l">
              <a:spcBef>
                <a:spcPts val="0"/>
              </a:spcBef>
              <a:spcAft>
                <a:spcPts val="0"/>
              </a:spcAft>
              <a:buClr>
                <a:schemeClr val="dk1"/>
              </a:buClr>
              <a:buSzPts val="2400"/>
              <a:buFont typeface="Arial"/>
              <a:buNone/>
            </a:pPr>
            <a:r>
              <a:rPr lang="en-US"/>
              <a:t>Jason </a:t>
            </a:r>
            <a:endParaRPr/>
          </a:p>
          <a:p>
            <a:pPr indent="-330200" lvl="0" marL="1371600" rtl="0" algn="l">
              <a:spcBef>
                <a:spcPts val="0"/>
              </a:spcBef>
              <a:spcAft>
                <a:spcPts val="0"/>
              </a:spcAft>
              <a:buSzPts val="1600"/>
              <a:buChar char="•"/>
            </a:pPr>
            <a:r>
              <a:rPr lang="en-US" sz="1600"/>
              <a:t>Character models</a:t>
            </a:r>
            <a:endParaRPr sz="1600"/>
          </a:p>
          <a:p>
            <a:pPr indent="-330200" lvl="0" marL="1371600" rtl="0" algn="l">
              <a:spcBef>
                <a:spcPts val="0"/>
              </a:spcBef>
              <a:spcAft>
                <a:spcPts val="0"/>
              </a:spcAft>
              <a:buSzPts val="1600"/>
              <a:buChar char="•"/>
            </a:pPr>
            <a:r>
              <a:rPr lang="en-US" sz="1600"/>
              <a:t>Texturing</a:t>
            </a:r>
            <a:endParaRPr sz="1600"/>
          </a:p>
          <a:p>
            <a:pPr indent="-330200" lvl="0" marL="1371600" rtl="0" algn="l">
              <a:spcBef>
                <a:spcPts val="0"/>
              </a:spcBef>
              <a:spcAft>
                <a:spcPts val="0"/>
              </a:spcAft>
              <a:buSzPts val="1600"/>
              <a:buChar char="•"/>
            </a:pPr>
            <a:r>
              <a:rPr lang="en-US" sz="1600"/>
              <a:t>Character placement</a:t>
            </a:r>
            <a:endParaRPr sz="1600"/>
          </a:p>
          <a:p>
            <a:pPr indent="-330200" lvl="0" marL="1371600" rtl="0" algn="l">
              <a:spcBef>
                <a:spcPts val="0"/>
              </a:spcBef>
              <a:spcAft>
                <a:spcPts val="0"/>
              </a:spcAft>
              <a:buSzPts val="1600"/>
              <a:buChar char="•"/>
            </a:pPr>
            <a:r>
              <a:rPr lang="en-US" sz="1600"/>
              <a:t>Stun visuals</a:t>
            </a:r>
            <a:endParaRPr sz="1600"/>
          </a:p>
          <a:p>
            <a:pPr indent="-304755" lvl="0" marL="457155" rtl="0" algn="l">
              <a:spcBef>
                <a:spcPts val="0"/>
              </a:spcBef>
              <a:spcAft>
                <a:spcPts val="0"/>
              </a:spcAft>
              <a:buNone/>
            </a:pPr>
            <a:r>
              <a:rPr lang="en-US"/>
              <a:t>Raymond </a:t>
            </a:r>
            <a:endParaRPr/>
          </a:p>
          <a:p>
            <a:pPr indent="-330200" lvl="0" marL="1371600" rtl="0" algn="l">
              <a:spcBef>
                <a:spcPts val="0"/>
              </a:spcBef>
              <a:spcAft>
                <a:spcPts val="0"/>
              </a:spcAft>
              <a:buSzPts val="1600"/>
              <a:buChar char="•"/>
            </a:pPr>
            <a:r>
              <a:rPr lang="en-US" sz="1600"/>
              <a:t>Enemy AI</a:t>
            </a:r>
            <a:endParaRPr sz="1600"/>
          </a:p>
          <a:p>
            <a:pPr indent="-330200" lvl="0" marL="1371600" rtl="0" algn="l">
              <a:spcBef>
                <a:spcPts val="0"/>
              </a:spcBef>
              <a:spcAft>
                <a:spcPts val="0"/>
              </a:spcAft>
              <a:buSzPts val="1600"/>
              <a:buChar char="•"/>
            </a:pPr>
            <a:r>
              <a:rPr lang="en-US" sz="1600"/>
              <a:t>Debugging</a:t>
            </a:r>
            <a:endParaRPr sz="1600"/>
          </a:p>
          <a:p>
            <a:pPr indent="-330200" lvl="0" marL="1371600" rtl="0" algn="l">
              <a:spcBef>
                <a:spcPts val="0"/>
              </a:spcBef>
              <a:spcAft>
                <a:spcPts val="0"/>
              </a:spcAft>
              <a:buSzPts val="1600"/>
              <a:buChar char="•"/>
            </a:pPr>
            <a:r>
              <a:rPr lang="en-US" sz="1600"/>
              <a:t>Testing</a:t>
            </a:r>
            <a:endParaRPr sz="1600"/>
          </a:p>
          <a:p>
            <a:pPr indent="-330200" lvl="0" marL="1371600" rtl="0" algn="l">
              <a:spcBef>
                <a:spcPts val="0"/>
              </a:spcBef>
              <a:spcAft>
                <a:spcPts val="0"/>
              </a:spcAft>
              <a:buSzPts val="1600"/>
              <a:buChar char="•"/>
            </a:pPr>
            <a:r>
              <a:t/>
            </a:r>
            <a:endParaRPr sz="1600"/>
          </a:p>
          <a:p>
            <a:pPr indent="-330200" lvl="0" marL="1371600" rtl="0" algn="l">
              <a:spcBef>
                <a:spcPts val="0"/>
              </a:spcBef>
              <a:spcAft>
                <a:spcPts val="0"/>
              </a:spcAft>
              <a:buSzPts val="1600"/>
              <a:buChar char="•"/>
            </a:pPr>
            <a:r>
              <a:t/>
            </a:r>
            <a:endParaRPr sz="1600"/>
          </a:p>
        </p:txBody>
      </p:sp>
      <p:sp>
        <p:nvSpPr>
          <p:cNvPr id="67" name="Google Shape;67;gf675cfa11d_1_38"/>
          <p:cNvSpPr txBox="1"/>
          <p:nvPr/>
        </p:nvSpPr>
        <p:spPr>
          <a:xfrm>
            <a:off x="6550500" y="1706850"/>
            <a:ext cx="3774000" cy="3386400"/>
          </a:xfrm>
          <a:prstGeom prst="rect">
            <a:avLst/>
          </a:prstGeom>
          <a:noFill/>
          <a:ln>
            <a:noFill/>
          </a:ln>
        </p:spPr>
        <p:txBody>
          <a:bodyPr anchorCtr="0" anchor="t" bIns="91425" lIns="91425" spcFirstLastPara="1" rIns="91425" wrap="square" tIns="91425">
            <a:spAutoFit/>
          </a:bodyPr>
          <a:lstStyle/>
          <a:p>
            <a:pPr indent="-304755" lvl="0" marL="457155" rtl="0" algn="l">
              <a:spcBef>
                <a:spcPts val="0"/>
              </a:spcBef>
              <a:spcAft>
                <a:spcPts val="0"/>
              </a:spcAft>
              <a:buNone/>
            </a:pPr>
            <a:r>
              <a:rPr lang="en-US" sz="2400">
                <a:solidFill>
                  <a:schemeClr val="dk1"/>
                </a:solidFill>
                <a:latin typeface="Verdana"/>
                <a:ea typeface="Verdana"/>
                <a:cs typeface="Verdana"/>
                <a:sym typeface="Verdana"/>
              </a:rPr>
              <a:t>Peter </a:t>
            </a:r>
            <a:endParaRPr sz="2400">
              <a:solidFill>
                <a:schemeClr val="dk1"/>
              </a:solidFill>
              <a:latin typeface="Verdana"/>
              <a:ea typeface="Verdana"/>
              <a:cs typeface="Verdana"/>
              <a:sym typeface="Verdana"/>
            </a:endParaRPr>
          </a:p>
          <a:p>
            <a:pPr indent="-330200" lvl="0" marL="1371600" rtl="0" algn="l">
              <a:spcBef>
                <a:spcPts val="0"/>
              </a:spcBef>
              <a:spcAft>
                <a:spcPts val="0"/>
              </a:spcAft>
              <a:buClr>
                <a:schemeClr val="dk1"/>
              </a:buClr>
              <a:buSzPts val="1600"/>
              <a:buChar char="•"/>
            </a:pPr>
            <a:r>
              <a:rPr lang="en-US" sz="1600">
                <a:solidFill>
                  <a:schemeClr val="dk1"/>
                </a:solidFill>
                <a:latin typeface="Verdana"/>
                <a:ea typeface="Verdana"/>
                <a:cs typeface="Verdana"/>
                <a:sym typeface="Verdana"/>
              </a:rPr>
              <a:t>Level Generation</a:t>
            </a:r>
            <a:endParaRPr sz="1600">
              <a:solidFill>
                <a:schemeClr val="dk1"/>
              </a:solidFill>
              <a:latin typeface="Verdana"/>
              <a:ea typeface="Verdana"/>
              <a:cs typeface="Verdana"/>
              <a:sym typeface="Verdana"/>
            </a:endParaRPr>
          </a:p>
          <a:p>
            <a:pPr indent="-330200" lvl="0" marL="1371600" rtl="0" algn="l">
              <a:spcBef>
                <a:spcPts val="0"/>
              </a:spcBef>
              <a:spcAft>
                <a:spcPts val="0"/>
              </a:spcAft>
              <a:buClr>
                <a:schemeClr val="dk1"/>
              </a:buClr>
              <a:buSzPts val="1600"/>
              <a:buChar char="•"/>
            </a:pPr>
            <a:r>
              <a:rPr lang="en-US" sz="1600">
                <a:solidFill>
                  <a:schemeClr val="dk1"/>
                </a:solidFill>
                <a:latin typeface="Verdana"/>
                <a:ea typeface="Verdana"/>
                <a:cs typeface="Verdana"/>
                <a:sym typeface="Verdana"/>
              </a:rPr>
              <a:t>User Interface</a:t>
            </a:r>
            <a:endParaRPr sz="1600">
              <a:solidFill>
                <a:schemeClr val="dk1"/>
              </a:solidFill>
              <a:latin typeface="Verdana"/>
              <a:ea typeface="Verdana"/>
              <a:cs typeface="Verdana"/>
              <a:sym typeface="Verdana"/>
            </a:endParaRPr>
          </a:p>
          <a:p>
            <a:pPr indent="-330200" lvl="0" marL="1371600" rtl="0" algn="l">
              <a:spcBef>
                <a:spcPts val="0"/>
              </a:spcBef>
              <a:spcAft>
                <a:spcPts val="0"/>
              </a:spcAft>
              <a:buClr>
                <a:schemeClr val="dk1"/>
              </a:buClr>
              <a:buSzPts val="1600"/>
              <a:buChar char="•"/>
            </a:pPr>
            <a:r>
              <a:rPr lang="en-US" sz="1600">
                <a:solidFill>
                  <a:schemeClr val="dk1"/>
                </a:solidFill>
                <a:latin typeface="Verdana"/>
                <a:ea typeface="Verdana"/>
                <a:cs typeface="Verdana"/>
                <a:sym typeface="Verdana"/>
              </a:rPr>
              <a:t>Attack Selection</a:t>
            </a:r>
            <a:endParaRPr sz="1600">
              <a:solidFill>
                <a:schemeClr val="dk1"/>
              </a:solidFill>
              <a:latin typeface="Verdana"/>
              <a:ea typeface="Verdana"/>
              <a:cs typeface="Verdana"/>
              <a:sym typeface="Verdana"/>
            </a:endParaRPr>
          </a:p>
          <a:p>
            <a:pPr indent="-330200" lvl="0" marL="1371600" rtl="0" algn="l">
              <a:spcBef>
                <a:spcPts val="0"/>
              </a:spcBef>
              <a:spcAft>
                <a:spcPts val="0"/>
              </a:spcAft>
              <a:buClr>
                <a:schemeClr val="dk1"/>
              </a:buClr>
              <a:buSzPts val="1600"/>
              <a:buChar char="•"/>
            </a:pPr>
            <a:r>
              <a:rPr lang="en-US" sz="1600">
                <a:solidFill>
                  <a:schemeClr val="dk1"/>
                </a:solidFill>
                <a:latin typeface="Verdana"/>
                <a:ea typeface="Verdana"/>
                <a:cs typeface="Verdana"/>
                <a:sym typeface="Verdana"/>
              </a:rPr>
              <a:t>Data Reading</a:t>
            </a:r>
            <a:endParaRPr sz="1600">
              <a:solidFill>
                <a:schemeClr val="dk1"/>
              </a:solidFill>
              <a:latin typeface="Verdana"/>
              <a:ea typeface="Verdana"/>
              <a:cs typeface="Verdana"/>
              <a:sym typeface="Verdana"/>
            </a:endParaRPr>
          </a:p>
          <a:p>
            <a:pPr indent="-330200" lvl="0" marL="1371600" rtl="0" algn="l">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Player rotation</a:t>
            </a:r>
            <a:endParaRPr sz="1600">
              <a:solidFill>
                <a:schemeClr val="dk1"/>
              </a:solidFill>
              <a:latin typeface="Verdana"/>
              <a:ea typeface="Verdana"/>
              <a:cs typeface="Verdana"/>
              <a:sym typeface="Verdana"/>
            </a:endParaRPr>
          </a:p>
          <a:p>
            <a:pPr indent="-304755" lvl="0" marL="457155" rtl="0" algn="l">
              <a:spcBef>
                <a:spcPts val="0"/>
              </a:spcBef>
              <a:spcAft>
                <a:spcPts val="0"/>
              </a:spcAft>
              <a:buNone/>
            </a:pPr>
            <a:r>
              <a:rPr lang="en-US" sz="2400">
                <a:solidFill>
                  <a:schemeClr val="dk1"/>
                </a:solidFill>
                <a:latin typeface="Verdana"/>
                <a:ea typeface="Verdana"/>
                <a:cs typeface="Verdana"/>
                <a:sym typeface="Verdana"/>
              </a:rPr>
              <a:t>Mark </a:t>
            </a:r>
            <a:endParaRPr sz="2400">
              <a:solidFill>
                <a:schemeClr val="dk1"/>
              </a:solidFill>
              <a:latin typeface="Verdana"/>
              <a:ea typeface="Verdana"/>
              <a:cs typeface="Verdana"/>
              <a:sym typeface="Verdana"/>
            </a:endParaRPr>
          </a:p>
          <a:p>
            <a:pPr indent="-330200" lvl="0" marL="1371600" rtl="0" algn="l">
              <a:spcBef>
                <a:spcPts val="0"/>
              </a:spcBef>
              <a:spcAft>
                <a:spcPts val="0"/>
              </a:spcAft>
              <a:buClr>
                <a:schemeClr val="dk1"/>
              </a:buClr>
              <a:buSzPts val="1600"/>
              <a:buChar char="•"/>
            </a:pPr>
            <a:r>
              <a:rPr lang="en-US" sz="1600">
                <a:solidFill>
                  <a:schemeClr val="dk1"/>
                </a:solidFill>
                <a:latin typeface="Verdana"/>
                <a:ea typeface="Verdana"/>
                <a:cs typeface="Verdana"/>
                <a:sym typeface="Verdana"/>
              </a:rPr>
              <a:t>Upgrade system</a:t>
            </a:r>
            <a:endParaRPr sz="1600">
              <a:solidFill>
                <a:schemeClr val="dk1"/>
              </a:solidFill>
              <a:latin typeface="Verdana"/>
              <a:ea typeface="Verdana"/>
              <a:cs typeface="Verdana"/>
              <a:sym typeface="Verdana"/>
            </a:endParaRPr>
          </a:p>
          <a:p>
            <a:pPr indent="-330200" lvl="0" marL="1371600" rtl="0" algn="l">
              <a:spcBef>
                <a:spcPts val="0"/>
              </a:spcBef>
              <a:spcAft>
                <a:spcPts val="0"/>
              </a:spcAft>
              <a:buClr>
                <a:schemeClr val="dk1"/>
              </a:buClr>
              <a:buSzPts val="1600"/>
              <a:buChar char="•"/>
            </a:pPr>
            <a:r>
              <a:rPr lang="en-US" sz="1600">
                <a:solidFill>
                  <a:schemeClr val="dk1"/>
                </a:solidFill>
                <a:latin typeface="Verdana"/>
                <a:ea typeface="Verdana"/>
                <a:cs typeface="Verdana"/>
                <a:sym typeface="Verdana"/>
              </a:rPr>
              <a:t>Combat log</a:t>
            </a:r>
            <a:endParaRPr sz="1600">
              <a:solidFill>
                <a:schemeClr val="dk1"/>
              </a:solidFill>
              <a:latin typeface="Verdana"/>
              <a:ea typeface="Verdana"/>
              <a:cs typeface="Verdana"/>
              <a:sym typeface="Verdana"/>
            </a:endParaRPr>
          </a:p>
          <a:p>
            <a:pPr indent="-330200" lvl="0" marL="1371600" rtl="0" algn="l">
              <a:spcBef>
                <a:spcPts val="0"/>
              </a:spcBef>
              <a:spcAft>
                <a:spcPts val="0"/>
              </a:spcAft>
              <a:buClr>
                <a:schemeClr val="dk1"/>
              </a:buClr>
              <a:buSzPts val="1600"/>
              <a:buChar char="•"/>
            </a:pPr>
            <a:r>
              <a:rPr lang="en-US" sz="1600">
                <a:solidFill>
                  <a:schemeClr val="dk1"/>
                </a:solidFill>
                <a:latin typeface="Verdana"/>
                <a:ea typeface="Verdana"/>
                <a:cs typeface="Verdana"/>
                <a:sym typeface="Verdana"/>
              </a:rPr>
              <a:t>Attack System</a:t>
            </a:r>
            <a:endParaRPr sz="1600">
              <a:solidFill>
                <a:schemeClr val="dk1"/>
              </a:solidFill>
              <a:latin typeface="Verdana"/>
              <a:ea typeface="Verdana"/>
              <a:cs typeface="Verdana"/>
              <a:sym typeface="Verdana"/>
            </a:endParaRPr>
          </a:p>
          <a:p>
            <a:pPr indent="-330200" lvl="0" marL="1371600" rtl="0" algn="l">
              <a:spcBef>
                <a:spcPts val="0"/>
              </a:spcBef>
              <a:spcAft>
                <a:spcPts val="0"/>
              </a:spcAft>
              <a:buClr>
                <a:schemeClr val="dk1"/>
              </a:buClr>
              <a:buSzPts val="1600"/>
              <a:buChar char="•"/>
            </a:pPr>
            <a:r>
              <a:rPr lang="en-US" sz="1600">
                <a:solidFill>
                  <a:schemeClr val="dk1"/>
                </a:solidFill>
                <a:latin typeface="Verdana"/>
                <a:ea typeface="Verdana"/>
                <a:cs typeface="Verdana"/>
                <a:sym typeface="Verdana"/>
              </a:rPr>
              <a:t>Enemy AI</a:t>
            </a:r>
            <a:endParaRPr sz="1600">
              <a:solidFill>
                <a:schemeClr val="dk1"/>
              </a:solidFill>
              <a:latin typeface="Verdana"/>
              <a:ea typeface="Verdana"/>
              <a:cs typeface="Verdana"/>
              <a:sym typeface="Verdana"/>
            </a:endParaRPr>
          </a:p>
          <a:p>
            <a:pPr indent="-330200" lvl="0" marL="1371600" rtl="0" algn="l">
              <a:spcBef>
                <a:spcPts val="0"/>
              </a:spcBef>
              <a:spcAft>
                <a:spcPts val="0"/>
              </a:spcAft>
              <a:buClr>
                <a:schemeClr val="dk1"/>
              </a:buClr>
              <a:buSzPts val="1600"/>
              <a:buChar char="•"/>
            </a:pPr>
            <a:r>
              <a:rPr lang="en-US" sz="1600">
                <a:solidFill>
                  <a:schemeClr val="dk1"/>
                </a:solidFill>
                <a:latin typeface="Verdana"/>
                <a:ea typeface="Verdana"/>
                <a:cs typeface="Verdana"/>
                <a:sym typeface="Verdana"/>
              </a:rPr>
              <a:t>Data reading</a:t>
            </a:r>
            <a:endParaRPr sz="16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609600" y="609600"/>
            <a:ext cx="8940801" cy="808038"/>
          </a:xfrm>
          <a:prstGeom prst="rect">
            <a:avLst/>
          </a:prstGeom>
          <a:noFill/>
          <a:ln>
            <a:noFill/>
          </a:ln>
        </p:spPr>
        <p:txBody>
          <a:bodyPr anchorCtr="0" anchor="ctr" bIns="45725" lIns="91425" spcFirstLastPara="1" rIns="91425" wrap="square" tIns="45725">
            <a:noAutofit/>
          </a:bodyPr>
          <a:lstStyle/>
          <a:p>
            <a:pPr indent="0" lvl="0" marL="0" rtl="0" algn="l">
              <a:spcBef>
                <a:spcPts val="0"/>
              </a:spcBef>
              <a:spcAft>
                <a:spcPts val="0"/>
              </a:spcAft>
              <a:buClr>
                <a:schemeClr val="dk1"/>
              </a:buClr>
              <a:buSzPts val="3100"/>
              <a:buFont typeface="Verdana"/>
              <a:buNone/>
            </a:pPr>
            <a:r>
              <a:rPr lang="en-US"/>
              <a:t>Q&amp;A</a:t>
            </a:r>
            <a:endParaRPr/>
          </a:p>
        </p:txBody>
      </p:sp>
      <p:sp>
        <p:nvSpPr>
          <p:cNvPr id="73" name="Google Shape;73;p4"/>
          <p:cNvSpPr txBox="1"/>
          <p:nvPr>
            <p:ph idx="1" type="body"/>
          </p:nvPr>
        </p:nvSpPr>
        <p:spPr>
          <a:xfrm>
            <a:off x="609601" y="1600201"/>
            <a:ext cx="10972800" cy="4525963"/>
          </a:xfrm>
          <a:prstGeom prst="rect">
            <a:avLst/>
          </a:prstGeom>
          <a:noFill/>
          <a:ln>
            <a:noFill/>
          </a:ln>
        </p:spPr>
        <p:txBody>
          <a:bodyPr anchorCtr="0" anchor="t" bIns="45725" lIns="91425" spcFirstLastPara="1" rIns="91425" wrap="square" tIns="45725">
            <a:noAutofit/>
          </a:bodyPr>
          <a:lstStyle/>
          <a:p>
            <a:pPr indent="-304755" lvl="0" marL="457155" rtl="0" algn="l">
              <a:spcBef>
                <a:spcPts val="0"/>
              </a:spcBef>
              <a:spcAft>
                <a:spcPts val="0"/>
              </a:spcAft>
              <a:buClr>
                <a:schemeClr val="dk1"/>
              </a:buClr>
              <a:buSzPts val="24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werpointTemplate3">
  <a:themeElements>
    <a:clrScheme name="Curtin University">
      <a:dk1>
        <a:srgbClr val="000000"/>
      </a:dk1>
      <a:lt1>
        <a:srgbClr val="FFFFFF"/>
      </a:lt1>
      <a:dk2>
        <a:srgbClr val="000000"/>
      </a:dk2>
      <a:lt2>
        <a:srgbClr val="808080"/>
      </a:lt2>
      <a:accent1>
        <a:srgbClr val="663366"/>
      </a:accent1>
      <a:accent2>
        <a:srgbClr val="B58C0A"/>
      </a:accent2>
      <a:accent3>
        <a:srgbClr val="FFFFFF"/>
      </a:accent3>
      <a:accent4>
        <a:srgbClr val="000000"/>
      </a:accent4>
      <a:accent5>
        <a:srgbClr val="B8ADB8"/>
      </a:accent5>
      <a:accent6>
        <a:srgbClr val="A47E08"/>
      </a:accent6>
      <a:hlink>
        <a:srgbClr val="005B85"/>
      </a:hlink>
      <a:folHlink>
        <a:srgbClr val="66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2016-09-13T03:51:34Z</dcterms:created>
  <dc:creator>Mohd Fairuz Shiratuddin</dc:creator>
</cp:coreProperties>
</file>