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jpeg" ContentType="image/jpeg"/>
  <Override PartName="/ppt/media/image9.png" ContentType="image/png"/>
  <Override PartName="/ppt/media/image7.jpeg" ContentType="image/jpeg"/>
  <Override PartName="/ppt/media/image1.png" ContentType="image/png"/>
  <Override PartName="/ppt/media/image3.wmf" ContentType="image/x-wmf"/>
  <Override PartName="/ppt/media/image5.png" ContentType="image/png"/>
  <Override PartName="/ppt/media/image2.png" ContentType="image/png"/>
  <Override PartName="/ppt/media/image4.wmf" ContentType="image/x-wmf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899350" cy="435625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44480" y="11014200"/>
            <a:ext cx="29608920" cy="23623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467080" y="13531680"/>
            <a:ext cx="27964800" cy="4328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25265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816680" y="2339028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816680" y="10193400"/>
            <a:ext cx="1444896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4840" y="23390280"/>
            <a:ext cx="29608920" cy="1205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67080" y="13531680"/>
            <a:ext cx="27964800" cy="933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44840" y="10193400"/>
            <a:ext cx="29608920" cy="25265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515960" y="2899440"/>
            <a:ext cx="17739000" cy="109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1" lang="en-US" sz="5000" spc="-1" strike="noStrike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C.L.U.B </a:t>
            </a:r>
            <a:r>
              <a:rPr b="1" lang="en-US" sz="5000" spc="-1" strike="noStrike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M.A.T.E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Cyber </a:t>
            </a: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Lightbubble </a:t>
            </a: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Ultra Bright </a:t>
            </a: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Managing </a:t>
            </a: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Arbitrary Text </a:t>
            </a: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Enhanced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“matrice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led” et une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grille dont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chaque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élément est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LED(Light-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Emiting Diode)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 peut être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controlée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individuellemen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Ici, les LEDs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 été placées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des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bouteilles 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Club-Mate, une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boisson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gazeuse et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énergisante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appréciée des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informaticiens.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Nous vous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proposons  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jeu de la vie 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John H.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Conway (0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joueur) qui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 en un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ensemble 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cellule (ici une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bouteille) qui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génération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génération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(comprenez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d’image en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image) vont se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comporter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selon des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règles très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 mais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 peuvent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nous donner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 créations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complexes.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 rot="16200000">
            <a:off x="-21167280" y="21131640"/>
            <a:ext cx="43627680" cy="1312200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UNIVERSITÉ LIBRE DE BRUXELLES</a:t>
            </a:r>
            <a:r>
              <a:rPr b="0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- </a:t>
            </a:r>
            <a:r>
              <a:rPr b="1" lang="en-US" sz="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FACULTÉ DES SCIENCES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11" descr=""/>
          <p:cNvPicPr/>
          <p:nvPr/>
        </p:nvPicPr>
        <p:blipFill>
          <a:blip r:embed="rId1"/>
          <a:stretch/>
        </p:blipFill>
        <p:spPr>
          <a:xfrm>
            <a:off x="30203640" y="4087800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39" name="Picture 13" descr=""/>
          <p:cNvPicPr/>
          <p:nvPr/>
        </p:nvPicPr>
        <p:blipFill>
          <a:blip r:embed="rId2"/>
          <a:stretch/>
        </p:blipFill>
        <p:spPr>
          <a:xfrm>
            <a:off x="25725600" y="40611600"/>
            <a:ext cx="4261680" cy="298692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1832040" y="42858000"/>
            <a:ext cx="21966840" cy="9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Toute reproduction, même partielle, doit indiquer clairement le nom de tous les auteurs, le nom du Département,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ainsi que la mention « Printemps des Sciences 2018 – Exposition des Sciences – Bruxelles »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5805520" y="909360"/>
            <a:ext cx="41022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Hackerspace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Image 12" descr=""/>
          <p:cNvPicPr/>
          <p:nvPr/>
        </p:nvPicPr>
        <p:blipFill>
          <a:blip r:embed="rId3"/>
          <a:stretch/>
        </p:blipFill>
        <p:spPr>
          <a:xfrm>
            <a:off x="2202120" y="927720"/>
            <a:ext cx="4877640" cy="487764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2103120" y="13898880"/>
            <a:ext cx="14996160" cy="112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5000" spc="-1" strike="noStrike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N.X.T 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Not Xtremely Terminated 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 robot apprend à rouler tout seul sur un circuit déterminé.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cela, on utilise des techniques de machine learning pour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analyser des images de l’environnement du robot. Le but final est que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robot puisse circuler sur un circuit et qu’il sache à quel moment il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doit changer de direction sans l’intervention d’un humain!  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3990680" y="24479280"/>
            <a:ext cx="17647560" cy="106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5000" spc="-1" strike="noStrike">
                <a:solidFill>
                  <a:srgbClr val="6c5098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Compliant Mechanisms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4400" spc="-1" strike="noStrike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Des outils formés d’une seule pièce 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 outils ou mécanismes formés d’une seule pièce. Pas besoin d’assemblage ! Ils peuvent être construit à partir d’une seul pièce d’un matériau ou en une seule impression 3D. Leurs principales qualités sont: le prix, la précision des mouvements et leur production.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Leurs défauts sont les mouvements limités et la fatigue du matériau au fil des utilisations.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propriétés uniques de ces mécanismes permettent leur utilisation dans les domaines de la haute technologie, comme l’aérospatial.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2194560" y="6492240"/>
            <a:ext cx="6932880" cy="627768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rcRect l="12598" t="0" r="4599" b="0"/>
          <a:stretch/>
        </p:blipFill>
        <p:spPr>
          <a:xfrm>
            <a:off x="17648280" y="14228640"/>
            <a:ext cx="12618360" cy="84484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6"/>
          <a:stretch/>
        </p:blipFill>
        <p:spPr>
          <a:xfrm>
            <a:off x="1722240" y="25603200"/>
            <a:ext cx="11734560" cy="70768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7"/>
          <a:stretch/>
        </p:blipFill>
        <p:spPr>
          <a:xfrm>
            <a:off x="28712160" y="32751000"/>
            <a:ext cx="2544840" cy="25448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8"/>
          <a:stretch/>
        </p:blipFill>
        <p:spPr>
          <a:xfrm>
            <a:off x="25694640" y="11247120"/>
            <a:ext cx="2560320" cy="25603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9"/>
          <a:stretch/>
        </p:blipFill>
        <p:spPr>
          <a:xfrm>
            <a:off x="14447520" y="20299680"/>
            <a:ext cx="2377440" cy="2377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10"/>
          <a:stretch/>
        </p:blipFill>
        <p:spPr>
          <a:xfrm>
            <a:off x="2834640" y="36484560"/>
            <a:ext cx="5212080" cy="452448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11"/>
          <a:stretch/>
        </p:blipFill>
        <p:spPr>
          <a:xfrm>
            <a:off x="8717760" y="35966880"/>
            <a:ext cx="4998240" cy="499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Application>LibreOffice/5.1.6.2$Linux_X86_64 LibreOffice_project/10m0$Build-2</Application>
  <Company>Elvira/Puttevils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2005-02-24T09:50:45Z</dcterms:created>
  <dc:creator>Elvira/Puttevils</dc:creator>
  <dc:description/>
  <dc:language>en-US</dc:language>
  <cp:lastModifiedBy/>
  <cp:lastPrinted>2013-02-08T09:18:21Z</cp:lastPrinted>
  <dcterms:modified xsi:type="dcterms:W3CDTF">2019-03-26T15:38:35Z</dcterms:modified>
  <cp:revision>99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Company">
    <vt:lpwstr>Elvira/Puttevils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