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32899350" cy="43562588"/>
  <p:notesSz cx="6867525" cy="9993313"/>
  <p:defaultTextStyle>
    <a:defPPr>
      <a:defRPr lang="fr-FR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720">
          <p15:clr>
            <a:srgbClr val="A4A3A4"/>
          </p15:clr>
        </p15:guide>
        <p15:guide id="2" pos="1036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6C5098"/>
    <a:srgbClr val="75766A"/>
    <a:srgbClr val="E2DCEC"/>
    <a:srgbClr val="BDAFD5"/>
    <a:srgbClr val="003893"/>
    <a:srgbClr val="000000"/>
    <a:srgbClr val="3C75C2"/>
    <a:srgbClr val="FF6699"/>
    <a:srgbClr val="99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5673" autoAdjust="0"/>
  </p:normalViewPr>
  <p:slideViewPr>
    <p:cSldViewPr>
      <p:cViewPr>
        <p:scale>
          <a:sx n="25" d="100"/>
          <a:sy n="25" d="100"/>
        </p:scale>
        <p:origin x="1712" y="152"/>
      </p:cViewPr>
      <p:guideLst>
        <p:guide orient="horz" pos="13720"/>
        <p:guide pos="1036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6563" cy="5000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9375" y="0"/>
            <a:ext cx="2976563" cy="5000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304C0014-FFDD-4023-8AAB-93AE7091450A}" type="datetimeFigureOut">
              <a:rPr lang="fr-BE"/>
              <a:pPr>
                <a:defRPr/>
              </a:pPr>
              <a:t>8/03/19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491663"/>
            <a:ext cx="2976563" cy="5000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9375" y="9491663"/>
            <a:ext cx="2976563" cy="50006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232A62E5-7DE5-4840-BFB7-BE889DCC9A5A}" type="slidenum">
              <a:rPr lang="fr-BE"/>
              <a:pPr>
                <a:defRPr/>
              </a:pPr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37263247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6563" cy="5000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9375" y="0"/>
            <a:ext cx="2976563" cy="5000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B307959A-D026-4889-BBC8-59C5F910EA23}" type="datetimeFigureOut">
              <a:rPr lang="fr-BE"/>
              <a:pPr>
                <a:defRPr/>
              </a:pPr>
              <a:t>8/03/19</a:t>
            </a:fld>
            <a:endParaRPr lang="fr-BE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2017713" y="749300"/>
            <a:ext cx="2832100" cy="3748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fr-BE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7388" y="4746625"/>
            <a:ext cx="5492750" cy="44973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  <a:endParaRPr lang="fr-BE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91663"/>
            <a:ext cx="2976563" cy="5000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9375" y="9491663"/>
            <a:ext cx="2976563" cy="50006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57241870-3BE1-4A50-B736-F0285622E371}" type="slidenum">
              <a:rPr lang="fr-BE"/>
              <a:pPr>
                <a:defRPr/>
              </a:pPr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36707807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fr-BE" altLang="fr-FR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52721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466975" y="13531850"/>
            <a:ext cx="27965400" cy="9339263"/>
          </a:xfrm>
        </p:spPr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4935538" y="24685625"/>
            <a:ext cx="23028275" cy="1113313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  <a:endParaRPr lang="fr-B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C978FF-AE9A-4BE6-A95A-E3D153B7610D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2287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9DBC7A-E348-4FDD-9F7A-5330C3D3D803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9974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23441025" y="3871913"/>
            <a:ext cx="6991350" cy="34850387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2466975" y="3871913"/>
            <a:ext cx="20821650" cy="3485038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11C180-7774-4464-8C7D-F064E12966E2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525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F1498A-0910-4319-80F8-AB3938A176C7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4965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98738" y="27992388"/>
            <a:ext cx="27963812" cy="86518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598738" y="18464213"/>
            <a:ext cx="27963812" cy="9528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A21D13-DE9D-46BD-A5A0-83FE51B4711A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3005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2466975" y="12584113"/>
            <a:ext cx="13906500" cy="26138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6525875" y="12584113"/>
            <a:ext cx="13906500" cy="26138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0A8D3E-1D59-4132-82B4-CEA21FD429C8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1770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44650" y="1744663"/>
            <a:ext cx="29610050" cy="7259637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644650" y="9750425"/>
            <a:ext cx="14536738" cy="4064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644650" y="13814425"/>
            <a:ext cx="14536738" cy="25099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16713200" y="9750425"/>
            <a:ext cx="14541500" cy="4064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16713200" y="13814425"/>
            <a:ext cx="14541500" cy="25099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D69B20-7516-411E-898A-C50562FD3230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2815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695042-D50E-4E43-8C90-881E13D7B674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4457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59946D-8651-4DE6-9044-D5C3264FDE6C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7750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44650" y="1735138"/>
            <a:ext cx="10823575" cy="73802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2863513" y="1735138"/>
            <a:ext cx="18391187" cy="37179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644650" y="9115425"/>
            <a:ext cx="10823575" cy="297989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6A57B1-9737-43F1-B7FF-32FDD32C3883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0735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448425" y="30494288"/>
            <a:ext cx="19738975" cy="359886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6448425" y="3892550"/>
            <a:ext cx="19738975" cy="2613818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BE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448425" y="34093150"/>
            <a:ext cx="19738975" cy="511333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9927A8-AE89-4591-85F6-A4B2E07CB524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4086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466975" y="3871913"/>
            <a:ext cx="27965400" cy="726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36919" tIns="218459" rIns="436919" bIns="21845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et modifiez le titre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466975" y="12584113"/>
            <a:ext cx="27965400" cy="261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36919" tIns="218459" rIns="436919" bIns="21845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466975" y="39690675"/>
            <a:ext cx="6854825" cy="290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36919" tIns="218459" rIns="436919" bIns="218459" numCol="1" anchor="t" anchorCtr="0" compatLnSpc="1">
            <a:prstTxWarp prst="textNoShape">
              <a:avLst/>
            </a:prstTxWarp>
          </a:bodyPr>
          <a:lstStyle>
            <a:lvl1pPr defTabSz="4368800">
              <a:defRPr sz="670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1241088" y="39690675"/>
            <a:ext cx="10417175" cy="290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36919" tIns="218459" rIns="436919" bIns="218459" numCol="1" anchor="t" anchorCtr="0" compatLnSpc="1">
            <a:prstTxWarp prst="textNoShape">
              <a:avLst/>
            </a:prstTxWarp>
          </a:bodyPr>
          <a:lstStyle>
            <a:lvl1pPr algn="ctr" defTabSz="4368800">
              <a:defRPr sz="670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577550" y="39690675"/>
            <a:ext cx="6854825" cy="290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36919" tIns="218459" rIns="436919" bIns="218459" numCol="1" anchor="t" anchorCtr="0" compatLnSpc="1">
            <a:prstTxWarp prst="textNoShape">
              <a:avLst/>
            </a:prstTxWarp>
          </a:bodyPr>
          <a:lstStyle>
            <a:lvl1pPr algn="r" defTabSz="4368800">
              <a:defRPr sz="6700">
                <a:latin typeface="Arial" pitchFamily="34" charset="0"/>
              </a:defRPr>
            </a:lvl1pPr>
          </a:lstStyle>
          <a:p>
            <a:pPr>
              <a:defRPr/>
            </a:pPr>
            <a:fld id="{1E413866-0F0A-4397-B4FA-16DD288A855C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368800" rtl="0" eaLnBrk="0" fontAlgn="base" hangingPunct="0">
        <a:spcBef>
          <a:spcPct val="0"/>
        </a:spcBef>
        <a:spcAft>
          <a:spcPct val="0"/>
        </a:spcAft>
        <a:defRPr sz="21000">
          <a:solidFill>
            <a:schemeClr val="tx2"/>
          </a:solidFill>
          <a:latin typeface="+mj-lt"/>
          <a:ea typeface="+mj-ea"/>
          <a:cs typeface="ＭＳ Ｐゴシック" charset="0"/>
        </a:defRPr>
      </a:lvl1pPr>
      <a:lvl2pPr algn="ctr" defTabSz="4368800" rtl="0" eaLnBrk="0" fontAlgn="base" hangingPunct="0">
        <a:spcBef>
          <a:spcPct val="0"/>
        </a:spcBef>
        <a:spcAft>
          <a:spcPct val="0"/>
        </a:spcAft>
        <a:defRPr sz="21000">
          <a:solidFill>
            <a:schemeClr val="tx2"/>
          </a:solidFill>
          <a:latin typeface="Arial" charset="0"/>
          <a:ea typeface="ＭＳ Ｐゴシック" pitchFamily="1" charset="-128"/>
          <a:cs typeface="ＭＳ Ｐゴシック" charset="0"/>
        </a:defRPr>
      </a:lvl2pPr>
      <a:lvl3pPr algn="ctr" defTabSz="4368800" rtl="0" eaLnBrk="0" fontAlgn="base" hangingPunct="0">
        <a:spcBef>
          <a:spcPct val="0"/>
        </a:spcBef>
        <a:spcAft>
          <a:spcPct val="0"/>
        </a:spcAft>
        <a:defRPr sz="21000">
          <a:solidFill>
            <a:schemeClr val="tx2"/>
          </a:solidFill>
          <a:latin typeface="Arial" charset="0"/>
          <a:ea typeface="ＭＳ Ｐゴシック" pitchFamily="1" charset="-128"/>
          <a:cs typeface="ＭＳ Ｐゴシック" charset="0"/>
        </a:defRPr>
      </a:lvl3pPr>
      <a:lvl4pPr algn="ctr" defTabSz="4368800" rtl="0" eaLnBrk="0" fontAlgn="base" hangingPunct="0">
        <a:spcBef>
          <a:spcPct val="0"/>
        </a:spcBef>
        <a:spcAft>
          <a:spcPct val="0"/>
        </a:spcAft>
        <a:defRPr sz="21000">
          <a:solidFill>
            <a:schemeClr val="tx2"/>
          </a:solidFill>
          <a:latin typeface="Arial" charset="0"/>
          <a:ea typeface="ＭＳ Ｐゴシック" pitchFamily="1" charset="-128"/>
          <a:cs typeface="ＭＳ Ｐゴシック" charset="0"/>
        </a:defRPr>
      </a:lvl4pPr>
      <a:lvl5pPr algn="ctr" defTabSz="4368800" rtl="0" eaLnBrk="0" fontAlgn="base" hangingPunct="0">
        <a:spcBef>
          <a:spcPct val="0"/>
        </a:spcBef>
        <a:spcAft>
          <a:spcPct val="0"/>
        </a:spcAft>
        <a:defRPr sz="21000">
          <a:solidFill>
            <a:schemeClr val="tx2"/>
          </a:solidFill>
          <a:latin typeface="Arial" charset="0"/>
          <a:ea typeface="ＭＳ Ｐゴシック" pitchFamily="1" charset="-128"/>
          <a:cs typeface="ＭＳ Ｐゴシック" charset="0"/>
        </a:defRPr>
      </a:lvl5pPr>
      <a:lvl6pPr marL="457200" algn="ctr" defTabSz="4368800" rtl="0" fontAlgn="base">
        <a:spcBef>
          <a:spcPct val="0"/>
        </a:spcBef>
        <a:spcAft>
          <a:spcPct val="0"/>
        </a:spcAft>
        <a:defRPr sz="21000">
          <a:solidFill>
            <a:schemeClr val="tx2"/>
          </a:solidFill>
          <a:latin typeface="Arial" charset="0"/>
          <a:ea typeface="ＭＳ Ｐゴシック" pitchFamily="1" charset="-128"/>
        </a:defRPr>
      </a:lvl6pPr>
      <a:lvl7pPr marL="914400" algn="ctr" defTabSz="4368800" rtl="0" fontAlgn="base">
        <a:spcBef>
          <a:spcPct val="0"/>
        </a:spcBef>
        <a:spcAft>
          <a:spcPct val="0"/>
        </a:spcAft>
        <a:defRPr sz="21000">
          <a:solidFill>
            <a:schemeClr val="tx2"/>
          </a:solidFill>
          <a:latin typeface="Arial" charset="0"/>
          <a:ea typeface="ＭＳ Ｐゴシック" pitchFamily="1" charset="-128"/>
        </a:defRPr>
      </a:lvl7pPr>
      <a:lvl8pPr marL="1371600" algn="ctr" defTabSz="4368800" rtl="0" fontAlgn="base">
        <a:spcBef>
          <a:spcPct val="0"/>
        </a:spcBef>
        <a:spcAft>
          <a:spcPct val="0"/>
        </a:spcAft>
        <a:defRPr sz="21000">
          <a:solidFill>
            <a:schemeClr val="tx2"/>
          </a:solidFill>
          <a:latin typeface="Arial" charset="0"/>
          <a:ea typeface="ＭＳ Ｐゴシック" pitchFamily="1" charset="-128"/>
        </a:defRPr>
      </a:lvl8pPr>
      <a:lvl9pPr marL="1828800" algn="ctr" defTabSz="4368800" rtl="0" fontAlgn="base">
        <a:spcBef>
          <a:spcPct val="0"/>
        </a:spcBef>
        <a:spcAft>
          <a:spcPct val="0"/>
        </a:spcAft>
        <a:defRPr sz="21000">
          <a:solidFill>
            <a:schemeClr val="tx2"/>
          </a:solidFill>
          <a:latin typeface="Arial" charset="0"/>
          <a:ea typeface="ＭＳ Ｐゴシック" pitchFamily="1" charset="-128"/>
        </a:defRPr>
      </a:lvl9pPr>
    </p:titleStyle>
    <p:bodyStyle>
      <a:lvl1pPr marL="1638300" indent="-1638300" algn="l" defTabSz="4368800" rtl="0" eaLnBrk="0" fontAlgn="base" hangingPunct="0">
        <a:spcBef>
          <a:spcPct val="20000"/>
        </a:spcBef>
        <a:spcAft>
          <a:spcPct val="0"/>
        </a:spcAft>
        <a:buChar char="•"/>
        <a:defRPr sz="15300">
          <a:solidFill>
            <a:schemeClr val="tx1"/>
          </a:solidFill>
          <a:latin typeface="+mn-lt"/>
          <a:ea typeface="+mn-ea"/>
          <a:cs typeface="ＭＳ Ｐゴシック" charset="0"/>
        </a:defRPr>
      </a:lvl1pPr>
      <a:lvl2pPr marL="3549650" indent="-1365250" algn="l" defTabSz="4368800" rtl="0" eaLnBrk="0" fontAlgn="base" hangingPunct="0">
        <a:spcBef>
          <a:spcPct val="20000"/>
        </a:spcBef>
        <a:spcAft>
          <a:spcPct val="0"/>
        </a:spcAft>
        <a:buChar char="–"/>
        <a:defRPr sz="13400">
          <a:solidFill>
            <a:schemeClr val="tx1"/>
          </a:solidFill>
          <a:latin typeface="+mn-lt"/>
          <a:ea typeface="+mn-ea"/>
        </a:defRPr>
      </a:lvl2pPr>
      <a:lvl3pPr marL="5461000" indent="-1092200" algn="l" defTabSz="4368800" rtl="0" eaLnBrk="0" fontAlgn="base" hangingPunct="0">
        <a:spcBef>
          <a:spcPct val="20000"/>
        </a:spcBef>
        <a:spcAft>
          <a:spcPct val="0"/>
        </a:spcAft>
        <a:buChar char="•"/>
        <a:defRPr sz="11500">
          <a:solidFill>
            <a:schemeClr val="tx1"/>
          </a:solidFill>
          <a:latin typeface="+mn-lt"/>
          <a:ea typeface="+mn-ea"/>
        </a:defRPr>
      </a:lvl3pPr>
      <a:lvl4pPr marL="7645400" indent="-1092200" algn="l" defTabSz="4368800" rtl="0" eaLnBrk="0" fontAlgn="base" hangingPunct="0">
        <a:spcBef>
          <a:spcPct val="20000"/>
        </a:spcBef>
        <a:spcAft>
          <a:spcPct val="0"/>
        </a:spcAft>
        <a:buChar char="–"/>
        <a:defRPr sz="9600">
          <a:solidFill>
            <a:schemeClr val="tx1"/>
          </a:solidFill>
          <a:latin typeface="+mn-lt"/>
          <a:ea typeface="+mn-ea"/>
        </a:defRPr>
      </a:lvl4pPr>
      <a:lvl5pPr marL="9831388" indent="-1093788" algn="l" defTabSz="4368800" rtl="0" eaLnBrk="0" fontAlgn="base" hangingPunct="0">
        <a:spcBef>
          <a:spcPct val="20000"/>
        </a:spcBef>
        <a:spcAft>
          <a:spcPct val="0"/>
        </a:spcAft>
        <a:buChar char="»"/>
        <a:defRPr sz="9600">
          <a:solidFill>
            <a:schemeClr val="tx1"/>
          </a:solidFill>
          <a:latin typeface="+mn-lt"/>
          <a:ea typeface="+mn-ea"/>
        </a:defRPr>
      </a:lvl5pPr>
      <a:lvl6pPr marL="10288588" indent="-1093788" algn="l" defTabSz="4368800" rtl="0" fontAlgn="base">
        <a:spcBef>
          <a:spcPct val="20000"/>
        </a:spcBef>
        <a:spcAft>
          <a:spcPct val="0"/>
        </a:spcAft>
        <a:buChar char="»"/>
        <a:defRPr sz="9600">
          <a:solidFill>
            <a:schemeClr val="tx1"/>
          </a:solidFill>
          <a:latin typeface="+mn-lt"/>
          <a:ea typeface="+mn-ea"/>
        </a:defRPr>
      </a:lvl6pPr>
      <a:lvl7pPr marL="10745788" indent="-1093788" algn="l" defTabSz="4368800" rtl="0" fontAlgn="base">
        <a:spcBef>
          <a:spcPct val="20000"/>
        </a:spcBef>
        <a:spcAft>
          <a:spcPct val="0"/>
        </a:spcAft>
        <a:buChar char="»"/>
        <a:defRPr sz="9600">
          <a:solidFill>
            <a:schemeClr val="tx1"/>
          </a:solidFill>
          <a:latin typeface="+mn-lt"/>
          <a:ea typeface="+mn-ea"/>
        </a:defRPr>
      </a:lvl7pPr>
      <a:lvl8pPr marL="11202988" indent="-1093788" algn="l" defTabSz="4368800" rtl="0" fontAlgn="base">
        <a:spcBef>
          <a:spcPct val="20000"/>
        </a:spcBef>
        <a:spcAft>
          <a:spcPct val="0"/>
        </a:spcAft>
        <a:buChar char="»"/>
        <a:defRPr sz="9600">
          <a:solidFill>
            <a:schemeClr val="tx1"/>
          </a:solidFill>
          <a:latin typeface="+mn-lt"/>
          <a:ea typeface="+mn-ea"/>
        </a:defRPr>
      </a:lvl8pPr>
      <a:lvl9pPr marL="11660188" indent="-1093788" algn="l" defTabSz="4368800" rtl="0" fontAlgn="base">
        <a:spcBef>
          <a:spcPct val="20000"/>
        </a:spcBef>
        <a:spcAft>
          <a:spcPct val="0"/>
        </a:spcAft>
        <a:buChar char="»"/>
        <a:defRPr sz="9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4" Type="http://schemas.openxmlformats.org/officeDocument/2006/relationships/image" Target="../media/image2.wmf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ZoneTexte 12"/>
          <p:cNvSpPr txBox="1">
            <a:spLocks noChangeArrowheads="1"/>
          </p:cNvSpPr>
          <p:nvPr/>
        </p:nvSpPr>
        <p:spPr bwMode="auto">
          <a:xfrm>
            <a:off x="2864050" y="11641049"/>
            <a:ext cx="13657633" cy="29392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lnSpc>
                <a:spcPct val="150000"/>
              </a:lnSpc>
            </a:pPr>
            <a:r>
              <a:rPr lang="fr-FR" altLang="fr-FR" sz="5000" b="1" dirty="0">
                <a:solidFill>
                  <a:srgbClr val="6C5098"/>
                </a:solidFill>
                <a:latin typeface="+mj-lt"/>
              </a:rPr>
              <a:t>Titre 1</a:t>
            </a:r>
          </a:p>
          <a:p>
            <a:pPr>
              <a:lnSpc>
                <a:spcPct val="150000"/>
              </a:lnSpc>
            </a:pPr>
            <a:r>
              <a:rPr lang="fr-FR" altLang="fr-FR" sz="4400" b="1" dirty="0">
                <a:solidFill>
                  <a:srgbClr val="92D050"/>
                </a:solidFill>
                <a:latin typeface="+mj-lt"/>
              </a:rPr>
              <a:t>Titre 2</a:t>
            </a:r>
          </a:p>
          <a:p>
            <a:pPr algn="just"/>
            <a:r>
              <a:rPr lang="fr-BE" sz="4400" dirty="0" smtClean="0"/>
              <a:t>Texte.</a:t>
            </a:r>
            <a:endParaRPr lang="fr-FR" altLang="fr-FR" sz="5400" dirty="0">
              <a:latin typeface="+mj-lt"/>
            </a:endParaRPr>
          </a:p>
        </p:txBody>
      </p:sp>
      <p:sp>
        <p:nvSpPr>
          <p:cNvPr id="2070" name="ZoneTexte 1"/>
          <p:cNvSpPr txBox="1">
            <a:spLocks noChangeArrowheads="1"/>
          </p:cNvSpPr>
          <p:nvPr/>
        </p:nvSpPr>
        <p:spPr bwMode="auto">
          <a:xfrm rot="16200000">
            <a:off x="-21167694" y="21130919"/>
            <a:ext cx="43628508" cy="1312861"/>
          </a:xfrm>
          <a:prstGeom prst="rect">
            <a:avLst/>
          </a:prstGeom>
          <a:solidFill>
            <a:srgbClr val="6C5098"/>
          </a:solidFill>
          <a:ln>
            <a:noFill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Aft>
                <a:spcPts val="1800"/>
              </a:spcAft>
              <a:defRPr/>
            </a:pPr>
            <a:r>
              <a:rPr lang="fr-FR" sz="6600" b="1" dirty="0">
                <a:solidFill>
                  <a:schemeClr val="accent3"/>
                </a:solidFill>
                <a:latin typeface="+mn-lt"/>
              </a:rPr>
              <a:t>UNIVERSITÉ LIBRE DE BRUXELLES</a:t>
            </a:r>
            <a:r>
              <a:rPr lang="fr-FR" sz="6600" dirty="0">
                <a:solidFill>
                  <a:schemeClr val="accent3"/>
                </a:solidFill>
                <a:latin typeface="+mn-lt"/>
              </a:rPr>
              <a:t> - </a:t>
            </a:r>
            <a:r>
              <a:rPr lang="fr-FR" sz="6600" b="1" dirty="0">
                <a:solidFill>
                  <a:schemeClr val="accent3"/>
                </a:solidFill>
                <a:latin typeface="+mn-lt"/>
              </a:rPr>
              <a:t>FACULTÉ DES SCIENCES</a:t>
            </a:r>
          </a:p>
        </p:txBody>
      </p:sp>
      <p:pic>
        <p:nvPicPr>
          <p:cNvPr id="2055" name="Picture 11" descr="C:\Users\Jérôme\Desktop\Faculté des Sciences\Logo\nouveaux\ULB mauve seul.ep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03775" y="40878125"/>
            <a:ext cx="2608263" cy="260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8" name="Picture 13" descr="C:\Users\Jérôme\Desktop\PSD2012\expo\panneaux\faculté-droite.ep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25438" y="40611425"/>
            <a:ext cx="4262437" cy="298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Zone de texte 11">
            <a:extLst>
              <a:ext uri="{FF2B5EF4-FFF2-40B4-BE49-F238E27FC236}">
                <a16:creationId xmlns="" xmlns:a16="http://schemas.microsoft.com/office/drawing/2014/main" id="{CA7DC187-092B-400A-8FE4-AC25346D6E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2051" y="42857953"/>
            <a:ext cx="21967600" cy="969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/>
            <a:r>
              <a:rPr lang="fr-FR" altLang="fr-FR" sz="1900" dirty="0">
                <a:latin typeface="+mj-lt"/>
              </a:rPr>
              <a:t>© Toute reproduction, m</a:t>
            </a:r>
            <a:r>
              <a:rPr lang="fr-FR" altLang="ja-JP" sz="1900" dirty="0">
                <a:latin typeface="+mj-lt"/>
              </a:rPr>
              <a:t>ême</a:t>
            </a:r>
            <a:r>
              <a:rPr lang="fr-FR" altLang="fr-FR" sz="1900" dirty="0">
                <a:latin typeface="+mj-lt"/>
              </a:rPr>
              <a:t> partielle, doit indiquer clairement le nom de tous les auteurs, le nom du Département, </a:t>
            </a:r>
            <a:br>
              <a:rPr lang="fr-FR" altLang="fr-FR" sz="1900" dirty="0">
                <a:latin typeface="+mj-lt"/>
              </a:rPr>
            </a:br>
            <a:r>
              <a:rPr lang="fr-FR" altLang="fr-FR" sz="1900" dirty="0">
                <a:latin typeface="+mj-lt"/>
              </a:rPr>
              <a:t>ainsi que la mention « Printemps des Sciences 2018 – Exposition des Sciences – Bruxelles »</a:t>
            </a:r>
          </a:p>
          <a:p>
            <a:pPr algn="ctr"/>
            <a:endParaRPr lang="fr-FR" altLang="fr-FR" sz="1900" dirty="0">
              <a:latin typeface="+mj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286917" y="20815512"/>
            <a:ext cx="1860391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altLang="fr-FR" sz="3600" b="1" dirty="0">
                <a:solidFill>
                  <a:srgbClr val="CC0000"/>
                </a:solidFill>
              </a:rPr>
              <a:t>P</a:t>
            </a:r>
            <a:r>
              <a:rPr lang="fr-FR" altLang="fr-FR" sz="3600" b="1" dirty="0" smtClean="0">
                <a:solidFill>
                  <a:srgbClr val="CC0000"/>
                </a:solidFill>
              </a:rPr>
              <a:t>oster secondaire (PDS-INFO-2-Gx.ppt où x </a:t>
            </a:r>
            <a:r>
              <a:rPr lang="fr-FR" altLang="fr-FR" sz="3600" b="1" dirty="0">
                <a:solidFill>
                  <a:srgbClr val="CC0000"/>
                </a:solidFill>
              </a:rPr>
              <a:t>est le numéro d</a:t>
            </a:r>
            <a:r>
              <a:rPr lang="fr-FR" altLang="fr-FR" sz="3600" b="1" dirty="0" smtClean="0">
                <a:solidFill>
                  <a:srgbClr val="CC0000"/>
                </a:solidFill>
              </a:rPr>
              <a:t>u </a:t>
            </a:r>
            <a:r>
              <a:rPr lang="fr-FR" altLang="fr-FR" sz="3600" b="1" dirty="0">
                <a:solidFill>
                  <a:srgbClr val="CC0000"/>
                </a:solidFill>
              </a:rPr>
              <a:t>groupe</a:t>
            </a:r>
            <a:r>
              <a:rPr lang="fr-FR" altLang="fr-FR" sz="3600" b="1" dirty="0" smtClean="0">
                <a:solidFill>
                  <a:srgbClr val="CC0000"/>
                </a:solidFill>
              </a:rPr>
              <a:t>) où vous détaillez les aspects scientifiques et techniques. Certaines parties peuvent s’adresser à un scientifique plus expérimenté.</a:t>
            </a:r>
            <a:endParaRPr lang="fr-FR" altLang="fr-FR" sz="3600" b="1" dirty="0">
              <a:solidFill>
                <a:srgbClr val="CC0000"/>
              </a:solidFill>
            </a:endParaRPr>
          </a:p>
          <a:p>
            <a:endParaRPr lang="fr-FR" altLang="fr-FR" sz="3600" b="1" dirty="0" smtClean="0">
              <a:solidFill>
                <a:srgbClr val="CC0000"/>
              </a:solidFill>
            </a:endParaRPr>
          </a:p>
          <a:p>
            <a:endParaRPr lang="fr-FR" sz="3600" b="1" dirty="0">
              <a:solidFill>
                <a:srgbClr val="CC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4158528" y="909308"/>
            <a:ext cx="7396256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altLang="fr-FR" sz="5000" b="1" dirty="0">
                <a:solidFill>
                  <a:srgbClr val="6C5098"/>
                </a:solidFill>
              </a:rPr>
              <a:t>Titre de la présentation </a:t>
            </a:r>
          </a:p>
        </p:txBody>
      </p:sp>
      <p:pic>
        <p:nvPicPr>
          <p:cNvPr id="11" name="Image 12">
            <a:extLst>
              <a:ext uri="{FF2B5EF4-FFF2-40B4-BE49-F238E27FC236}">
                <a16:creationId xmlns:a16="http://schemas.microsoft.com/office/drawing/2014/main" xmlns="" id="{E2A45CEC-3B8B-4CB3-B8B9-89495E9CE71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2251" y="927815"/>
            <a:ext cx="4878402" cy="487840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Nouvelle présentation">
  <a:themeElements>
    <a:clrScheme name="Nouvelle pré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Nouvelle pré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lnDef>
  </a:objectDefaults>
  <a:extraClrSchemeLst>
    <a:extraClrScheme>
      <a:clrScheme name="Nouvelle pré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995</TotalTime>
  <Words>71</Words>
  <Application>Microsoft Macintosh PowerPoint</Application>
  <PresentationFormat>Custom</PresentationFormat>
  <Paragraphs>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ＭＳ Ｐゴシック</vt:lpstr>
      <vt:lpstr>Nouvelle présentation</vt:lpstr>
      <vt:lpstr>PowerPoint Presentation</vt:lpstr>
    </vt:vector>
  </TitlesOfParts>
  <Company>Elvira/Puttevils</Company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Elvira/Puttevils</dc:creator>
  <cp:lastModifiedBy>DEFRANCE  Matthieu</cp:lastModifiedBy>
  <cp:revision>87</cp:revision>
  <cp:lastPrinted>2013-02-08T09:18:21Z</cp:lastPrinted>
  <dcterms:created xsi:type="dcterms:W3CDTF">2005-02-24T09:50:45Z</dcterms:created>
  <dcterms:modified xsi:type="dcterms:W3CDTF">2019-03-08T08:26:39Z</dcterms:modified>
</cp:coreProperties>
</file>