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 snapToGrid="0" snapToObjects="1">
      <p:cViewPr varScale="1">
        <p:scale>
          <a:sx n="111" d="100"/>
          <a:sy n="111" d="100"/>
        </p:scale>
        <p:origin x="-2056" y="-10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10252</TotalTime>
  <Words>121</Words>
  <Application>Microsoft Macintosh PowerPoint</Application>
  <PresentationFormat>Custom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HALs.jpg</vt:lpstr>
      <vt:lpstr>crypto/crypto_block_diagram.png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shitrit</dc:creator>
  <cp:lastModifiedBy>Saar Gross user</cp:lastModifiedBy>
  <cp:revision>25</cp:revision>
  <dcterms:created xsi:type="dcterms:W3CDTF">2013-02-14T14:19:27Z</dcterms:created>
  <dcterms:modified xsi:type="dcterms:W3CDTF">2013-05-06T14:05:22Z</dcterms:modified>
</cp:coreProperties>
</file>