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Ur Pokémon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Realisierung des alten Kampfbildschirms </a:t>
            </a:r>
          </a:p>
          <a:p>
            <a:r>
              <a:rPr lang="de-AT" dirty="0" smtClean="0"/>
              <a:t>der beliebten Pokémon spiele </a:t>
            </a:r>
          </a:p>
          <a:p>
            <a:r>
              <a:rPr lang="de-AT" dirty="0" smtClean="0"/>
              <a:t>mit </a:t>
            </a:r>
            <a:r>
              <a:rPr lang="de-AT" dirty="0" err="1" smtClean="0"/>
              <a:t>c#</a:t>
            </a:r>
            <a:r>
              <a:rPr lang="de-AT" dirty="0" smtClean="0"/>
              <a:t> und </a:t>
            </a:r>
            <a:r>
              <a:rPr lang="de-AT" dirty="0" err="1" smtClean="0"/>
              <a:t>wpf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43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Einführung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Realisierung des alten Kampfbildschirms</a:t>
            </a:r>
          </a:p>
          <a:p>
            <a:r>
              <a:rPr lang="de-AT" dirty="0" smtClean="0"/>
              <a:t>Verwendung von Visual Studio als Programmieroberfläche</a:t>
            </a:r>
          </a:p>
          <a:p>
            <a:r>
              <a:rPr lang="de-AT" dirty="0" smtClean="0"/>
              <a:t>Programmierung einer  Konsolenanwendung</a:t>
            </a:r>
          </a:p>
          <a:p>
            <a:r>
              <a:rPr lang="de-AT" dirty="0" smtClean="0"/>
              <a:t>Programmierung eines ersten Prototypens mit grafischer Oberfläche</a:t>
            </a:r>
            <a:endParaRPr lang="de-AT" dirty="0"/>
          </a:p>
          <a:p>
            <a:r>
              <a:rPr lang="de-AT" dirty="0" smtClean="0"/>
              <a:t>Neuprogrammieren des ersten Prototypen</a:t>
            </a:r>
          </a:p>
          <a:p>
            <a:r>
              <a:rPr lang="de-AT" dirty="0" smtClean="0"/>
              <a:t>Erweiterung des neuen Programms um weiter </a:t>
            </a:r>
            <a:r>
              <a:rPr lang="de-AT" dirty="0"/>
              <a:t>F</a:t>
            </a:r>
            <a:r>
              <a:rPr lang="de-AT" dirty="0" smtClean="0"/>
              <a:t>eatures</a:t>
            </a:r>
            <a:endParaRPr lang="de-AT" dirty="0"/>
          </a:p>
          <a:p>
            <a:pPr lvl="1"/>
            <a:r>
              <a:rPr lang="de-AT" dirty="0" smtClean="0"/>
              <a:t>Aufgabebutton</a:t>
            </a:r>
          </a:p>
          <a:p>
            <a:pPr lvl="1"/>
            <a:r>
              <a:rPr lang="de-AT" dirty="0" smtClean="0"/>
              <a:t>Endbutton</a:t>
            </a:r>
          </a:p>
          <a:p>
            <a:pPr lvl="1"/>
            <a:r>
              <a:rPr lang="de-AT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176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22840"/>
            <a:ext cx="4924976" cy="1278466"/>
          </a:xfrm>
        </p:spPr>
        <p:txBody>
          <a:bodyPr>
            <a:noAutofit/>
          </a:bodyPr>
          <a:lstStyle/>
          <a:p>
            <a:pPr algn="ctr"/>
            <a:r>
              <a:rPr lang="de-AT" sz="4000" dirty="0" smtClean="0"/>
              <a:t>Konsolenanwendung</a:t>
            </a:r>
            <a:endParaRPr lang="de-AT" sz="40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310" y="1498604"/>
            <a:ext cx="6222272" cy="316183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2210399"/>
            <a:ext cx="3854528" cy="2450040"/>
          </a:xfrm>
        </p:spPr>
        <p:txBody>
          <a:bodyPr>
            <a:normAutofit fontScale="70000" lnSpcReduction="20000"/>
          </a:bodyPr>
          <a:lstStyle/>
          <a:p>
            <a:r>
              <a:rPr lang="de-AT" sz="3400" dirty="0" smtClean="0"/>
              <a:t>Pflichtenheft </a:t>
            </a:r>
            <a:r>
              <a:rPr lang="de-AT" sz="3400" dirty="0" smtClean="0">
                <a:sym typeface="Wingdings" panose="05000000000000000000" pitchFamily="2" charset="2"/>
              </a:rPr>
              <a:t> Konsolenanwendung</a:t>
            </a:r>
          </a:p>
          <a:p>
            <a:endParaRPr lang="de-AT" sz="3400" dirty="0" smtClean="0">
              <a:sym typeface="Wingdings" panose="05000000000000000000" pitchFamily="2" charset="2"/>
            </a:endParaRPr>
          </a:p>
          <a:p>
            <a:r>
              <a:rPr lang="de-AT" sz="3400" dirty="0" smtClean="0">
                <a:sym typeface="Wingdings" panose="05000000000000000000" pitchFamily="2" charset="2"/>
              </a:rPr>
              <a:t>Grundstruktur aufbauen</a:t>
            </a:r>
          </a:p>
          <a:p>
            <a:endParaRPr lang="de-AT" sz="3400" dirty="0" smtClean="0">
              <a:sym typeface="Wingdings" panose="05000000000000000000" pitchFamily="2" charset="2"/>
            </a:endParaRPr>
          </a:p>
          <a:p>
            <a:r>
              <a:rPr lang="de-AT" sz="3400" dirty="0" smtClean="0">
                <a:sym typeface="Wingdings" panose="05000000000000000000" pitchFamily="2" charset="2"/>
              </a:rPr>
              <a:t>Hilfe für </a:t>
            </a:r>
            <a:r>
              <a:rPr lang="de-AT" sz="3400" dirty="0" err="1" smtClean="0">
                <a:sym typeface="Wingdings" panose="05000000000000000000" pitchFamily="2" charset="2"/>
              </a:rPr>
              <a:t>WPF</a:t>
            </a:r>
            <a:r>
              <a:rPr lang="de-AT" sz="3400" dirty="0" smtClean="0">
                <a:sym typeface="Wingdings" panose="05000000000000000000" pitchFamily="2" charset="2"/>
              </a:rPr>
              <a:t>-Anwendung</a:t>
            </a:r>
            <a:endParaRPr lang="de-AT" sz="3400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11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90369"/>
            <a:ext cx="3854528" cy="1278466"/>
          </a:xfrm>
        </p:spPr>
        <p:txBody>
          <a:bodyPr>
            <a:normAutofit/>
          </a:bodyPr>
          <a:lstStyle/>
          <a:p>
            <a:r>
              <a:rPr lang="de-AT" sz="4000" dirty="0" smtClean="0"/>
              <a:t>Erster Prototyp</a:t>
            </a:r>
            <a:endParaRPr lang="de-AT" sz="40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008" y="690369"/>
            <a:ext cx="4513262" cy="2894935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2137836"/>
            <a:ext cx="3854528" cy="2584449"/>
          </a:xfrm>
        </p:spPr>
        <p:txBody>
          <a:bodyPr>
            <a:noAutofit/>
          </a:bodyPr>
          <a:lstStyle/>
          <a:p>
            <a:r>
              <a:rPr lang="de-AT" sz="2400" dirty="0" smtClean="0"/>
              <a:t>Konsolenanwendung </a:t>
            </a:r>
            <a:r>
              <a:rPr lang="de-AT" sz="2400" dirty="0" smtClean="0">
                <a:sym typeface="Wingdings" panose="05000000000000000000" pitchFamily="2" charset="2"/>
              </a:rPr>
              <a:t> </a:t>
            </a:r>
            <a:r>
              <a:rPr lang="de-AT" sz="2400" dirty="0" err="1" smtClean="0">
                <a:sym typeface="Wingdings" panose="05000000000000000000" pitchFamily="2" charset="2"/>
              </a:rPr>
              <a:t>WPF</a:t>
            </a:r>
            <a:r>
              <a:rPr lang="de-AT" sz="2400" dirty="0" smtClean="0">
                <a:sym typeface="Wingdings" panose="05000000000000000000" pitchFamily="2" charset="2"/>
              </a:rPr>
              <a:t>-Prototyp</a:t>
            </a:r>
          </a:p>
          <a:p>
            <a:endParaRPr lang="de-AT" sz="2400" dirty="0" smtClean="0"/>
          </a:p>
          <a:p>
            <a:r>
              <a:rPr lang="de-AT" sz="2400" dirty="0" smtClean="0"/>
              <a:t>Grundaufbau und Attacken-Prototypen</a:t>
            </a:r>
          </a:p>
          <a:p>
            <a:endParaRPr lang="de-AT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08" y="3738521"/>
            <a:ext cx="4513262" cy="28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35720"/>
            <a:ext cx="3854528" cy="1278466"/>
          </a:xfrm>
        </p:spPr>
        <p:txBody>
          <a:bodyPr>
            <a:noAutofit/>
          </a:bodyPr>
          <a:lstStyle/>
          <a:p>
            <a:r>
              <a:rPr lang="de-AT" sz="4000" dirty="0" smtClean="0"/>
              <a:t>Überarbeiteter Prototyp</a:t>
            </a:r>
            <a:endParaRPr lang="de-AT" sz="40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459" y="402588"/>
            <a:ext cx="4513262" cy="3023196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2073499"/>
            <a:ext cx="3854528" cy="4069724"/>
          </a:xfrm>
        </p:spPr>
        <p:txBody>
          <a:bodyPr>
            <a:normAutofit lnSpcReduction="10000"/>
          </a:bodyPr>
          <a:lstStyle/>
          <a:p>
            <a:r>
              <a:rPr lang="de-AT" sz="2000" dirty="0" smtClean="0"/>
              <a:t>Einbau der Lebensrechnung</a:t>
            </a:r>
          </a:p>
          <a:p>
            <a:r>
              <a:rPr lang="de-AT" sz="2000" dirty="0" smtClean="0"/>
              <a:t>Lebensbalkenanzeige</a:t>
            </a:r>
          </a:p>
          <a:p>
            <a:r>
              <a:rPr lang="de-AT" sz="2000" dirty="0" err="1" smtClean="0"/>
              <a:t>Einführungsblidschirm</a:t>
            </a:r>
            <a:endParaRPr lang="de-AT" sz="2000" dirty="0"/>
          </a:p>
          <a:p>
            <a:r>
              <a:rPr lang="de-AT" sz="2000" dirty="0" smtClean="0"/>
              <a:t>Namenseingabe</a:t>
            </a:r>
          </a:p>
          <a:p>
            <a:r>
              <a:rPr lang="de-AT" sz="2000" dirty="0" smtClean="0"/>
              <a:t>Aufgabebutton</a:t>
            </a:r>
          </a:p>
          <a:p>
            <a:r>
              <a:rPr lang="de-AT" sz="2000" dirty="0" smtClean="0"/>
              <a:t>Endbutton</a:t>
            </a:r>
          </a:p>
          <a:p>
            <a:r>
              <a:rPr lang="de-AT" sz="2000" dirty="0" smtClean="0"/>
              <a:t>Zufällige Anfangsauslosung</a:t>
            </a:r>
          </a:p>
          <a:p>
            <a:r>
              <a:rPr lang="de-AT" sz="2000" dirty="0" smtClean="0"/>
              <a:t>Anzeige der Stärke und der Genauigkeit</a:t>
            </a:r>
          </a:p>
          <a:p>
            <a:r>
              <a:rPr lang="de-AT" sz="2000" dirty="0" smtClean="0"/>
              <a:t>Startbutton für neues Spiel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71" y="3520702"/>
            <a:ext cx="4519050" cy="30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Erklärung der Anwendung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Hier möchten wir euch die Anwendung etwas näher bringen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455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111876"/>
            <a:ext cx="8596668" cy="1320800"/>
          </a:xfrm>
        </p:spPr>
        <p:txBody>
          <a:bodyPr/>
          <a:lstStyle/>
          <a:p>
            <a:r>
              <a:rPr lang="de-AT" dirty="0" smtClean="0"/>
              <a:t>Probleme bei der Programmierung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37138"/>
            <a:ext cx="8596668" cy="2963311"/>
          </a:xfrm>
        </p:spPr>
        <p:txBody>
          <a:bodyPr/>
          <a:lstStyle/>
          <a:p>
            <a:r>
              <a:rPr lang="de-AT" dirty="0" smtClean="0"/>
              <a:t>Lebensberechnung musste über kreuz erfolgen</a:t>
            </a:r>
          </a:p>
          <a:p>
            <a:r>
              <a:rPr lang="de-AT" dirty="0" smtClean="0"/>
              <a:t>Attacken-Animationen können nur mit </a:t>
            </a:r>
            <a:r>
              <a:rPr lang="de-AT" dirty="0" err="1" smtClean="0"/>
              <a:t>Threats</a:t>
            </a:r>
            <a:r>
              <a:rPr lang="de-AT" dirty="0" smtClean="0"/>
              <a:t> realisiert werden</a:t>
            </a:r>
          </a:p>
          <a:p>
            <a:r>
              <a:rPr lang="de-AT" dirty="0" smtClean="0"/>
              <a:t>Klassendesign musste neu organisiert werden</a:t>
            </a:r>
          </a:p>
          <a:p>
            <a:r>
              <a:rPr lang="de-AT" dirty="0" smtClean="0"/>
              <a:t>Schadensausgabe verursachte doppelten Aufruf der Methode</a:t>
            </a:r>
          </a:p>
          <a:p>
            <a:r>
              <a:rPr lang="de-AT" dirty="0" smtClean="0"/>
              <a:t>Richtige Soundausgabe</a:t>
            </a:r>
          </a:p>
          <a:p>
            <a:r>
              <a:rPr lang="de-AT" dirty="0" smtClean="0"/>
              <a:t>Rechtliche Hindernisse (Copyright Content)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74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eure Aufmerksamkeit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8161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143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Facette</vt:lpstr>
      <vt:lpstr>Ur Pokémon</vt:lpstr>
      <vt:lpstr>Einführung</vt:lpstr>
      <vt:lpstr>Konsolenanwendung</vt:lpstr>
      <vt:lpstr>Erster Prototyp</vt:lpstr>
      <vt:lpstr>Überarbeiteter Prototyp</vt:lpstr>
      <vt:lpstr>Erklärung der Anwendung</vt:lpstr>
      <vt:lpstr>Probleme bei der Programmierung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 Pokémon</dc:title>
  <dc:creator>Philipp Eberle</dc:creator>
  <cp:lastModifiedBy>Philipp Eberle</cp:lastModifiedBy>
  <cp:revision>12</cp:revision>
  <dcterms:created xsi:type="dcterms:W3CDTF">2015-03-25T08:10:06Z</dcterms:created>
  <dcterms:modified xsi:type="dcterms:W3CDTF">2015-04-08T07:51:19Z</dcterms:modified>
</cp:coreProperties>
</file>