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Eczar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z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Eczar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8bc1796f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8bc1796f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8bc1796f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8bc1796f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8bc1796f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8bc1796f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8bc1796f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8bc1796f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8bc1796f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8bc1796f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8bc1796f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8bc1796f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8bc1796f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8bc1796f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8bc1796f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8bc1796f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8bc1796f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8bc1796f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8bc1796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8bc1796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25b8c0e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25b8c0e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325b8c0e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325b8c0e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8bc1796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8bc1796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325b8c0e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325b8c0e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8bc1796f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8bc1796f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8bc1796f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8bc1796f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8bc1796f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8bc1796f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8bc1796f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8bc1796f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zar"/>
                <a:ea typeface="Eczar"/>
                <a:cs typeface="Eczar"/>
                <a:sym typeface="Eczar"/>
              </a:rPr>
              <a:t>Hello Lab - Introduction to C++   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278" y="0"/>
            <a:ext cx="1870721" cy="11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910000" y="2981450"/>
            <a:ext cx="332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y Marina Lisnichenko,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2023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for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 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5225"/>
            <a:ext cx="30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Statement 1 is executed once before loop;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Condition defines the loop execution.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Statement 3 is executed every time after each loop has been completed.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(statement1; condition; statement2)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for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 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5225"/>
            <a:ext cx="30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Human intention: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“For index of each element take this element and square it”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(int i = 0; i &lt; 10; i++)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int sq = a[i]*a[i];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for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 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5225"/>
            <a:ext cx="30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Now it’s your turn :)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Complete the task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(int i = 0; i &lt; 10; i++)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int sq = a[i]*a[i];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...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do-while 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Write a program that does the following: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Reads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the array of positive numbers from user. The length is unlimited!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Defines the maximum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number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within this array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Prints the maximal number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403" y="88525"/>
            <a:ext cx="1870721" cy="1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315925"/>
            <a:ext cx="3030600" cy="12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do-while 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593325"/>
            <a:ext cx="30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What will happen if the condition is false a priori?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o{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action;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}while (condition);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315925"/>
            <a:ext cx="3030600" cy="12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do-while 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593325"/>
            <a:ext cx="30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Now it’s your turn :)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Deal with size of the array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Come up with looking for max value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action;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}while (condition);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while</a:t>
            </a:r>
            <a:r>
              <a:rPr i="1" lang="en">
                <a:latin typeface="Eczar"/>
                <a:ea typeface="Eczar"/>
                <a:cs typeface="Eczar"/>
                <a:sym typeface="Eczar"/>
              </a:rPr>
              <a:t> 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You have a function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y = -3x^2 - 4x -6.5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, where x is limited [-3; 3]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Write a program that print the table of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such that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changes in limit with step 0.5 (e.g. [-3, -2.5, -2, …, 2.5, 3])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403" y="88525"/>
            <a:ext cx="1870721" cy="1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while 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225225"/>
            <a:ext cx="30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What is the difference bewteen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while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and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do-while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(condition){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action;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while 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225225"/>
            <a:ext cx="30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Now it’s your turn :)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(condition){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action;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learnt?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Work with input/output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if-else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branching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 loops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while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 loops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do-while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- loops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Any questions?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zar"/>
                <a:ea typeface="Eczar"/>
                <a:cs typeface="Eczar"/>
                <a:sym typeface="Eczar"/>
              </a:rPr>
              <a:t>Hello Lab - Introduction to C++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678" y="3939000"/>
            <a:ext cx="1870721" cy="1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zar"/>
                <a:ea typeface="Eczar"/>
                <a:cs typeface="Eczar"/>
                <a:sym typeface="Eczar"/>
              </a:rPr>
              <a:t>Content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if-else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branching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 loops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while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 loops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do-while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- loops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403" y="88525"/>
            <a:ext cx="1870721" cy="1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if-else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 branching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Write a program that does: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reads two users numbers;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compares these numbers;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prints the bigger number 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if both numbers are equal, prints a message saying this.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403" y="88525"/>
            <a:ext cx="1870721" cy="1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zar"/>
                <a:ea typeface="Eczar"/>
                <a:cs typeface="Eczar"/>
                <a:sym typeface="Eczar"/>
              </a:rPr>
              <a:t>Preparation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0" y="1381025"/>
            <a:ext cx="2632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65">
                <a:latin typeface="Merriweather"/>
                <a:ea typeface="Merriweather"/>
                <a:cs typeface="Merriweather"/>
                <a:sym typeface="Merriweather"/>
              </a:rPr>
              <a:t>Allows to operate with standard input and output</a:t>
            </a:r>
            <a:endParaRPr sz="1465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 rot="10800000">
            <a:off x="2632375" y="450425"/>
            <a:ext cx="1160100" cy="129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7"/>
          <p:cNvCxnSpPr/>
          <p:nvPr/>
        </p:nvCxnSpPr>
        <p:spPr>
          <a:xfrm flipH="1" rot="10800000">
            <a:off x="2632375" y="879900"/>
            <a:ext cx="1160100" cy="129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2632375" y="1749125"/>
            <a:ext cx="1160100" cy="129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2701650" y="2363925"/>
            <a:ext cx="1160100" cy="129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-328950" y="2023925"/>
            <a:ext cx="3030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65">
                <a:latin typeface="Merriweather"/>
                <a:ea typeface="Merriweather"/>
                <a:cs typeface="Merriweather"/>
                <a:sym typeface="Merriweather"/>
              </a:rPr>
              <a:t>Limits the scope of any variable or function</a:t>
            </a:r>
            <a:endParaRPr sz="1465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-328950" y="2836825"/>
            <a:ext cx="3030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65">
                <a:latin typeface="Merriweather"/>
                <a:ea typeface="Merriweather"/>
                <a:cs typeface="Merriweather"/>
                <a:sym typeface="Merriweather"/>
              </a:rPr>
              <a:t>From this function program starts work</a:t>
            </a:r>
            <a:endParaRPr sz="1465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-328950" y="3476513"/>
            <a:ext cx="3030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65">
                <a:latin typeface="Merriweather"/>
                <a:ea typeface="Merriweather"/>
                <a:cs typeface="Merriweather"/>
                <a:sym typeface="Merriweather"/>
              </a:rPr>
              <a:t>Program body</a:t>
            </a:r>
            <a:endParaRPr sz="1465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zar"/>
                <a:ea typeface="Eczar"/>
                <a:cs typeface="Eczar"/>
                <a:sym typeface="Eczar"/>
              </a:rPr>
              <a:t>User’s input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0" y="1342925"/>
            <a:ext cx="25284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Memory allocation for integer variable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first_num;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&lt;&lt; "Paste first number";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std::cin &gt;&gt; first_num;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 &lt;&lt; first_num;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2528450" y="1212425"/>
            <a:ext cx="969900" cy="53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 flipH="1" rot="10800000">
            <a:off x="2528450" y="1676550"/>
            <a:ext cx="969900" cy="53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 flipH="1" rot="10800000">
            <a:off x="2528450" y="2213250"/>
            <a:ext cx="969900" cy="53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0" y="2003525"/>
            <a:ext cx="25284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Message display for the user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0" y="2571750"/>
            <a:ext cx="25284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User’s number input storage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315925"/>
            <a:ext cx="2948100" cy="12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if-else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 branching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-363600" y="2008825"/>
            <a:ext cx="3030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Works if and only if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first_condition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is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False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if(first_condition)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action;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else if(second_condition)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action2;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action3;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2667000" y="1904900"/>
            <a:ext cx="813900" cy="27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flipH="1" rot="10800000">
            <a:off x="2667000" y="3356175"/>
            <a:ext cx="813900" cy="27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-363600" y="3356175"/>
            <a:ext cx="3030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Works if and only if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first_condition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AND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second_condition are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False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939625"/>
            <a:ext cx="30306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Now it’s your turn :)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Read two numbers from user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Compare them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Print the result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3925"/>
            <a:ext cx="1087299" cy="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315925"/>
            <a:ext cx="2948100" cy="12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if-else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 branching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342300" y="0"/>
            <a:ext cx="5801700" cy="51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if(first_condition)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action;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else if(second_condition)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action2;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action3;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Eczar"/>
                <a:ea typeface="Eczar"/>
                <a:cs typeface="Eczar"/>
                <a:sym typeface="Eczar"/>
              </a:rPr>
              <a:t>for</a:t>
            </a:r>
            <a:r>
              <a:rPr lang="en">
                <a:latin typeface="Eczar"/>
                <a:ea typeface="Eczar"/>
                <a:cs typeface="Eczar"/>
                <a:sym typeface="Eczar"/>
              </a:rPr>
              <a:t> - loops</a:t>
            </a:r>
            <a:endParaRPr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Write a program that does the following: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defines array with first 10 positive numbers (e.g. [1, 2, 3, …, 10];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iteratively raises each number to the second power AND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prints the result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403" y="88525"/>
            <a:ext cx="1870721" cy="1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