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9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05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9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C331D-B1D0-4301-9A6C-865F13B5AE58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8F68-56AF-4092-A1A8-2139F1704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Итоговый проект по курсу «Инженер данных»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Лисниченко Марина</a:t>
            </a:r>
          </a:p>
          <a:p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Решение</a:t>
            </a:r>
          </a:p>
          <a:p>
            <a:r>
              <a:rPr lang="ru-RU" dirty="0" smtClean="0"/>
              <a:t>Представление обработанных данных</a:t>
            </a:r>
          </a:p>
          <a:p>
            <a:r>
              <a:rPr lang="ru-RU" dirty="0" smtClean="0"/>
              <a:t>Визуализация данных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5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Сформировать витрину </a:t>
            </a:r>
            <a:r>
              <a:rPr lang="ru-RU" dirty="0"/>
              <a:t>на основе логов </a:t>
            </a:r>
            <a:r>
              <a:rPr lang="ru-RU" dirty="0" err="1" smtClean="0"/>
              <a:t>web</a:t>
            </a:r>
            <a:r>
              <a:rPr lang="ru-RU" dirty="0" smtClean="0"/>
              <a:t>-сайта</a:t>
            </a:r>
            <a:endParaRPr lang="en-US" dirty="0"/>
          </a:p>
          <a:p>
            <a:r>
              <a:rPr lang="ru-RU" dirty="0" smtClean="0"/>
              <a:t>Пример строки:</a:t>
            </a:r>
          </a:p>
          <a:p>
            <a:pPr marL="0" indent="0">
              <a:buNone/>
            </a:pPr>
            <a:r>
              <a:rPr lang="en-US" b="1" dirty="0" smtClean="0"/>
              <a:t>'54.36.149.41 - - [22/Jan/2019:03:56:14 +0330] "GET /filter/27|13%20%D9%85%DA%AF%D8%A7%D9%BE%DB%8C%DA%A9%D8%B3%D9%84,27|%DA%A9%D9%85%D8%AA%D8%B1%20%D8%A7%D8%B2%205%20%D9%85%DA%AF%D8%A7%D9%BE%DB%8C%DA%A9%D8%B3%D9%84,p53 HTTP/1.1" 200 30577 "-" "Mozilla/5.0 (compatible; </a:t>
            </a:r>
            <a:r>
              <a:rPr lang="en-US" b="1" dirty="0" err="1" smtClean="0"/>
              <a:t>AhrefsBot</a:t>
            </a:r>
            <a:r>
              <a:rPr lang="en-US" b="1" dirty="0" smtClean="0"/>
              <a:t>/6.1; +http://ahrefs.com/robot/)" "-"\n'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3879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Разбить строку на </a:t>
            </a:r>
            <a:r>
              <a:rPr lang="ru-RU" b="1" dirty="0" smtClean="0"/>
              <a:t>имя устройства, совершенное действие, ответ сервера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Подсчитать статистику числа </a:t>
            </a:r>
            <a:r>
              <a:rPr lang="ru-RU" b="1" dirty="0" smtClean="0"/>
              <a:t>пользователей</a:t>
            </a:r>
            <a:r>
              <a:rPr lang="ru-RU" dirty="0" smtClean="0"/>
              <a:t>, числа </a:t>
            </a:r>
            <a:r>
              <a:rPr lang="ru-RU" b="1" dirty="0" smtClean="0"/>
              <a:t>запросов</a:t>
            </a:r>
            <a:r>
              <a:rPr lang="ru-RU" dirty="0" smtClean="0"/>
              <a:t>, числа </a:t>
            </a:r>
            <a:r>
              <a:rPr lang="ru-RU" b="1" dirty="0" smtClean="0"/>
              <a:t>успешных запросов</a:t>
            </a:r>
            <a:r>
              <a:rPr lang="ru-RU" dirty="0" smtClean="0"/>
              <a:t> и числа </a:t>
            </a:r>
            <a:r>
              <a:rPr lang="ru-RU" b="1" dirty="0" smtClean="0"/>
              <a:t>запросов с ответом отличным от 200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Составить объект типа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ru-RU" dirty="0" smtClean="0"/>
              <a:t>и перевести в </a:t>
            </a:r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r>
              <a:rPr lang="ru-RU" dirty="0" smtClean="0"/>
              <a:t> с соответствующими колонками.</a:t>
            </a:r>
          </a:p>
          <a:p>
            <a:r>
              <a:rPr lang="ru-RU" dirty="0" smtClean="0"/>
              <a:t>Визуализировать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58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обработанных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43994"/>
            <a:ext cx="8458200" cy="2514600"/>
          </a:xfrm>
        </p:spPr>
      </p:pic>
    </p:spTree>
    <p:extLst>
      <p:ext uri="{BB962C8B-B14F-4D97-AF65-F5344CB8AC3E}">
        <p14:creationId xmlns:p14="http://schemas.microsoft.com/office/powerpoint/2010/main" val="4459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415" y="1825625"/>
            <a:ext cx="5153838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038"/>
            <a:ext cx="54006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8" y="1374342"/>
            <a:ext cx="10589264" cy="52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8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было проведено чтение необработанных данных, их структурирование и обработка. После этого данные были представлены в виде таблице с полями, предоставляющими статистическую информацию об устройстве. На последнем шаге статистические данные </a:t>
            </a:r>
            <a:r>
              <a:rPr lang="ru-RU" smtClean="0"/>
              <a:t>были визуализированы.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58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Итоговый проект по курсу «Инженер данных»</vt:lpstr>
      <vt:lpstr>Структура</vt:lpstr>
      <vt:lpstr>Постановка задачи</vt:lpstr>
      <vt:lpstr>Решение</vt:lpstr>
      <vt:lpstr>Представление обработанных данных</vt:lpstr>
      <vt:lpstr>Визуализация данных</vt:lpstr>
      <vt:lpstr>Визуализация данных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«Инженер данных»</dc:title>
  <dc:creator>ok_boomer</dc:creator>
  <cp:lastModifiedBy>ok_boomer</cp:lastModifiedBy>
  <cp:revision>2</cp:revision>
  <dcterms:created xsi:type="dcterms:W3CDTF">2022-12-18T15:37:13Z</dcterms:created>
  <dcterms:modified xsi:type="dcterms:W3CDTF">2022-12-18T15:50:45Z</dcterms:modified>
</cp:coreProperties>
</file>