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5" r:id="rId4"/>
    <p:sldId id="259" r:id="rId5"/>
    <p:sldId id="260" r:id="rId6"/>
    <p:sldId id="266" r:id="rId7"/>
    <p:sldId id="267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76" d="100"/>
          <a:sy n="76" d="100"/>
        </p:scale>
        <p:origin x="-120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7F4FFED-F5E2-4202-870A-66EE2BF03E8C}" type="datetimeFigureOut">
              <a:rPr lang="es-CO" smtClean="0"/>
              <a:t>4/11/2015</a:t>
            </a:fld>
            <a:endParaRPr lang="es-CO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E096118-9F50-42F1-9B54-A37B1C483503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FED-F5E2-4202-870A-66EE2BF03E8C}" type="datetimeFigureOut">
              <a:rPr lang="es-CO" smtClean="0"/>
              <a:t>4/11/2015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6118-9F50-42F1-9B54-A37B1C483503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FED-F5E2-4202-870A-66EE2BF03E8C}" type="datetimeFigureOut">
              <a:rPr lang="es-CO" smtClean="0"/>
              <a:t>4/11/2015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6118-9F50-42F1-9B54-A37B1C483503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FED-F5E2-4202-870A-66EE2BF03E8C}" type="datetimeFigureOut">
              <a:rPr lang="es-CO" smtClean="0"/>
              <a:t>4/11/2015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6118-9F50-42F1-9B54-A37B1C483503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FED-F5E2-4202-870A-66EE2BF03E8C}" type="datetimeFigureOut">
              <a:rPr lang="es-CO" smtClean="0"/>
              <a:t>4/11/2015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6118-9F50-42F1-9B54-A37B1C483503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FED-F5E2-4202-870A-66EE2BF03E8C}" type="datetimeFigureOut">
              <a:rPr lang="es-CO" smtClean="0"/>
              <a:t>4/11/2015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6118-9F50-42F1-9B54-A37B1C483503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FED-F5E2-4202-870A-66EE2BF03E8C}" type="datetimeFigureOut">
              <a:rPr lang="es-CO" smtClean="0"/>
              <a:t>4/11/2015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6118-9F50-42F1-9B54-A37B1C483503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FED-F5E2-4202-870A-66EE2BF03E8C}" type="datetimeFigureOut">
              <a:rPr lang="es-CO" smtClean="0"/>
              <a:t>4/11/2015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6118-9F50-42F1-9B54-A37B1C483503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FED-F5E2-4202-870A-66EE2BF03E8C}" type="datetimeFigureOut">
              <a:rPr lang="es-CO" smtClean="0"/>
              <a:t>4/11/2015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6118-9F50-42F1-9B54-A37B1C483503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FED-F5E2-4202-870A-66EE2BF03E8C}" type="datetimeFigureOut">
              <a:rPr lang="es-CO" smtClean="0"/>
              <a:t>4/11/2015</a:t>
            </a:fld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6118-9F50-42F1-9B54-A37B1C483503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FED-F5E2-4202-870A-66EE2BF03E8C}" type="datetimeFigureOut">
              <a:rPr lang="es-CO" smtClean="0"/>
              <a:t>4/11/2015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6118-9F50-42F1-9B54-A37B1C483503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7F4FFED-F5E2-4202-870A-66EE2BF03E8C}" type="datetimeFigureOut">
              <a:rPr lang="es-CO" smtClean="0"/>
              <a:t>4/11/2015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E096118-9F50-42F1-9B54-A37B1C483503}" type="slidenum">
              <a:rPr lang="es-CO" smtClean="0"/>
              <a:t>‹Nº›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16016" y="2420888"/>
            <a:ext cx="3313355" cy="1702160"/>
          </a:xfrm>
        </p:spPr>
        <p:txBody>
          <a:bodyPr>
            <a:noAutofit/>
          </a:bodyPr>
          <a:lstStyle/>
          <a:p>
            <a:r>
              <a:rPr lang="es-CO" sz="4800" smtClean="0"/>
              <a:t>PRE-CAR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253258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Planteamiento del problema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2204864"/>
            <a:ext cx="6777317" cy="3508977"/>
          </a:xfrm>
        </p:spPr>
        <p:txBody>
          <a:bodyPr>
            <a:normAutofit/>
          </a:bodyPr>
          <a:lstStyle/>
          <a:p>
            <a:pPr algn="just"/>
            <a:r>
              <a:rPr lang="es-CO" dirty="0" smtClean="0"/>
              <a:t>El problema identificado en la tienda PRE-CAR es que no cuenta con un sistema de control de inventarios el cual facilite la organización y el manejo de los productos que se manejan en la tienda PRE-CAR ya que todo se guardado y se maneja de forma física. </a:t>
            </a:r>
            <a:endParaRPr lang="es-CO" dirty="0" smtClean="0"/>
          </a:p>
          <a:p>
            <a:endParaRPr lang="es-CO" dirty="0"/>
          </a:p>
          <a:p>
            <a:endParaRPr lang="es-CO" sz="2400" i="1" dirty="0"/>
          </a:p>
        </p:txBody>
      </p:sp>
    </p:spTree>
    <p:extLst>
      <p:ext uri="{BB962C8B-B14F-4D97-AF65-F5344CB8AC3E}">
        <p14:creationId xmlns:p14="http://schemas.microsoft.com/office/powerpoint/2010/main" val="220652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286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6000" dirty="0" smtClean="0"/>
              <a:t>	</a:t>
            </a:r>
            <a:r>
              <a:rPr lang="es-CO" sz="6000" dirty="0" smtClean="0"/>
              <a:t>viabilidad de este proyecto	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360090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980728"/>
            <a:ext cx="6768752" cy="410445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CO" sz="3200" dirty="0" smtClean="0"/>
              <a:t>Proporciona a la empresa PRE-CAR una herramienta para facilitar el proceso de la realización de inventarios y facturación</a:t>
            </a:r>
          </a:p>
          <a:p>
            <a:pPr marL="68580" indent="0" algn="just">
              <a:buNone/>
            </a:pPr>
            <a:r>
              <a:rPr lang="es-CO" sz="3200" dirty="0" smtClean="0"/>
              <a:t> </a:t>
            </a:r>
          </a:p>
          <a:p>
            <a:pPr marL="68580" indent="0" algn="just">
              <a:buNone/>
            </a:pPr>
            <a:r>
              <a:rPr lang="es-CO" sz="3200" dirty="0" smtClean="0"/>
              <a:t>-1.mayor rapidez en la facturación de las ventas.</a:t>
            </a:r>
          </a:p>
          <a:p>
            <a:pPr marL="68580" indent="0" algn="just">
              <a:buNone/>
            </a:pPr>
            <a:r>
              <a:rPr lang="es-CO" sz="3200" dirty="0" smtClean="0"/>
              <a:t>-2.brindar al vendedor mayor información sobre la disponibilidad de los productos.</a:t>
            </a:r>
          </a:p>
          <a:p>
            <a:pPr marL="68580" indent="0" algn="just">
              <a:buNone/>
            </a:pPr>
            <a:r>
              <a:rPr lang="es-CO" sz="3200" dirty="0" smtClean="0"/>
              <a:t>-3.generar mayor productividad en la empresa PRE-CAR reduciendo el tiempo de búsqueda de la información de los clientes.</a:t>
            </a:r>
          </a:p>
          <a:p>
            <a:pPr marL="68580" indent="0" algn="just">
              <a:buNone/>
            </a:pPr>
            <a:endParaRPr lang="es-CO" sz="3200" dirty="0" smtClean="0"/>
          </a:p>
        </p:txBody>
      </p:sp>
    </p:spTree>
    <p:extLst>
      <p:ext uri="{BB962C8B-B14F-4D97-AF65-F5344CB8AC3E}">
        <p14:creationId xmlns:p14="http://schemas.microsoft.com/office/powerpoint/2010/main" val="68053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Operaciones que el sistema es capaz de hacer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CO" dirty="0" smtClean="0"/>
              <a:t>1-realizar e imprimir facturas </a:t>
            </a:r>
          </a:p>
          <a:p>
            <a:pPr lvl="1"/>
            <a:r>
              <a:rPr lang="es-CO" dirty="0" smtClean="0"/>
              <a:t>2-mantener segura la información de los productos a través de la viabilidad de un usuario y contraseña </a:t>
            </a:r>
          </a:p>
          <a:p>
            <a:pPr lvl="1"/>
            <a:r>
              <a:rPr lang="es-CO" dirty="0" smtClean="0"/>
              <a:t>3-gestionar la información de los productos que ofrecen </a:t>
            </a:r>
          </a:p>
          <a:p>
            <a:pPr lvl="1"/>
            <a:r>
              <a:rPr lang="es-CO" dirty="0" smtClean="0"/>
              <a:t>4-guarda la información de los clientes. 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65821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Objetivo general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Desarrollar en la empresa PRE-CAR un software de sistema de  inventarios  y base de datos que le facilite el manejo de facturación y  listados de los productos.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0322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Objetivos específicos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1-Analizar </a:t>
            </a:r>
            <a:r>
              <a:rPr lang="es-CO" dirty="0" err="1" smtClean="0"/>
              <a:t>cuel</a:t>
            </a:r>
            <a:r>
              <a:rPr lang="es-CO" dirty="0" smtClean="0"/>
              <a:t> es el problema que se presenta en la empresa para el manejo de información que se desea manejar y las tecnologías en el uso dentro del mercado que permiten desarrollar una solución </a:t>
            </a:r>
          </a:p>
          <a:p>
            <a:r>
              <a:rPr lang="es-CO" dirty="0" smtClean="0"/>
              <a:t>2-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4578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138</TotalTime>
  <Words>225</Words>
  <Application>Microsoft Office PowerPoint</Application>
  <PresentationFormat>Presentación en pantalla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Austin</vt:lpstr>
      <vt:lpstr>PRE-CAR</vt:lpstr>
      <vt:lpstr>Planteamiento del problema </vt:lpstr>
      <vt:lpstr> viabilidad de este proyecto </vt:lpstr>
      <vt:lpstr>Presentación de PowerPoint</vt:lpstr>
      <vt:lpstr>Operaciones que el sistema es capaz de hacer </vt:lpstr>
      <vt:lpstr>Objetivo general </vt:lpstr>
      <vt:lpstr>Objetivos específicos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- 9126</dc:title>
  <dc:creator>Administrador</dc:creator>
  <cp:lastModifiedBy>Ruth</cp:lastModifiedBy>
  <cp:revision>12</cp:revision>
  <dcterms:created xsi:type="dcterms:W3CDTF">2015-10-13T11:31:50Z</dcterms:created>
  <dcterms:modified xsi:type="dcterms:W3CDTF">2015-11-05T04:15:26Z</dcterms:modified>
</cp:coreProperties>
</file>