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raniumUtkarsh/AICTE_Internship_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Utkarsh Pandey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Utkarsh Pandey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Shri Ramswaroop Memorial University &amp; Department of Computer Science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solidFill>
                  <a:schemeClr val="tx1"/>
                </a:solidFill>
              </a:rPr>
              <a:t>Enhanced Encryption</a:t>
            </a:r>
            <a:r>
              <a:rPr lang="en-IN" dirty="0">
                <a:solidFill>
                  <a:schemeClr val="tx1"/>
                </a:solidFill>
              </a:rPr>
              <a:t> – Integrating </a:t>
            </a:r>
            <a:r>
              <a:rPr lang="en-IN" b="1" dirty="0">
                <a:solidFill>
                  <a:schemeClr val="tx1"/>
                </a:solidFill>
              </a:rPr>
              <a:t>AES or RSA encryption</a:t>
            </a:r>
            <a:r>
              <a:rPr lang="en-IN" dirty="0">
                <a:solidFill>
                  <a:schemeClr val="tx1"/>
                </a:solidFill>
              </a:rPr>
              <a:t> for an added layer of security before embedding the data.</a:t>
            </a:r>
          </a:p>
          <a:p>
            <a:pPr algn="just"/>
            <a:r>
              <a:rPr lang="en-IN" b="1" dirty="0">
                <a:solidFill>
                  <a:schemeClr val="tx1"/>
                </a:solidFill>
              </a:rPr>
              <a:t>AI-Based Steganalysis Resistance</a:t>
            </a:r>
            <a:r>
              <a:rPr lang="en-IN" dirty="0">
                <a:solidFill>
                  <a:schemeClr val="tx1"/>
                </a:solidFill>
              </a:rPr>
              <a:t> – Implementing </a:t>
            </a:r>
            <a:r>
              <a:rPr lang="en-IN" b="1" dirty="0">
                <a:solidFill>
                  <a:schemeClr val="tx1"/>
                </a:solidFill>
              </a:rPr>
              <a:t>adaptive embedding techniques</a:t>
            </a:r>
            <a:r>
              <a:rPr lang="en-IN" dirty="0">
                <a:solidFill>
                  <a:schemeClr val="tx1"/>
                </a:solidFill>
              </a:rPr>
              <a:t> to evade detection by AI-powered steganalysis tools.</a:t>
            </a:r>
          </a:p>
          <a:p>
            <a:pPr algn="just"/>
            <a:r>
              <a:rPr lang="en-IN" b="1" dirty="0">
                <a:solidFill>
                  <a:schemeClr val="tx1"/>
                </a:solidFill>
              </a:rPr>
              <a:t>Increased Storage Capacity</a:t>
            </a:r>
            <a:r>
              <a:rPr lang="en-IN" dirty="0">
                <a:solidFill>
                  <a:schemeClr val="tx1"/>
                </a:solidFill>
              </a:rPr>
              <a:t> – Using </a:t>
            </a:r>
            <a:r>
              <a:rPr lang="en-IN" b="1" dirty="0">
                <a:solidFill>
                  <a:schemeClr val="tx1"/>
                </a:solidFill>
              </a:rPr>
              <a:t>advanced encoding techniques</a:t>
            </a:r>
            <a:r>
              <a:rPr lang="en-IN" dirty="0">
                <a:solidFill>
                  <a:schemeClr val="tx1"/>
                </a:solidFill>
              </a:rPr>
              <a:t> like bit-plane slicing to store more data without compromising image quality.</a:t>
            </a:r>
          </a:p>
          <a:p>
            <a:pPr algn="just"/>
            <a:r>
              <a:rPr lang="en-IN" b="1" dirty="0">
                <a:solidFill>
                  <a:schemeClr val="tx1"/>
                </a:solidFill>
              </a:rPr>
              <a:t>Multi-Format Support</a:t>
            </a:r>
            <a:r>
              <a:rPr lang="en-IN" dirty="0">
                <a:solidFill>
                  <a:schemeClr val="tx1"/>
                </a:solidFill>
              </a:rPr>
              <a:t> – Extending functionality to support </a:t>
            </a:r>
            <a:r>
              <a:rPr lang="en-IN" b="1" dirty="0">
                <a:solidFill>
                  <a:schemeClr val="tx1"/>
                </a:solidFill>
              </a:rPr>
              <a:t>video, audio, and document steganography</a:t>
            </a:r>
            <a:r>
              <a:rPr lang="en-IN" dirty="0">
                <a:solidFill>
                  <a:schemeClr val="tx1"/>
                </a:solidFill>
              </a:rPr>
              <a:t> for broader applications.</a:t>
            </a:r>
          </a:p>
          <a:p>
            <a:pPr algn="just"/>
            <a:r>
              <a:rPr lang="en-IN" b="1" dirty="0">
                <a:solidFill>
                  <a:schemeClr val="tx1"/>
                </a:solidFill>
              </a:rPr>
              <a:t>Web &amp; Mobile Integration</a:t>
            </a:r>
            <a:r>
              <a:rPr lang="en-IN" dirty="0">
                <a:solidFill>
                  <a:schemeClr val="tx1"/>
                </a:solidFill>
              </a:rPr>
              <a:t> – Developing a </a:t>
            </a:r>
            <a:r>
              <a:rPr lang="en-IN" b="1" dirty="0">
                <a:solidFill>
                  <a:schemeClr val="tx1"/>
                </a:solidFill>
              </a:rPr>
              <a:t>user-friendly app or web-based tool</a:t>
            </a:r>
            <a:r>
              <a:rPr lang="en-IN" dirty="0">
                <a:solidFill>
                  <a:schemeClr val="tx1"/>
                </a:solidFill>
              </a:rPr>
              <a:t> for seamless encryption and decryption on various platforms.</a:t>
            </a:r>
          </a:p>
          <a:p>
            <a:pPr algn="just"/>
            <a:r>
              <a:rPr lang="en-IN" b="1" dirty="0">
                <a:solidFill>
                  <a:schemeClr val="tx1"/>
                </a:solidFill>
              </a:rPr>
              <a:t>Blockchain for Tamper-Proof Security</a:t>
            </a:r>
            <a:r>
              <a:rPr lang="en-IN" dirty="0">
                <a:solidFill>
                  <a:schemeClr val="tx1"/>
                </a:solidFill>
              </a:rPr>
              <a:t> – Embedding hidden messages within </a:t>
            </a:r>
            <a:r>
              <a:rPr lang="en-IN" b="1" dirty="0">
                <a:solidFill>
                  <a:schemeClr val="tx1"/>
                </a:solidFill>
              </a:rPr>
              <a:t>blockchain transactions</a:t>
            </a:r>
            <a:r>
              <a:rPr lang="en-IN" dirty="0">
                <a:solidFill>
                  <a:schemeClr val="tx1"/>
                </a:solidFill>
              </a:rPr>
              <a:t> for immutable and secure communication.</a:t>
            </a:r>
          </a:p>
          <a:p>
            <a:pPr marL="305435" indent="-305435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</a:rPr>
              <a:t>With increasing concerns over data security, traditional encryption methods are often insufficient for covert communication. Steganography provides a secure way to hide sensitive information within images without drawing suspicion. This project focuses on developing a robust image-based steganography system that ensures secure data embedding and retrieval while maintaining image integrity.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EF7E13-9613-52F1-9D6F-8E66936D85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4041" y="2853869"/>
            <a:ext cx="797013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OpenCV, NumPy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Processing, Least Significant Bit (LSB) Steganography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UTF-8 Encoding for Data Integrity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Password-Based Data Extraction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2CE7D67-3B81-603E-1EC9-BC943713A8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76533"/>
            <a:ext cx="1102961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Security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with password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only authorized users can decrypt the hidden data.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Image Distortion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technique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the changes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imperceptible to the human eye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maintaining image quality.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Data Embedding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Dynamically adjusts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 across pixels and channels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optimizing space usage and preventing noticeable alterations in the image.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Extraction Mechanism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Utilizes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delimiter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::END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accurately retrieve the hidden message, preventing data corruption or overflow.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Simple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command-line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seamless encryption and decryption without requiring deep technical knowledge.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secure, efficient, and undetectable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 for covert communication through images!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Cybersecurity Enthusiasts &amp; Ethical Hackers</a:t>
            </a:r>
            <a:r>
              <a:rPr lang="en-US" dirty="0">
                <a:solidFill>
                  <a:schemeClr val="tx1"/>
                </a:solidFill>
              </a:rPr>
              <a:t> – For secure data transmission and covert communication.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Government &amp; Intelligence Agencies</a:t>
            </a:r>
            <a:r>
              <a:rPr lang="en-US" dirty="0">
                <a:solidFill>
                  <a:schemeClr val="tx1"/>
                </a:solidFill>
              </a:rPr>
              <a:t> – To discreetly share classified information without attracting attention.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Journalists &amp; Whistleblowers</a:t>
            </a:r>
            <a:r>
              <a:rPr lang="en-US" dirty="0">
                <a:solidFill>
                  <a:schemeClr val="tx1"/>
                </a:solidFill>
              </a:rPr>
              <a:t> – For securely transmitting sensitive reports without detection.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Businesses &amp; Corporations</a:t>
            </a:r>
            <a:r>
              <a:rPr lang="en-US" dirty="0">
                <a:solidFill>
                  <a:schemeClr val="tx1"/>
                </a:solidFill>
              </a:rPr>
              <a:t> – To protect confidential documents and trade secrets from cyber threats.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Privacy-Conscious Individuals</a:t>
            </a:r>
            <a:r>
              <a:rPr lang="en-US" dirty="0">
                <a:solidFill>
                  <a:schemeClr val="tx1"/>
                </a:solidFill>
              </a:rPr>
              <a:t> – For personal data protection and secure messaging in an era of digital surveillance.</a:t>
            </a:r>
          </a:p>
          <a:p>
            <a:pPr marL="0" indent="0" algn="just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AF499E-D8CA-D816-501D-2B476D5AB6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446"/>
          <a:stretch/>
        </p:blipFill>
        <p:spPr>
          <a:xfrm>
            <a:off x="581192" y="1232452"/>
            <a:ext cx="5983705" cy="2524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219762-FB2B-E741-1481-9E21D6D34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911483"/>
            <a:ext cx="5983705" cy="2524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57AF13-51B6-BD4F-261C-A9212252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470" r="23094"/>
          <a:stretch/>
        </p:blipFill>
        <p:spPr>
          <a:xfrm>
            <a:off x="6866021" y="2227061"/>
            <a:ext cx="5053264" cy="27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This project successfully implements a </a:t>
            </a:r>
            <a:r>
              <a:rPr lang="en-US" b="1" dirty="0">
                <a:solidFill>
                  <a:schemeClr val="tx1"/>
                </a:solidFill>
              </a:rPr>
              <a:t>secure and efficient steganography system</a:t>
            </a:r>
            <a:r>
              <a:rPr lang="en-US" dirty="0">
                <a:solidFill>
                  <a:schemeClr val="tx1"/>
                </a:solidFill>
              </a:rPr>
              <a:t> for hiding sensitive data within images. By leveraging </a:t>
            </a:r>
            <a:r>
              <a:rPr lang="en-US" b="1" dirty="0">
                <a:solidFill>
                  <a:schemeClr val="tx1"/>
                </a:solidFill>
              </a:rPr>
              <a:t>Least Significant Bit (LSB) encoding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password-protected decryption</a:t>
            </a:r>
            <a:r>
              <a:rPr lang="en-US" dirty="0">
                <a:solidFill>
                  <a:schemeClr val="tx1"/>
                </a:solidFill>
              </a:rPr>
              <a:t>, it ensures </a:t>
            </a:r>
            <a:r>
              <a:rPr lang="en-US" b="1" dirty="0">
                <a:solidFill>
                  <a:schemeClr val="tx1"/>
                </a:solidFill>
              </a:rPr>
              <a:t>covert communication without compromising image quality</a:t>
            </a:r>
            <a:r>
              <a:rPr lang="en-US" dirty="0">
                <a:solidFill>
                  <a:schemeClr val="tx1"/>
                </a:solidFill>
              </a:rPr>
              <a:t>. The solution addresses the growing need for </a:t>
            </a:r>
            <a:r>
              <a:rPr lang="en-US" b="1" dirty="0">
                <a:solidFill>
                  <a:schemeClr val="tx1"/>
                </a:solidFill>
              </a:rPr>
              <a:t>data privacy and security</a:t>
            </a:r>
            <a:r>
              <a:rPr lang="en-US" dirty="0">
                <a:solidFill>
                  <a:schemeClr val="tx1"/>
                </a:solidFill>
              </a:rPr>
              <a:t>, making it a valuable tool for </a:t>
            </a:r>
            <a:r>
              <a:rPr lang="en-US" b="1" dirty="0">
                <a:solidFill>
                  <a:schemeClr val="tx1"/>
                </a:solidFill>
              </a:rPr>
              <a:t>cybersecurity, intelligence agencies, businesses, and privacy-conscious individuals</a:t>
            </a:r>
            <a:r>
              <a:rPr lang="en-US" dirty="0">
                <a:solidFill>
                  <a:schemeClr val="tx1"/>
                </a:solidFill>
              </a:rPr>
              <a:t>. Ultimately, this project </a:t>
            </a:r>
            <a:r>
              <a:rPr lang="en-US" b="1" dirty="0">
                <a:solidFill>
                  <a:schemeClr val="tx1"/>
                </a:solidFill>
              </a:rPr>
              <a:t>demonstrates a reliable approach to secure data hiding, offering a practical and undetectable means of communication</a:t>
            </a:r>
            <a:r>
              <a:rPr lang="en-US" dirty="0">
                <a:solidFill>
                  <a:schemeClr val="tx1"/>
                </a:solidFill>
              </a:rPr>
              <a:t> in an era of increasing digital threats.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https://github.com/UraniumUtkarsh/AICTE_Internship_Project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44</TotalTime>
  <Words>580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Utkarsh Pandey</cp:lastModifiedBy>
  <cp:revision>27</cp:revision>
  <dcterms:created xsi:type="dcterms:W3CDTF">2021-05-26T16:50:10Z</dcterms:created>
  <dcterms:modified xsi:type="dcterms:W3CDTF">2025-02-25T12:27:17Z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