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7" r:id="rId3"/>
    <p:sldId id="268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D7E7-CEA8-4E54-9F94-76EA512E5325}" type="datetimeFigureOut">
              <a:rPr lang="en-NZ" smtClean="0"/>
              <a:t>7/11/2017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1DC4-B0B8-4A31-8B68-F758FC36C0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001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D7E7-CEA8-4E54-9F94-76EA512E5325}" type="datetimeFigureOut">
              <a:rPr lang="en-NZ" smtClean="0"/>
              <a:t>7/11/2017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1DC4-B0B8-4A31-8B68-F758FC36C0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898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D7E7-CEA8-4E54-9F94-76EA512E5325}" type="datetimeFigureOut">
              <a:rPr lang="en-NZ" smtClean="0"/>
              <a:t>7/11/2017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1DC4-B0B8-4A31-8B68-F758FC36C0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559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D7E7-CEA8-4E54-9F94-76EA512E5325}" type="datetimeFigureOut">
              <a:rPr lang="en-NZ" smtClean="0"/>
              <a:t>7/11/2017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1DC4-B0B8-4A31-8B68-F758FC36C0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741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D7E7-CEA8-4E54-9F94-76EA512E5325}" type="datetimeFigureOut">
              <a:rPr lang="en-NZ" smtClean="0"/>
              <a:t>7/11/2017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1DC4-B0B8-4A31-8B68-F758FC36C0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888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D7E7-CEA8-4E54-9F94-76EA512E5325}" type="datetimeFigureOut">
              <a:rPr lang="en-NZ" smtClean="0"/>
              <a:t>7/11/2017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1DC4-B0B8-4A31-8B68-F758FC36C0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725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D7E7-CEA8-4E54-9F94-76EA512E5325}" type="datetimeFigureOut">
              <a:rPr lang="en-NZ" smtClean="0"/>
              <a:t>7/11/2017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1DC4-B0B8-4A31-8B68-F758FC36C0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285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D7E7-CEA8-4E54-9F94-76EA512E5325}" type="datetimeFigureOut">
              <a:rPr lang="en-NZ" smtClean="0"/>
              <a:t>7/11/2017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1DC4-B0B8-4A31-8B68-F758FC36C0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15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D7E7-CEA8-4E54-9F94-76EA512E5325}" type="datetimeFigureOut">
              <a:rPr lang="en-NZ" smtClean="0"/>
              <a:t>7/11/2017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1DC4-B0B8-4A31-8B68-F758FC36C0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443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D7E7-CEA8-4E54-9F94-76EA512E5325}" type="datetimeFigureOut">
              <a:rPr lang="en-NZ" smtClean="0"/>
              <a:t>7/11/2017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1DC4-B0B8-4A31-8B68-F758FC36C0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233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D7E7-CEA8-4E54-9F94-76EA512E5325}" type="datetimeFigureOut">
              <a:rPr lang="en-NZ" smtClean="0"/>
              <a:t>7/11/2017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1DC4-B0B8-4A31-8B68-F758FC36C0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335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4D7E7-CEA8-4E54-9F94-76EA512E5325}" type="datetimeFigureOut">
              <a:rPr lang="en-NZ" smtClean="0"/>
              <a:t>7/11/2017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1DC4-B0B8-4A31-8B68-F758FC36C0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198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0.png"/><Relationship Id="rId18" Type="http://schemas.openxmlformats.org/officeDocument/2006/relationships/image" Target="../media/image1710.png"/><Relationship Id="rId26" Type="http://schemas.openxmlformats.org/officeDocument/2006/relationships/image" Target="../media/image250.png"/><Relationship Id="rId39" Type="http://schemas.openxmlformats.org/officeDocument/2006/relationships/image" Target="../media/image38.png"/><Relationship Id="rId21" Type="http://schemas.openxmlformats.org/officeDocument/2006/relationships/image" Target="../media/image200.png"/><Relationship Id="rId34" Type="http://schemas.openxmlformats.org/officeDocument/2006/relationships/image" Target="../media/image330.png"/><Relationship Id="rId42" Type="http://schemas.openxmlformats.org/officeDocument/2006/relationships/image" Target="../media/image41.png"/><Relationship Id="rId7" Type="http://schemas.openxmlformats.org/officeDocument/2006/relationships/image" Target="../media/image610.png"/><Relationship Id="rId2" Type="http://schemas.openxmlformats.org/officeDocument/2006/relationships/image" Target="../media/image197.png"/><Relationship Id="rId16" Type="http://schemas.openxmlformats.org/officeDocument/2006/relationships/image" Target="../media/image1510.png"/><Relationship Id="rId29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11.png"/><Relationship Id="rId24" Type="http://schemas.openxmlformats.org/officeDocument/2006/relationships/image" Target="../media/image230.png"/><Relationship Id="rId32" Type="http://schemas.openxmlformats.org/officeDocument/2006/relationships/image" Target="../media/image31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10.png"/><Relationship Id="rId15" Type="http://schemas.openxmlformats.org/officeDocument/2006/relationships/image" Target="../media/image1410.png"/><Relationship Id="rId23" Type="http://schemas.openxmlformats.org/officeDocument/2006/relationships/image" Target="../media/image220.png"/><Relationship Id="rId28" Type="http://schemas.openxmlformats.org/officeDocument/2006/relationships/image" Target="../media/image270.png"/><Relationship Id="rId36" Type="http://schemas.openxmlformats.org/officeDocument/2006/relationships/image" Target="../media/image35.png"/><Relationship Id="rId10" Type="http://schemas.openxmlformats.org/officeDocument/2006/relationships/image" Target="../media/image911.png"/><Relationship Id="rId19" Type="http://schemas.openxmlformats.org/officeDocument/2006/relationships/image" Target="../media/image1810.png"/><Relationship Id="rId31" Type="http://schemas.openxmlformats.org/officeDocument/2006/relationships/image" Target="../media/image300.png"/><Relationship Id="rId44" Type="http://schemas.openxmlformats.org/officeDocument/2006/relationships/image" Target="../media/image43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Relationship Id="rId14" Type="http://schemas.openxmlformats.org/officeDocument/2006/relationships/image" Target="../media/image1310.png"/><Relationship Id="rId22" Type="http://schemas.openxmlformats.org/officeDocument/2006/relationships/image" Target="../media/image211.png"/><Relationship Id="rId27" Type="http://schemas.openxmlformats.org/officeDocument/2006/relationships/image" Target="../media/image260.png"/><Relationship Id="rId30" Type="http://schemas.openxmlformats.org/officeDocument/2006/relationships/image" Target="../media/image290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12" Type="http://schemas.openxmlformats.org/officeDocument/2006/relationships/image" Target="../media/image1110.png"/><Relationship Id="rId17" Type="http://schemas.openxmlformats.org/officeDocument/2006/relationships/image" Target="../media/image1610.png"/><Relationship Id="rId25" Type="http://schemas.openxmlformats.org/officeDocument/2006/relationships/image" Target="../media/image240.png"/><Relationship Id="rId33" Type="http://schemas.openxmlformats.org/officeDocument/2006/relationships/image" Target="../media/image320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8.png"/><Relationship Id="rId4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34" Type="http://schemas.openxmlformats.org/officeDocument/2006/relationships/image" Target="../media/image7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33" Type="http://schemas.openxmlformats.org/officeDocument/2006/relationships/image" Target="../media/image7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32" Type="http://schemas.openxmlformats.org/officeDocument/2006/relationships/image" Target="../media/image7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0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2.png"/><Relationship Id="rId35" Type="http://schemas.openxmlformats.org/officeDocument/2006/relationships/image" Target="../media/image78.png"/><Relationship Id="rId8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Explanation why we need to know 3D geometry for channel simulation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4463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48693" y="1050837"/>
            <a:ext cx="8253366" cy="5756804"/>
            <a:chOff x="142733" y="823850"/>
            <a:chExt cx="8253366" cy="5756804"/>
          </a:xfrm>
        </p:grpSpPr>
        <p:sp>
          <p:nvSpPr>
            <p:cNvPr id="125" name="Flowchart: Manual Input 46"/>
            <p:cNvSpPr/>
            <p:nvPr/>
          </p:nvSpPr>
          <p:spPr>
            <a:xfrm>
              <a:off x="2436456" y="2742786"/>
              <a:ext cx="5959643" cy="280489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783 w 10783"/>
                <a:gd name="connsiteY0" fmla="*/ 2000 h 16769"/>
                <a:gd name="connsiteX1" fmla="*/ 10783 w 10783"/>
                <a:gd name="connsiteY1" fmla="*/ 0 h 16769"/>
                <a:gd name="connsiteX2" fmla="*/ 10783 w 10783"/>
                <a:gd name="connsiteY2" fmla="*/ 10000 h 16769"/>
                <a:gd name="connsiteX3" fmla="*/ 0 w 10783"/>
                <a:gd name="connsiteY3" fmla="*/ 16769 h 16769"/>
                <a:gd name="connsiteX4" fmla="*/ 783 w 10783"/>
                <a:gd name="connsiteY4" fmla="*/ 2000 h 16769"/>
                <a:gd name="connsiteX0" fmla="*/ 2847 w 10783"/>
                <a:gd name="connsiteY0" fmla="*/ 7197 h 16769"/>
                <a:gd name="connsiteX1" fmla="*/ 10783 w 10783"/>
                <a:gd name="connsiteY1" fmla="*/ 0 h 16769"/>
                <a:gd name="connsiteX2" fmla="*/ 10783 w 10783"/>
                <a:gd name="connsiteY2" fmla="*/ 10000 h 16769"/>
                <a:gd name="connsiteX3" fmla="*/ 0 w 10783"/>
                <a:gd name="connsiteY3" fmla="*/ 16769 h 16769"/>
                <a:gd name="connsiteX4" fmla="*/ 2847 w 10783"/>
                <a:gd name="connsiteY4" fmla="*/ 7197 h 16769"/>
                <a:gd name="connsiteX0" fmla="*/ 2847 w 10783"/>
                <a:gd name="connsiteY0" fmla="*/ 7197 h 16769"/>
                <a:gd name="connsiteX1" fmla="*/ 10783 w 10783"/>
                <a:gd name="connsiteY1" fmla="*/ 0 h 16769"/>
                <a:gd name="connsiteX2" fmla="*/ 8161 w 10783"/>
                <a:gd name="connsiteY2" fmla="*/ 9214 h 16769"/>
                <a:gd name="connsiteX3" fmla="*/ 0 w 10783"/>
                <a:gd name="connsiteY3" fmla="*/ 16769 h 16769"/>
                <a:gd name="connsiteX4" fmla="*/ 2847 w 10783"/>
                <a:gd name="connsiteY4" fmla="*/ 7197 h 16769"/>
                <a:gd name="connsiteX0" fmla="*/ 2425 w 10783"/>
                <a:gd name="connsiteY0" fmla="*/ 6709 h 16769"/>
                <a:gd name="connsiteX1" fmla="*/ 10783 w 10783"/>
                <a:gd name="connsiteY1" fmla="*/ 0 h 16769"/>
                <a:gd name="connsiteX2" fmla="*/ 8161 w 10783"/>
                <a:gd name="connsiteY2" fmla="*/ 9214 h 16769"/>
                <a:gd name="connsiteX3" fmla="*/ 0 w 10783"/>
                <a:gd name="connsiteY3" fmla="*/ 16769 h 16769"/>
                <a:gd name="connsiteX4" fmla="*/ 2425 w 10783"/>
                <a:gd name="connsiteY4" fmla="*/ 6709 h 16769"/>
                <a:gd name="connsiteX0" fmla="*/ 2425 w 10783"/>
                <a:gd name="connsiteY0" fmla="*/ 6709 h 16769"/>
                <a:gd name="connsiteX1" fmla="*/ 10783 w 10783"/>
                <a:gd name="connsiteY1" fmla="*/ 0 h 16769"/>
                <a:gd name="connsiteX2" fmla="*/ 8508 w 10783"/>
                <a:gd name="connsiteY2" fmla="*/ 11123 h 16769"/>
                <a:gd name="connsiteX3" fmla="*/ 0 w 10783"/>
                <a:gd name="connsiteY3" fmla="*/ 16769 h 16769"/>
                <a:gd name="connsiteX4" fmla="*/ 2425 w 10783"/>
                <a:gd name="connsiteY4" fmla="*/ 6709 h 16769"/>
                <a:gd name="connsiteX0" fmla="*/ 2282 w 10783"/>
                <a:gd name="connsiteY0" fmla="*/ 8315 h 16769"/>
                <a:gd name="connsiteX1" fmla="*/ 10783 w 10783"/>
                <a:gd name="connsiteY1" fmla="*/ 0 h 16769"/>
                <a:gd name="connsiteX2" fmla="*/ 8508 w 10783"/>
                <a:gd name="connsiteY2" fmla="*/ 11123 h 16769"/>
                <a:gd name="connsiteX3" fmla="*/ 0 w 10783"/>
                <a:gd name="connsiteY3" fmla="*/ 16769 h 16769"/>
                <a:gd name="connsiteX4" fmla="*/ 2282 w 10783"/>
                <a:gd name="connsiteY4" fmla="*/ 8315 h 16769"/>
                <a:gd name="connsiteX0" fmla="*/ 2282 w 10783"/>
                <a:gd name="connsiteY0" fmla="*/ 8315 h 16769"/>
                <a:gd name="connsiteX1" fmla="*/ 10783 w 10783"/>
                <a:gd name="connsiteY1" fmla="*/ 0 h 16769"/>
                <a:gd name="connsiteX2" fmla="*/ 9172 w 10783"/>
                <a:gd name="connsiteY2" fmla="*/ 8031 h 16769"/>
                <a:gd name="connsiteX3" fmla="*/ 0 w 10783"/>
                <a:gd name="connsiteY3" fmla="*/ 16769 h 16769"/>
                <a:gd name="connsiteX4" fmla="*/ 2282 w 10783"/>
                <a:gd name="connsiteY4" fmla="*/ 8315 h 16769"/>
                <a:gd name="connsiteX0" fmla="*/ 2282 w 10783"/>
                <a:gd name="connsiteY0" fmla="*/ 8315 h 16769"/>
                <a:gd name="connsiteX1" fmla="*/ 10783 w 10783"/>
                <a:gd name="connsiteY1" fmla="*/ 0 h 16769"/>
                <a:gd name="connsiteX2" fmla="*/ 9066 w 10783"/>
                <a:gd name="connsiteY2" fmla="*/ 8573 h 16769"/>
                <a:gd name="connsiteX3" fmla="*/ 0 w 10783"/>
                <a:gd name="connsiteY3" fmla="*/ 16769 h 16769"/>
                <a:gd name="connsiteX4" fmla="*/ 2282 w 10783"/>
                <a:gd name="connsiteY4" fmla="*/ 8315 h 16769"/>
                <a:gd name="connsiteX0" fmla="*/ 2282 w 10783"/>
                <a:gd name="connsiteY0" fmla="*/ 8315 h 16769"/>
                <a:gd name="connsiteX1" fmla="*/ 10783 w 10783"/>
                <a:gd name="connsiteY1" fmla="*/ 0 h 16769"/>
                <a:gd name="connsiteX2" fmla="*/ 9021 w 10783"/>
                <a:gd name="connsiteY2" fmla="*/ 8757 h 16769"/>
                <a:gd name="connsiteX3" fmla="*/ 0 w 10783"/>
                <a:gd name="connsiteY3" fmla="*/ 16769 h 16769"/>
                <a:gd name="connsiteX4" fmla="*/ 2282 w 10783"/>
                <a:gd name="connsiteY4" fmla="*/ 8315 h 16769"/>
                <a:gd name="connsiteX0" fmla="*/ 2282 w 10783"/>
                <a:gd name="connsiteY0" fmla="*/ 8315 h 16769"/>
                <a:gd name="connsiteX1" fmla="*/ 10783 w 10783"/>
                <a:gd name="connsiteY1" fmla="*/ 0 h 16769"/>
                <a:gd name="connsiteX2" fmla="*/ 8772 w 10783"/>
                <a:gd name="connsiteY2" fmla="*/ 11805 h 16769"/>
                <a:gd name="connsiteX3" fmla="*/ 0 w 10783"/>
                <a:gd name="connsiteY3" fmla="*/ 16769 h 16769"/>
                <a:gd name="connsiteX4" fmla="*/ 2282 w 10783"/>
                <a:gd name="connsiteY4" fmla="*/ 8315 h 16769"/>
                <a:gd name="connsiteX0" fmla="*/ 2282 w 10315"/>
                <a:gd name="connsiteY0" fmla="*/ 5560 h 14014"/>
                <a:gd name="connsiteX1" fmla="*/ 10315 w 10315"/>
                <a:gd name="connsiteY1" fmla="*/ 0 h 14014"/>
                <a:gd name="connsiteX2" fmla="*/ 8772 w 10315"/>
                <a:gd name="connsiteY2" fmla="*/ 9050 h 14014"/>
                <a:gd name="connsiteX3" fmla="*/ 0 w 10315"/>
                <a:gd name="connsiteY3" fmla="*/ 14014 h 14014"/>
                <a:gd name="connsiteX4" fmla="*/ 2282 w 10315"/>
                <a:gd name="connsiteY4" fmla="*/ 5560 h 14014"/>
                <a:gd name="connsiteX0" fmla="*/ 1882 w 9915"/>
                <a:gd name="connsiteY0" fmla="*/ 5560 h 12853"/>
                <a:gd name="connsiteX1" fmla="*/ 9915 w 9915"/>
                <a:gd name="connsiteY1" fmla="*/ 0 h 12853"/>
                <a:gd name="connsiteX2" fmla="*/ 8372 w 9915"/>
                <a:gd name="connsiteY2" fmla="*/ 9050 h 12853"/>
                <a:gd name="connsiteX3" fmla="*/ 0 w 9915"/>
                <a:gd name="connsiteY3" fmla="*/ 12853 h 12853"/>
                <a:gd name="connsiteX4" fmla="*/ 1882 w 9915"/>
                <a:gd name="connsiteY4" fmla="*/ 5560 h 12853"/>
                <a:gd name="connsiteX0" fmla="*/ 2423 w 10000"/>
                <a:gd name="connsiteY0" fmla="*/ 3794 h 10000"/>
                <a:gd name="connsiteX1" fmla="*/ 10000 w 10000"/>
                <a:gd name="connsiteY1" fmla="*/ 0 h 10000"/>
                <a:gd name="connsiteX2" fmla="*/ 8444 w 10000"/>
                <a:gd name="connsiteY2" fmla="*/ 7041 h 10000"/>
                <a:gd name="connsiteX3" fmla="*/ 0 w 10000"/>
                <a:gd name="connsiteY3" fmla="*/ 10000 h 10000"/>
                <a:gd name="connsiteX4" fmla="*/ 2423 w 10000"/>
                <a:gd name="connsiteY4" fmla="*/ 3794 h 10000"/>
                <a:gd name="connsiteX0" fmla="*/ 2423 w 10000"/>
                <a:gd name="connsiteY0" fmla="*/ 3794 h 10000"/>
                <a:gd name="connsiteX1" fmla="*/ 10000 w 10000"/>
                <a:gd name="connsiteY1" fmla="*/ 0 h 10000"/>
                <a:gd name="connsiteX2" fmla="*/ 7873 w 10000"/>
                <a:gd name="connsiteY2" fmla="*/ 6687 h 10000"/>
                <a:gd name="connsiteX3" fmla="*/ 0 w 10000"/>
                <a:gd name="connsiteY3" fmla="*/ 10000 h 10000"/>
                <a:gd name="connsiteX4" fmla="*/ 2423 w 10000"/>
                <a:gd name="connsiteY4" fmla="*/ 3794 h 10000"/>
                <a:gd name="connsiteX0" fmla="*/ 2423 w 10000"/>
                <a:gd name="connsiteY0" fmla="*/ 3794 h 10000"/>
                <a:gd name="connsiteX1" fmla="*/ 10000 w 10000"/>
                <a:gd name="connsiteY1" fmla="*/ 0 h 10000"/>
                <a:gd name="connsiteX2" fmla="*/ 7888 w 10000"/>
                <a:gd name="connsiteY2" fmla="*/ 6670 h 10000"/>
                <a:gd name="connsiteX3" fmla="*/ 0 w 10000"/>
                <a:gd name="connsiteY3" fmla="*/ 10000 h 10000"/>
                <a:gd name="connsiteX4" fmla="*/ 2423 w 10000"/>
                <a:gd name="connsiteY4" fmla="*/ 3794 h 10000"/>
                <a:gd name="connsiteX0" fmla="*/ 2423 w 10000"/>
                <a:gd name="connsiteY0" fmla="*/ 3794 h 10000"/>
                <a:gd name="connsiteX1" fmla="*/ 10000 w 10000"/>
                <a:gd name="connsiteY1" fmla="*/ 0 h 10000"/>
                <a:gd name="connsiteX2" fmla="*/ 6899 w 10000"/>
                <a:gd name="connsiteY2" fmla="*/ 9557 h 10000"/>
                <a:gd name="connsiteX3" fmla="*/ 0 w 10000"/>
                <a:gd name="connsiteY3" fmla="*/ 10000 h 10000"/>
                <a:gd name="connsiteX4" fmla="*/ 2423 w 10000"/>
                <a:gd name="connsiteY4" fmla="*/ 3794 h 10000"/>
                <a:gd name="connsiteX0" fmla="*/ 2446 w 10023"/>
                <a:gd name="connsiteY0" fmla="*/ 3794 h 9557"/>
                <a:gd name="connsiteX1" fmla="*/ 10023 w 10023"/>
                <a:gd name="connsiteY1" fmla="*/ 0 h 9557"/>
                <a:gd name="connsiteX2" fmla="*/ 6922 w 10023"/>
                <a:gd name="connsiteY2" fmla="*/ 9557 h 9557"/>
                <a:gd name="connsiteX3" fmla="*/ 0 w 10023"/>
                <a:gd name="connsiteY3" fmla="*/ 8000 h 9557"/>
                <a:gd name="connsiteX4" fmla="*/ 2446 w 10023"/>
                <a:gd name="connsiteY4" fmla="*/ 3794 h 9557"/>
                <a:gd name="connsiteX0" fmla="*/ 4384 w 10000"/>
                <a:gd name="connsiteY0" fmla="*/ 1974 h 10000"/>
                <a:gd name="connsiteX1" fmla="*/ 10000 w 10000"/>
                <a:gd name="connsiteY1" fmla="*/ 0 h 10000"/>
                <a:gd name="connsiteX2" fmla="*/ 6906 w 10000"/>
                <a:gd name="connsiteY2" fmla="*/ 10000 h 10000"/>
                <a:gd name="connsiteX3" fmla="*/ 0 w 10000"/>
                <a:gd name="connsiteY3" fmla="*/ 8371 h 10000"/>
                <a:gd name="connsiteX4" fmla="*/ 4384 w 10000"/>
                <a:gd name="connsiteY4" fmla="*/ 1974 h 10000"/>
                <a:gd name="connsiteX0" fmla="*/ 4384 w 11070"/>
                <a:gd name="connsiteY0" fmla="*/ 0 h 8026"/>
                <a:gd name="connsiteX1" fmla="*/ 11070 w 11070"/>
                <a:gd name="connsiteY1" fmla="*/ 932 h 8026"/>
                <a:gd name="connsiteX2" fmla="*/ 6906 w 11070"/>
                <a:gd name="connsiteY2" fmla="*/ 8026 h 8026"/>
                <a:gd name="connsiteX3" fmla="*/ 0 w 11070"/>
                <a:gd name="connsiteY3" fmla="*/ 6397 h 8026"/>
                <a:gd name="connsiteX4" fmla="*/ 4384 w 11070"/>
                <a:gd name="connsiteY4" fmla="*/ 0 h 8026"/>
                <a:gd name="connsiteX0" fmla="*/ 3960 w 10000"/>
                <a:gd name="connsiteY0" fmla="*/ 0 h 10055"/>
                <a:gd name="connsiteX1" fmla="*/ 10000 w 10000"/>
                <a:gd name="connsiteY1" fmla="*/ 1161 h 10055"/>
                <a:gd name="connsiteX2" fmla="*/ 6512 w 10000"/>
                <a:gd name="connsiteY2" fmla="*/ 10055 h 10055"/>
                <a:gd name="connsiteX3" fmla="*/ 0 w 10000"/>
                <a:gd name="connsiteY3" fmla="*/ 7970 h 10055"/>
                <a:gd name="connsiteX4" fmla="*/ 3960 w 10000"/>
                <a:gd name="connsiteY4" fmla="*/ 0 h 10055"/>
                <a:gd name="connsiteX0" fmla="*/ 3960 w 10446"/>
                <a:gd name="connsiteY0" fmla="*/ 0 h 10055"/>
                <a:gd name="connsiteX1" fmla="*/ 10446 w 10446"/>
                <a:gd name="connsiteY1" fmla="*/ 4594 h 10055"/>
                <a:gd name="connsiteX2" fmla="*/ 6512 w 10446"/>
                <a:gd name="connsiteY2" fmla="*/ 10055 h 10055"/>
                <a:gd name="connsiteX3" fmla="*/ 0 w 10446"/>
                <a:gd name="connsiteY3" fmla="*/ 7970 h 10055"/>
                <a:gd name="connsiteX4" fmla="*/ 3960 w 10446"/>
                <a:gd name="connsiteY4" fmla="*/ 0 h 10055"/>
                <a:gd name="connsiteX0" fmla="*/ 3562 w 10446"/>
                <a:gd name="connsiteY0" fmla="*/ 0 h 7106"/>
                <a:gd name="connsiteX1" fmla="*/ 10446 w 10446"/>
                <a:gd name="connsiteY1" fmla="*/ 1645 h 7106"/>
                <a:gd name="connsiteX2" fmla="*/ 6512 w 10446"/>
                <a:gd name="connsiteY2" fmla="*/ 7106 h 7106"/>
                <a:gd name="connsiteX3" fmla="*/ 0 w 10446"/>
                <a:gd name="connsiteY3" fmla="*/ 5021 h 7106"/>
                <a:gd name="connsiteX4" fmla="*/ 3562 w 10446"/>
                <a:gd name="connsiteY4" fmla="*/ 0 h 7106"/>
                <a:gd name="connsiteX0" fmla="*/ 3410 w 9786"/>
                <a:gd name="connsiteY0" fmla="*/ 0 h 10000"/>
                <a:gd name="connsiteX1" fmla="*/ 9786 w 9786"/>
                <a:gd name="connsiteY1" fmla="*/ 2269 h 10000"/>
                <a:gd name="connsiteX2" fmla="*/ 6234 w 9786"/>
                <a:gd name="connsiteY2" fmla="*/ 10000 h 10000"/>
                <a:gd name="connsiteX3" fmla="*/ 0 w 9786"/>
                <a:gd name="connsiteY3" fmla="*/ 7066 h 10000"/>
                <a:gd name="connsiteX4" fmla="*/ 3410 w 9786"/>
                <a:gd name="connsiteY4" fmla="*/ 0 h 10000"/>
                <a:gd name="connsiteX0" fmla="*/ 3485 w 10000"/>
                <a:gd name="connsiteY0" fmla="*/ 0 h 9886"/>
                <a:gd name="connsiteX1" fmla="*/ 10000 w 10000"/>
                <a:gd name="connsiteY1" fmla="*/ 2269 h 9886"/>
                <a:gd name="connsiteX2" fmla="*/ 6384 w 10000"/>
                <a:gd name="connsiteY2" fmla="*/ 9886 h 9886"/>
                <a:gd name="connsiteX3" fmla="*/ 0 w 10000"/>
                <a:gd name="connsiteY3" fmla="*/ 7066 h 9886"/>
                <a:gd name="connsiteX4" fmla="*/ 3485 w 10000"/>
                <a:gd name="connsiteY4" fmla="*/ 0 h 9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886">
                  <a:moveTo>
                    <a:pt x="3485" y="0"/>
                  </a:moveTo>
                  <a:lnTo>
                    <a:pt x="10000" y="2269"/>
                  </a:lnTo>
                  <a:lnTo>
                    <a:pt x="6384" y="9886"/>
                  </a:lnTo>
                  <a:lnTo>
                    <a:pt x="0" y="7066"/>
                  </a:lnTo>
                  <a:lnTo>
                    <a:pt x="348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3395559" y="3000746"/>
              <a:ext cx="3240796" cy="1926256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765800" y="2954317"/>
              <a:ext cx="2078902" cy="982683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2830714" y="4364167"/>
              <a:ext cx="1467443" cy="769808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Flowchart: Manual Input 90"/>
            <p:cNvSpPr/>
            <p:nvPr/>
          </p:nvSpPr>
          <p:spPr>
            <a:xfrm>
              <a:off x="3055301" y="1038650"/>
              <a:ext cx="3839138" cy="554200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744"/>
                <a:gd name="connsiteX1" fmla="*/ 10000 w 10000"/>
                <a:gd name="connsiteY1" fmla="*/ 0 h 10744"/>
                <a:gd name="connsiteX2" fmla="*/ 10000 w 10000"/>
                <a:gd name="connsiteY2" fmla="*/ 10000 h 10744"/>
                <a:gd name="connsiteX3" fmla="*/ 4469 w 10000"/>
                <a:gd name="connsiteY3" fmla="*/ 10744 h 10744"/>
                <a:gd name="connsiteX4" fmla="*/ 0 w 10000"/>
                <a:gd name="connsiteY4" fmla="*/ 2000 h 10744"/>
                <a:gd name="connsiteX0" fmla="*/ 0 w 10000"/>
                <a:gd name="connsiteY0" fmla="*/ 2000 h 12093"/>
                <a:gd name="connsiteX1" fmla="*/ 10000 w 10000"/>
                <a:gd name="connsiteY1" fmla="*/ 0 h 12093"/>
                <a:gd name="connsiteX2" fmla="*/ 10000 w 10000"/>
                <a:gd name="connsiteY2" fmla="*/ 10000 h 12093"/>
                <a:gd name="connsiteX3" fmla="*/ 3102 w 10000"/>
                <a:gd name="connsiteY3" fmla="*/ 12093 h 12093"/>
                <a:gd name="connsiteX4" fmla="*/ 0 w 10000"/>
                <a:gd name="connsiteY4" fmla="*/ 2000 h 12093"/>
                <a:gd name="connsiteX0" fmla="*/ 0 w 11063"/>
                <a:gd name="connsiteY0" fmla="*/ 0 h 13370"/>
                <a:gd name="connsiteX1" fmla="*/ 11063 w 11063"/>
                <a:gd name="connsiteY1" fmla="*/ 1277 h 13370"/>
                <a:gd name="connsiteX2" fmla="*/ 11063 w 11063"/>
                <a:gd name="connsiteY2" fmla="*/ 11277 h 13370"/>
                <a:gd name="connsiteX3" fmla="*/ 4165 w 11063"/>
                <a:gd name="connsiteY3" fmla="*/ 13370 h 13370"/>
                <a:gd name="connsiteX4" fmla="*/ 0 w 11063"/>
                <a:gd name="connsiteY4" fmla="*/ 0 h 13370"/>
                <a:gd name="connsiteX0" fmla="*/ 0 w 11063"/>
                <a:gd name="connsiteY0" fmla="*/ 0 h 22513"/>
                <a:gd name="connsiteX1" fmla="*/ 11063 w 11063"/>
                <a:gd name="connsiteY1" fmla="*/ 1277 h 22513"/>
                <a:gd name="connsiteX2" fmla="*/ 11063 w 11063"/>
                <a:gd name="connsiteY2" fmla="*/ 11277 h 22513"/>
                <a:gd name="connsiteX3" fmla="*/ 4252 w 11063"/>
                <a:gd name="connsiteY3" fmla="*/ 22513 h 22513"/>
                <a:gd name="connsiteX4" fmla="*/ 0 w 11063"/>
                <a:gd name="connsiteY4" fmla="*/ 0 h 22513"/>
                <a:gd name="connsiteX0" fmla="*/ 0 w 10933"/>
                <a:gd name="connsiteY0" fmla="*/ 0 h 23312"/>
                <a:gd name="connsiteX1" fmla="*/ 10933 w 10933"/>
                <a:gd name="connsiteY1" fmla="*/ 2076 h 23312"/>
                <a:gd name="connsiteX2" fmla="*/ 10933 w 10933"/>
                <a:gd name="connsiteY2" fmla="*/ 12076 h 23312"/>
                <a:gd name="connsiteX3" fmla="*/ 4122 w 10933"/>
                <a:gd name="connsiteY3" fmla="*/ 23312 h 23312"/>
                <a:gd name="connsiteX4" fmla="*/ 0 w 10933"/>
                <a:gd name="connsiteY4" fmla="*/ 0 h 23312"/>
                <a:gd name="connsiteX0" fmla="*/ 0 w 20738"/>
                <a:gd name="connsiteY0" fmla="*/ 18853 h 42165"/>
                <a:gd name="connsiteX1" fmla="*/ 20738 w 20738"/>
                <a:gd name="connsiteY1" fmla="*/ 0 h 42165"/>
                <a:gd name="connsiteX2" fmla="*/ 10933 w 20738"/>
                <a:gd name="connsiteY2" fmla="*/ 30929 h 42165"/>
                <a:gd name="connsiteX3" fmla="*/ 4122 w 20738"/>
                <a:gd name="connsiteY3" fmla="*/ 42165 h 42165"/>
                <a:gd name="connsiteX4" fmla="*/ 0 w 20738"/>
                <a:gd name="connsiteY4" fmla="*/ 18853 h 42165"/>
                <a:gd name="connsiteX0" fmla="*/ 0 w 26551"/>
                <a:gd name="connsiteY0" fmla="*/ 18853 h 42165"/>
                <a:gd name="connsiteX1" fmla="*/ 20738 w 26551"/>
                <a:gd name="connsiteY1" fmla="*/ 0 h 42165"/>
                <a:gd name="connsiteX2" fmla="*/ 26551 w 26551"/>
                <a:gd name="connsiteY2" fmla="*/ 31893 h 42165"/>
                <a:gd name="connsiteX3" fmla="*/ 4122 w 26551"/>
                <a:gd name="connsiteY3" fmla="*/ 42165 h 42165"/>
                <a:gd name="connsiteX4" fmla="*/ 0 w 26551"/>
                <a:gd name="connsiteY4" fmla="*/ 18853 h 42165"/>
                <a:gd name="connsiteX0" fmla="*/ 0 w 26551"/>
                <a:gd name="connsiteY0" fmla="*/ 20120 h 43432"/>
                <a:gd name="connsiteX1" fmla="*/ 21042 w 26551"/>
                <a:gd name="connsiteY1" fmla="*/ 0 h 43432"/>
                <a:gd name="connsiteX2" fmla="*/ 26551 w 26551"/>
                <a:gd name="connsiteY2" fmla="*/ 33160 h 43432"/>
                <a:gd name="connsiteX3" fmla="*/ 4122 w 26551"/>
                <a:gd name="connsiteY3" fmla="*/ 43432 h 43432"/>
                <a:gd name="connsiteX4" fmla="*/ 0 w 26551"/>
                <a:gd name="connsiteY4" fmla="*/ 20120 h 43432"/>
                <a:gd name="connsiteX0" fmla="*/ 0 w 26551"/>
                <a:gd name="connsiteY0" fmla="*/ 20395 h 43707"/>
                <a:gd name="connsiteX1" fmla="*/ 21237 w 26551"/>
                <a:gd name="connsiteY1" fmla="*/ 0 h 43707"/>
                <a:gd name="connsiteX2" fmla="*/ 26551 w 26551"/>
                <a:gd name="connsiteY2" fmla="*/ 33435 h 43707"/>
                <a:gd name="connsiteX3" fmla="*/ 4122 w 26551"/>
                <a:gd name="connsiteY3" fmla="*/ 43707 h 43707"/>
                <a:gd name="connsiteX4" fmla="*/ 0 w 26551"/>
                <a:gd name="connsiteY4" fmla="*/ 20395 h 43707"/>
                <a:gd name="connsiteX0" fmla="*/ 0 w 26551"/>
                <a:gd name="connsiteY0" fmla="*/ 20340 h 43652"/>
                <a:gd name="connsiteX1" fmla="*/ 21172 w 26551"/>
                <a:gd name="connsiteY1" fmla="*/ 0 h 43652"/>
                <a:gd name="connsiteX2" fmla="*/ 26551 w 26551"/>
                <a:gd name="connsiteY2" fmla="*/ 33380 h 43652"/>
                <a:gd name="connsiteX3" fmla="*/ 4122 w 26551"/>
                <a:gd name="connsiteY3" fmla="*/ 43652 h 43652"/>
                <a:gd name="connsiteX4" fmla="*/ 0 w 26551"/>
                <a:gd name="connsiteY4" fmla="*/ 20340 h 43652"/>
                <a:gd name="connsiteX0" fmla="*/ 0 w 25683"/>
                <a:gd name="connsiteY0" fmla="*/ 20340 h 43652"/>
                <a:gd name="connsiteX1" fmla="*/ 21172 w 25683"/>
                <a:gd name="connsiteY1" fmla="*/ 0 h 43652"/>
                <a:gd name="connsiteX2" fmla="*/ 25683 w 25683"/>
                <a:gd name="connsiteY2" fmla="*/ 27019 h 43652"/>
                <a:gd name="connsiteX3" fmla="*/ 4122 w 25683"/>
                <a:gd name="connsiteY3" fmla="*/ 43652 h 43652"/>
                <a:gd name="connsiteX4" fmla="*/ 0 w 25683"/>
                <a:gd name="connsiteY4" fmla="*/ 20340 h 43652"/>
                <a:gd name="connsiteX0" fmla="*/ 0 w 25683"/>
                <a:gd name="connsiteY0" fmla="*/ 20340 h 47067"/>
                <a:gd name="connsiteX1" fmla="*/ 21172 w 25683"/>
                <a:gd name="connsiteY1" fmla="*/ 0 h 47067"/>
                <a:gd name="connsiteX2" fmla="*/ 25683 w 25683"/>
                <a:gd name="connsiteY2" fmla="*/ 27019 h 47067"/>
                <a:gd name="connsiteX3" fmla="*/ 4794 w 25683"/>
                <a:gd name="connsiteY3" fmla="*/ 47067 h 47067"/>
                <a:gd name="connsiteX4" fmla="*/ 0 w 25683"/>
                <a:gd name="connsiteY4" fmla="*/ 20340 h 4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83" h="47067">
                  <a:moveTo>
                    <a:pt x="0" y="20340"/>
                  </a:moveTo>
                  <a:lnTo>
                    <a:pt x="21172" y="0"/>
                  </a:lnTo>
                  <a:lnTo>
                    <a:pt x="25683" y="27019"/>
                  </a:lnTo>
                  <a:lnTo>
                    <a:pt x="4794" y="47067"/>
                  </a:lnTo>
                  <a:lnTo>
                    <a:pt x="0" y="2034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30" name="Straight Connector 129"/>
            <p:cNvCxnSpPr/>
            <p:nvPr/>
          </p:nvCxnSpPr>
          <p:spPr>
            <a:xfrm flipV="1">
              <a:off x="3443515" y="4580920"/>
              <a:ext cx="1015232" cy="107835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Flowchart: Manual Input 105"/>
            <p:cNvSpPr/>
            <p:nvPr/>
          </p:nvSpPr>
          <p:spPr>
            <a:xfrm rot="21275857">
              <a:off x="6047912" y="2808607"/>
              <a:ext cx="507887" cy="75703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1768"/>
                <a:gd name="connsiteY0" fmla="*/ 0 h 8000"/>
                <a:gd name="connsiteX1" fmla="*/ 11768 w 11768"/>
                <a:gd name="connsiteY1" fmla="*/ 633 h 8000"/>
                <a:gd name="connsiteX2" fmla="*/ 10000 w 11768"/>
                <a:gd name="connsiteY2" fmla="*/ 8000 h 8000"/>
                <a:gd name="connsiteX3" fmla="*/ 0 w 11768"/>
                <a:gd name="connsiteY3" fmla="*/ 8000 h 8000"/>
                <a:gd name="connsiteX4" fmla="*/ 0 w 11768"/>
                <a:gd name="connsiteY4" fmla="*/ 0 h 8000"/>
                <a:gd name="connsiteX0" fmla="*/ 423 w 10000"/>
                <a:gd name="connsiteY0" fmla="*/ 0 h 12931"/>
                <a:gd name="connsiteX1" fmla="*/ 10000 w 10000"/>
                <a:gd name="connsiteY1" fmla="*/ 3722 h 12931"/>
                <a:gd name="connsiteX2" fmla="*/ 8498 w 10000"/>
                <a:gd name="connsiteY2" fmla="*/ 12931 h 12931"/>
                <a:gd name="connsiteX3" fmla="*/ 0 w 10000"/>
                <a:gd name="connsiteY3" fmla="*/ 12931 h 12931"/>
                <a:gd name="connsiteX4" fmla="*/ 423 w 10000"/>
                <a:gd name="connsiteY4" fmla="*/ 0 h 12931"/>
                <a:gd name="connsiteX0" fmla="*/ 423 w 10000"/>
                <a:gd name="connsiteY0" fmla="*/ 0 h 13805"/>
                <a:gd name="connsiteX1" fmla="*/ 10000 w 10000"/>
                <a:gd name="connsiteY1" fmla="*/ 3722 h 13805"/>
                <a:gd name="connsiteX2" fmla="*/ 7512 w 10000"/>
                <a:gd name="connsiteY2" fmla="*/ 13805 h 13805"/>
                <a:gd name="connsiteX3" fmla="*/ 0 w 10000"/>
                <a:gd name="connsiteY3" fmla="*/ 12931 h 13805"/>
                <a:gd name="connsiteX4" fmla="*/ 423 w 10000"/>
                <a:gd name="connsiteY4" fmla="*/ 0 h 13805"/>
                <a:gd name="connsiteX0" fmla="*/ 0 w 9577"/>
                <a:gd name="connsiteY0" fmla="*/ 0 h 13805"/>
                <a:gd name="connsiteX1" fmla="*/ 9577 w 9577"/>
                <a:gd name="connsiteY1" fmla="*/ 3722 h 13805"/>
                <a:gd name="connsiteX2" fmla="*/ 7089 w 9577"/>
                <a:gd name="connsiteY2" fmla="*/ 13805 h 13805"/>
                <a:gd name="connsiteX3" fmla="*/ 234 w 9577"/>
                <a:gd name="connsiteY3" fmla="*/ 12057 h 13805"/>
                <a:gd name="connsiteX4" fmla="*/ 0 w 9577"/>
                <a:gd name="connsiteY4" fmla="*/ 0 h 13805"/>
                <a:gd name="connsiteX0" fmla="*/ 589 w 9756"/>
                <a:gd name="connsiteY0" fmla="*/ 0 h 8994"/>
                <a:gd name="connsiteX1" fmla="*/ 9756 w 9756"/>
                <a:gd name="connsiteY1" fmla="*/ 1690 h 8994"/>
                <a:gd name="connsiteX2" fmla="*/ 7158 w 9756"/>
                <a:gd name="connsiteY2" fmla="*/ 8994 h 8994"/>
                <a:gd name="connsiteX3" fmla="*/ 0 w 9756"/>
                <a:gd name="connsiteY3" fmla="*/ 7728 h 8994"/>
                <a:gd name="connsiteX4" fmla="*/ 589 w 9756"/>
                <a:gd name="connsiteY4" fmla="*/ 0 h 8994"/>
                <a:gd name="connsiteX0" fmla="*/ 604 w 8141"/>
                <a:gd name="connsiteY0" fmla="*/ 0 h 10000"/>
                <a:gd name="connsiteX1" fmla="*/ 8141 w 8141"/>
                <a:gd name="connsiteY1" fmla="*/ 1299 h 10000"/>
                <a:gd name="connsiteX2" fmla="*/ 7337 w 8141"/>
                <a:gd name="connsiteY2" fmla="*/ 10000 h 10000"/>
                <a:gd name="connsiteX3" fmla="*/ 0 w 8141"/>
                <a:gd name="connsiteY3" fmla="*/ 8592 h 10000"/>
                <a:gd name="connsiteX4" fmla="*/ 604 w 8141"/>
                <a:gd name="connsiteY4" fmla="*/ 0 h 10000"/>
                <a:gd name="connsiteX0" fmla="*/ 742 w 10000"/>
                <a:gd name="connsiteY0" fmla="*/ 0 h 9876"/>
                <a:gd name="connsiteX1" fmla="*/ 10000 w 10000"/>
                <a:gd name="connsiteY1" fmla="*/ 1299 h 9876"/>
                <a:gd name="connsiteX2" fmla="*/ 9321 w 10000"/>
                <a:gd name="connsiteY2" fmla="*/ 9876 h 9876"/>
                <a:gd name="connsiteX3" fmla="*/ 0 w 10000"/>
                <a:gd name="connsiteY3" fmla="*/ 8592 h 9876"/>
                <a:gd name="connsiteX4" fmla="*/ 742 w 10000"/>
                <a:gd name="connsiteY4" fmla="*/ 0 h 9876"/>
                <a:gd name="connsiteX0" fmla="*/ 310 w 9568"/>
                <a:gd name="connsiteY0" fmla="*/ 0 h 10000"/>
                <a:gd name="connsiteX1" fmla="*/ 9568 w 9568"/>
                <a:gd name="connsiteY1" fmla="*/ 1315 h 10000"/>
                <a:gd name="connsiteX2" fmla="*/ 8889 w 9568"/>
                <a:gd name="connsiteY2" fmla="*/ 10000 h 10000"/>
                <a:gd name="connsiteX3" fmla="*/ 0 w 9568"/>
                <a:gd name="connsiteY3" fmla="*/ 8616 h 10000"/>
                <a:gd name="connsiteX4" fmla="*/ 310 w 9568"/>
                <a:gd name="connsiteY4" fmla="*/ 0 h 10000"/>
                <a:gd name="connsiteX0" fmla="*/ 324 w 9419"/>
                <a:gd name="connsiteY0" fmla="*/ 0 h 10000"/>
                <a:gd name="connsiteX1" fmla="*/ 9419 w 9419"/>
                <a:gd name="connsiteY1" fmla="*/ 1483 h 10000"/>
                <a:gd name="connsiteX2" fmla="*/ 9290 w 9419"/>
                <a:gd name="connsiteY2" fmla="*/ 10000 h 10000"/>
                <a:gd name="connsiteX3" fmla="*/ 0 w 9419"/>
                <a:gd name="connsiteY3" fmla="*/ 8616 h 10000"/>
                <a:gd name="connsiteX4" fmla="*/ 324 w 9419"/>
                <a:gd name="connsiteY4" fmla="*/ 0 h 10000"/>
                <a:gd name="connsiteX0" fmla="*/ 88 w 10018"/>
                <a:gd name="connsiteY0" fmla="*/ 0 h 10000"/>
                <a:gd name="connsiteX1" fmla="*/ 10018 w 10018"/>
                <a:gd name="connsiteY1" fmla="*/ 1483 h 10000"/>
                <a:gd name="connsiteX2" fmla="*/ 9881 w 10018"/>
                <a:gd name="connsiteY2" fmla="*/ 10000 h 10000"/>
                <a:gd name="connsiteX3" fmla="*/ 18 w 10018"/>
                <a:gd name="connsiteY3" fmla="*/ 8616 h 10000"/>
                <a:gd name="connsiteX4" fmla="*/ 88 w 10018"/>
                <a:gd name="connsiteY4" fmla="*/ 0 h 10000"/>
                <a:gd name="connsiteX0" fmla="*/ 88 w 9920"/>
                <a:gd name="connsiteY0" fmla="*/ 0 h 10000"/>
                <a:gd name="connsiteX1" fmla="*/ 9333 w 9920"/>
                <a:gd name="connsiteY1" fmla="*/ 1986 h 10000"/>
                <a:gd name="connsiteX2" fmla="*/ 9881 w 9920"/>
                <a:gd name="connsiteY2" fmla="*/ 10000 h 10000"/>
                <a:gd name="connsiteX3" fmla="*/ 18 w 9920"/>
                <a:gd name="connsiteY3" fmla="*/ 8616 h 10000"/>
                <a:gd name="connsiteX4" fmla="*/ 88 w 9920"/>
                <a:gd name="connsiteY4" fmla="*/ 0 h 10000"/>
                <a:gd name="connsiteX0" fmla="*/ 43 w 9954"/>
                <a:gd name="connsiteY0" fmla="*/ 0 h 10000"/>
                <a:gd name="connsiteX1" fmla="*/ 9362 w 9954"/>
                <a:gd name="connsiteY1" fmla="*/ 1986 h 10000"/>
                <a:gd name="connsiteX2" fmla="*/ 9915 w 9954"/>
                <a:gd name="connsiteY2" fmla="*/ 10000 h 10000"/>
                <a:gd name="connsiteX3" fmla="*/ 662 w 9954"/>
                <a:gd name="connsiteY3" fmla="*/ 8113 h 10000"/>
                <a:gd name="connsiteX4" fmla="*/ 43 w 9954"/>
                <a:gd name="connsiteY4" fmla="*/ 0 h 10000"/>
                <a:gd name="connsiteX0" fmla="*/ 426 w 10383"/>
                <a:gd name="connsiteY0" fmla="*/ 0 h 10000"/>
                <a:gd name="connsiteX1" fmla="*/ 9788 w 10383"/>
                <a:gd name="connsiteY1" fmla="*/ 1986 h 10000"/>
                <a:gd name="connsiteX2" fmla="*/ 10344 w 10383"/>
                <a:gd name="connsiteY2" fmla="*/ 10000 h 10000"/>
                <a:gd name="connsiteX3" fmla="*/ 1048 w 10383"/>
                <a:gd name="connsiteY3" fmla="*/ 8113 h 10000"/>
                <a:gd name="connsiteX4" fmla="*/ 2069 w 10383"/>
                <a:gd name="connsiteY4" fmla="*/ 5553 h 10000"/>
                <a:gd name="connsiteX5" fmla="*/ 426 w 10383"/>
                <a:gd name="connsiteY5" fmla="*/ 0 h 10000"/>
                <a:gd name="connsiteX0" fmla="*/ 426 w 10383"/>
                <a:gd name="connsiteY0" fmla="*/ 564 h 10564"/>
                <a:gd name="connsiteX1" fmla="*/ 6993 w 10383"/>
                <a:gd name="connsiteY1" fmla="*/ 77 h 10564"/>
                <a:gd name="connsiteX2" fmla="*/ 9788 w 10383"/>
                <a:gd name="connsiteY2" fmla="*/ 2550 h 10564"/>
                <a:gd name="connsiteX3" fmla="*/ 10344 w 10383"/>
                <a:gd name="connsiteY3" fmla="*/ 10564 h 10564"/>
                <a:gd name="connsiteX4" fmla="*/ 1048 w 10383"/>
                <a:gd name="connsiteY4" fmla="*/ 8677 h 10564"/>
                <a:gd name="connsiteX5" fmla="*/ 2069 w 10383"/>
                <a:gd name="connsiteY5" fmla="*/ 6117 h 10564"/>
                <a:gd name="connsiteX6" fmla="*/ 426 w 10383"/>
                <a:gd name="connsiteY6" fmla="*/ 564 h 10564"/>
                <a:gd name="connsiteX0" fmla="*/ 795 w 10752"/>
                <a:gd name="connsiteY0" fmla="*/ 564 h 10564"/>
                <a:gd name="connsiteX1" fmla="*/ 7362 w 10752"/>
                <a:gd name="connsiteY1" fmla="*/ 77 h 10564"/>
                <a:gd name="connsiteX2" fmla="*/ 10157 w 10752"/>
                <a:gd name="connsiteY2" fmla="*/ 2550 h 10564"/>
                <a:gd name="connsiteX3" fmla="*/ 10713 w 10752"/>
                <a:gd name="connsiteY3" fmla="*/ 10564 h 10564"/>
                <a:gd name="connsiteX4" fmla="*/ 1417 w 10752"/>
                <a:gd name="connsiteY4" fmla="*/ 8677 h 10564"/>
                <a:gd name="connsiteX5" fmla="*/ 496 w 10752"/>
                <a:gd name="connsiteY5" fmla="*/ 5194 h 10564"/>
                <a:gd name="connsiteX6" fmla="*/ 795 w 10752"/>
                <a:gd name="connsiteY6" fmla="*/ 564 h 10564"/>
                <a:gd name="connsiteX0" fmla="*/ 795 w 10752"/>
                <a:gd name="connsiteY0" fmla="*/ 0 h 10000"/>
                <a:gd name="connsiteX1" fmla="*/ 5975 w 10752"/>
                <a:gd name="connsiteY1" fmla="*/ 939 h 10000"/>
                <a:gd name="connsiteX2" fmla="*/ 10157 w 10752"/>
                <a:gd name="connsiteY2" fmla="*/ 1986 h 10000"/>
                <a:gd name="connsiteX3" fmla="*/ 10713 w 10752"/>
                <a:gd name="connsiteY3" fmla="*/ 10000 h 10000"/>
                <a:gd name="connsiteX4" fmla="*/ 1417 w 10752"/>
                <a:gd name="connsiteY4" fmla="*/ 8113 h 10000"/>
                <a:gd name="connsiteX5" fmla="*/ 496 w 10752"/>
                <a:gd name="connsiteY5" fmla="*/ 4630 h 10000"/>
                <a:gd name="connsiteX6" fmla="*/ 795 w 10752"/>
                <a:gd name="connsiteY6" fmla="*/ 0 h 10000"/>
                <a:gd name="connsiteX0" fmla="*/ 795 w 11433"/>
                <a:gd name="connsiteY0" fmla="*/ 0 h 10000"/>
                <a:gd name="connsiteX1" fmla="*/ 5975 w 11433"/>
                <a:gd name="connsiteY1" fmla="*/ 939 h 10000"/>
                <a:gd name="connsiteX2" fmla="*/ 10157 w 11433"/>
                <a:gd name="connsiteY2" fmla="*/ 1986 h 10000"/>
                <a:gd name="connsiteX3" fmla="*/ 10830 w 11433"/>
                <a:gd name="connsiteY3" fmla="*/ 6392 h 10000"/>
                <a:gd name="connsiteX4" fmla="*/ 10713 w 11433"/>
                <a:gd name="connsiteY4" fmla="*/ 10000 h 10000"/>
                <a:gd name="connsiteX5" fmla="*/ 1417 w 11433"/>
                <a:gd name="connsiteY5" fmla="*/ 8113 h 10000"/>
                <a:gd name="connsiteX6" fmla="*/ 496 w 11433"/>
                <a:gd name="connsiteY6" fmla="*/ 4630 h 10000"/>
                <a:gd name="connsiteX7" fmla="*/ 795 w 11433"/>
                <a:gd name="connsiteY7" fmla="*/ 0 h 10000"/>
                <a:gd name="connsiteX0" fmla="*/ 795 w 11095"/>
                <a:gd name="connsiteY0" fmla="*/ 0 h 10000"/>
                <a:gd name="connsiteX1" fmla="*/ 5975 w 11095"/>
                <a:gd name="connsiteY1" fmla="*/ 939 h 10000"/>
                <a:gd name="connsiteX2" fmla="*/ 10157 w 11095"/>
                <a:gd name="connsiteY2" fmla="*/ 1986 h 10000"/>
                <a:gd name="connsiteX3" fmla="*/ 10830 w 11095"/>
                <a:gd name="connsiteY3" fmla="*/ 6392 h 10000"/>
                <a:gd name="connsiteX4" fmla="*/ 10713 w 11095"/>
                <a:gd name="connsiteY4" fmla="*/ 10000 h 10000"/>
                <a:gd name="connsiteX5" fmla="*/ 6322 w 11095"/>
                <a:gd name="connsiteY5" fmla="*/ 9495 h 10000"/>
                <a:gd name="connsiteX6" fmla="*/ 1417 w 11095"/>
                <a:gd name="connsiteY6" fmla="*/ 8113 h 10000"/>
                <a:gd name="connsiteX7" fmla="*/ 496 w 11095"/>
                <a:gd name="connsiteY7" fmla="*/ 4630 h 10000"/>
                <a:gd name="connsiteX8" fmla="*/ 795 w 11095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95" h="10000">
                  <a:moveTo>
                    <a:pt x="795" y="0"/>
                  </a:moveTo>
                  <a:cubicBezTo>
                    <a:pt x="2660" y="397"/>
                    <a:pt x="4110" y="542"/>
                    <a:pt x="5975" y="939"/>
                  </a:cubicBezTo>
                  <a:lnTo>
                    <a:pt x="10157" y="1986"/>
                  </a:lnTo>
                  <a:cubicBezTo>
                    <a:pt x="10897" y="2888"/>
                    <a:pt x="10737" y="5056"/>
                    <a:pt x="10830" y="6392"/>
                  </a:cubicBezTo>
                  <a:cubicBezTo>
                    <a:pt x="10923" y="7728"/>
                    <a:pt x="11441" y="9560"/>
                    <a:pt x="10713" y="10000"/>
                  </a:cubicBezTo>
                  <a:cubicBezTo>
                    <a:pt x="9296" y="9678"/>
                    <a:pt x="7739" y="9817"/>
                    <a:pt x="6322" y="9495"/>
                  </a:cubicBezTo>
                  <a:lnTo>
                    <a:pt x="1417" y="8113"/>
                  </a:lnTo>
                  <a:cubicBezTo>
                    <a:pt x="-205" y="7127"/>
                    <a:pt x="600" y="5982"/>
                    <a:pt x="496" y="4630"/>
                  </a:cubicBezTo>
                  <a:cubicBezTo>
                    <a:pt x="392" y="3278"/>
                    <a:pt x="-734" y="350"/>
                    <a:pt x="795" y="0"/>
                  </a:cubicBezTo>
                  <a:close/>
                </a:path>
              </a:pathLst>
            </a:custGeom>
            <a:solidFill>
              <a:srgbClr val="00B050">
                <a:alpha val="20000"/>
              </a:srgb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32" name="Straight Connector 131"/>
            <p:cNvCxnSpPr/>
            <p:nvPr/>
          </p:nvCxnSpPr>
          <p:spPr>
            <a:xfrm flipH="1">
              <a:off x="773373" y="5659272"/>
              <a:ext cx="267433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3441240" y="2781677"/>
              <a:ext cx="1015232" cy="107835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771098" y="3860029"/>
              <a:ext cx="267433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5981052" y="1618518"/>
              <a:ext cx="10544" cy="2960060"/>
            </a:xfrm>
            <a:prstGeom prst="line">
              <a:avLst/>
            </a:prstGeom>
            <a:ln w="1016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97" idx="2"/>
            </p:cNvCxnSpPr>
            <p:nvPr/>
          </p:nvCxnSpPr>
          <p:spPr>
            <a:xfrm flipH="1" flipV="1">
              <a:off x="1815420" y="1620861"/>
              <a:ext cx="4129632" cy="62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H="1" flipV="1">
              <a:off x="1797574" y="1433015"/>
              <a:ext cx="3" cy="3147906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H="1">
              <a:off x="142733" y="4580921"/>
              <a:ext cx="1654841" cy="1752972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797577" y="4580921"/>
              <a:ext cx="6320511" cy="0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80196" y="3878225"/>
              <a:ext cx="0" cy="175918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447374" y="2808092"/>
              <a:ext cx="0" cy="175918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792619" y="2781676"/>
              <a:ext cx="1015232" cy="107835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1782135" y="2781676"/>
              <a:ext cx="267433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4226535" y="823850"/>
                  <a:ext cx="16534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𝑅𝑥</m:t>
                            </m:r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535" y="823850"/>
                  <a:ext cx="165340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952" t="-2174" r="-5166" b="-32609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1910309" y="3531061"/>
                  <a:ext cx="1649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𝑇𝑥</m:t>
                            </m:r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0309" y="3531061"/>
                  <a:ext cx="16491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33" t="-2174" r="-5185" b="-32609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" name="Straight Arrow Connector 158"/>
            <p:cNvCxnSpPr>
              <a:stCxn id="198" idx="7"/>
              <a:endCxn id="197" idx="3"/>
            </p:cNvCxnSpPr>
            <p:nvPr/>
          </p:nvCxnSpPr>
          <p:spPr>
            <a:xfrm flipV="1">
              <a:off x="3468971" y="1646937"/>
              <a:ext cx="2486625" cy="2191698"/>
            </a:xfrm>
            <a:prstGeom prst="straightConnector1">
              <a:avLst/>
            </a:prstGeom>
            <a:ln>
              <a:solidFill>
                <a:srgbClr val="FF0000">
                  <a:alpha val="50000"/>
                </a:srgb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H="1" flipV="1">
              <a:off x="3321741" y="3230919"/>
              <a:ext cx="621248" cy="3221486"/>
            </a:xfrm>
            <a:prstGeom prst="straightConnector1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5912067" y="1272438"/>
              <a:ext cx="648181" cy="3216507"/>
            </a:xfrm>
            <a:prstGeom prst="straightConnector1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 flipV="1">
              <a:off x="7769644" y="2338448"/>
              <a:ext cx="210766" cy="1115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5753544" y="1369986"/>
              <a:ext cx="458820" cy="497917"/>
              <a:chOff x="6514640" y="1352662"/>
              <a:chExt cx="458820" cy="497917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514640" y="1352662"/>
                <a:ext cx="87549" cy="99082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637857" y="1352662"/>
                <a:ext cx="87549" cy="99082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6" name="Rounded Rectangle 165"/>
              <p:cNvSpPr/>
              <p:nvPr/>
            </p:nvSpPr>
            <p:spPr>
              <a:xfrm>
                <a:off x="6761074" y="1352662"/>
                <a:ext cx="87549" cy="99082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6884291" y="1352662"/>
                <a:ext cx="87549" cy="99082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6516260" y="1485607"/>
                <a:ext cx="87549" cy="99082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6639477" y="1485607"/>
                <a:ext cx="87549" cy="99082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70" name="Rounded Rectangle 169"/>
              <p:cNvSpPr/>
              <p:nvPr/>
            </p:nvSpPr>
            <p:spPr>
              <a:xfrm>
                <a:off x="6762694" y="1485607"/>
                <a:ext cx="87549" cy="99082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6885911" y="1485607"/>
                <a:ext cx="87549" cy="99082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6514640" y="1618552"/>
                <a:ext cx="87549" cy="99082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73" name="Rounded Rectangle 172"/>
              <p:cNvSpPr/>
              <p:nvPr/>
            </p:nvSpPr>
            <p:spPr>
              <a:xfrm>
                <a:off x="6637857" y="1618552"/>
                <a:ext cx="87549" cy="99082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6761074" y="1618552"/>
                <a:ext cx="87549" cy="99082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>
                <a:off x="6884291" y="1618552"/>
                <a:ext cx="87549" cy="99082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6514640" y="1751497"/>
                <a:ext cx="87549" cy="99082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77" name="Rounded Rectangle 176"/>
              <p:cNvSpPr/>
              <p:nvPr/>
            </p:nvSpPr>
            <p:spPr>
              <a:xfrm>
                <a:off x="6637857" y="1751497"/>
                <a:ext cx="87549" cy="99082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6761074" y="1751497"/>
                <a:ext cx="87549" cy="99082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6884291" y="1751497"/>
                <a:ext cx="87549" cy="99082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7844702" y="3361136"/>
                  <a:ext cx="266611" cy="276999"/>
                </a:xfrm>
                <a:prstGeom prst="rect">
                  <a:avLst/>
                </a:prstGeom>
                <a:noFill/>
                <a:scene3d>
                  <a:camera prst="orthographicFront">
                    <a:rot lat="1800000" lon="2400000" rev="4200000"/>
                  </a:camera>
                  <a:lightRig rig="threePt" dir="t"/>
                </a:scene3d>
                <a:sp3d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4702" y="3361136"/>
                  <a:ext cx="26661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 rot="19168864">
                  <a:off x="4889106" y="2057911"/>
                  <a:ext cx="426079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NZ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NZ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𝐿𝑜𝑆</m:t>
                            </m:r>
                          </m:e>
                        </m:acc>
                      </m:oMath>
                    </m:oMathPara>
                  </a14:m>
                  <a:endParaRPr lang="en-NZ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68864">
                  <a:off x="4889106" y="2057911"/>
                  <a:ext cx="426079" cy="312458"/>
                </a:xfrm>
                <a:prstGeom prst="rect">
                  <a:avLst/>
                </a:prstGeom>
                <a:blipFill>
                  <a:blip r:embed="rId5"/>
                  <a:stretch>
                    <a:fillRect l="-1149" r="-9195" b="-8235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/>
                <p:cNvSpPr txBox="1"/>
                <p:nvPr/>
              </p:nvSpPr>
              <p:spPr>
                <a:xfrm>
                  <a:off x="7786777" y="2154200"/>
                  <a:ext cx="287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NZ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182" name="TextBox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777" y="2154200"/>
                  <a:ext cx="28796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766" r="-6383" b="-15556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Straight Arrow Connector 182"/>
            <p:cNvCxnSpPr/>
            <p:nvPr/>
          </p:nvCxnSpPr>
          <p:spPr>
            <a:xfrm flipH="1" flipV="1">
              <a:off x="4273018" y="1845371"/>
              <a:ext cx="210766" cy="1115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4290151" y="1661123"/>
                  <a:ext cx="287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NZ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151" y="1661123"/>
                  <a:ext cx="28796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500" r="-6250" b="-15556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5" name="Flowchart: Manual Input 143"/>
            <p:cNvSpPr/>
            <p:nvPr/>
          </p:nvSpPr>
          <p:spPr>
            <a:xfrm>
              <a:off x="3435847" y="1616147"/>
              <a:ext cx="2857499" cy="31661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2917"/>
                <a:gd name="connsiteY0" fmla="*/ 333 h 10000"/>
                <a:gd name="connsiteX1" fmla="*/ 12917 w 12917"/>
                <a:gd name="connsiteY1" fmla="*/ 0 h 10000"/>
                <a:gd name="connsiteX2" fmla="*/ 12917 w 12917"/>
                <a:gd name="connsiteY2" fmla="*/ 10000 h 10000"/>
                <a:gd name="connsiteX3" fmla="*/ 2917 w 12917"/>
                <a:gd name="connsiteY3" fmla="*/ 10000 h 10000"/>
                <a:gd name="connsiteX4" fmla="*/ 0 w 12917"/>
                <a:gd name="connsiteY4" fmla="*/ 333 h 10000"/>
                <a:gd name="connsiteX0" fmla="*/ 0 w 12917"/>
                <a:gd name="connsiteY0" fmla="*/ 333 h 20750"/>
                <a:gd name="connsiteX1" fmla="*/ 12917 w 12917"/>
                <a:gd name="connsiteY1" fmla="*/ 0 h 20750"/>
                <a:gd name="connsiteX2" fmla="*/ 12917 w 12917"/>
                <a:gd name="connsiteY2" fmla="*/ 10000 h 20750"/>
                <a:gd name="connsiteX3" fmla="*/ 2125 w 12917"/>
                <a:gd name="connsiteY3" fmla="*/ 20750 h 20750"/>
                <a:gd name="connsiteX4" fmla="*/ 0 w 12917"/>
                <a:gd name="connsiteY4" fmla="*/ 333 h 20750"/>
                <a:gd name="connsiteX0" fmla="*/ 0 w 27959"/>
                <a:gd name="connsiteY0" fmla="*/ 48833 h 69250"/>
                <a:gd name="connsiteX1" fmla="*/ 27959 w 27959"/>
                <a:gd name="connsiteY1" fmla="*/ 0 h 69250"/>
                <a:gd name="connsiteX2" fmla="*/ 12917 w 27959"/>
                <a:gd name="connsiteY2" fmla="*/ 58500 h 69250"/>
                <a:gd name="connsiteX3" fmla="*/ 2125 w 27959"/>
                <a:gd name="connsiteY3" fmla="*/ 69250 h 69250"/>
                <a:gd name="connsiteX4" fmla="*/ 0 w 27959"/>
                <a:gd name="connsiteY4" fmla="*/ 48833 h 69250"/>
                <a:gd name="connsiteX0" fmla="*/ 0 w 31250"/>
                <a:gd name="connsiteY0" fmla="*/ 48833 h 69250"/>
                <a:gd name="connsiteX1" fmla="*/ 27959 w 31250"/>
                <a:gd name="connsiteY1" fmla="*/ 0 h 69250"/>
                <a:gd name="connsiteX2" fmla="*/ 31250 w 31250"/>
                <a:gd name="connsiteY2" fmla="*/ 34583 h 69250"/>
                <a:gd name="connsiteX3" fmla="*/ 2125 w 31250"/>
                <a:gd name="connsiteY3" fmla="*/ 69250 h 69250"/>
                <a:gd name="connsiteX4" fmla="*/ 0 w 31250"/>
                <a:gd name="connsiteY4" fmla="*/ 48833 h 6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50" h="69250">
                  <a:moveTo>
                    <a:pt x="0" y="48833"/>
                  </a:moveTo>
                  <a:lnTo>
                    <a:pt x="27959" y="0"/>
                  </a:lnTo>
                  <a:lnTo>
                    <a:pt x="31250" y="34583"/>
                  </a:lnTo>
                  <a:lnTo>
                    <a:pt x="2125" y="69250"/>
                  </a:lnTo>
                  <a:lnTo>
                    <a:pt x="0" y="48833"/>
                  </a:lnTo>
                  <a:close/>
                </a:path>
              </a:pathLst>
            </a:custGeom>
            <a:solidFill>
              <a:schemeClr val="bg1">
                <a:alpha val="77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6" name="Straight Arrow Connector 185"/>
            <p:cNvCxnSpPr/>
            <p:nvPr/>
          </p:nvCxnSpPr>
          <p:spPr>
            <a:xfrm>
              <a:off x="4477299" y="2954317"/>
              <a:ext cx="873637" cy="29147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/>
                <p:cNvSpPr txBox="1"/>
                <p:nvPr/>
              </p:nvSpPr>
              <p:spPr>
                <a:xfrm>
                  <a:off x="3634471" y="4709558"/>
                  <a:ext cx="806759" cy="3007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NZ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𝑇𝑥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187" name="TextBox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4471" y="4709558"/>
                  <a:ext cx="806759" cy="300788"/>
                </a:xfrm>
                <a:prstGeom prst="rect">
                  <a:avLst/>
                </a:prstGeom>
                <a:blipFill>
                  <a:blip r:embed="rId8"/>
                  <a:stretch>
                    <a:fillRect l="-6818" r="-10606" b="-26531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6319222" y="3111400"/>
                  <a:ext cx="816377" cy="3007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NZ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𝑅𝑥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222" y="3111400"/>
                  <a:ext cx="816377" cy="300788"/>
                </a:xfrm>
                <a:prstGeom prst="rect">
                  <a:avLst/>
                </a:prstGeom>
                <a:blipFill>
                  <a:blip r:embed="rId9"/>
                  <a:stretch>
                    <a:fillRect l="-5970" t="-2041" r="-9701" b="-26531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/>
                <p:cNvSpPr txBox="1"/>
                <p:nvPr/>
              </p:nvSpPr>
              <p:spPr>
                <a:xfrm>
                  <a:off x="5206954" y="2936869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NZ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NZ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NZ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NZ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TextBox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954" y="2936869"/>
                  <a:ext cx="29328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2500" r="-6250" b="-17778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3751118" y="6090734"/>
                  <a:ext cx="271933" cy="276999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1200000"/>
                  </a:camera>
                  <a:lightRig rig="threePt" dir="t"/>
                </a:scene3d>
                <a:sp3d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118" y="6090734"/>
                  <a:ext cx="271933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/>
                <p:cNvSpPr txBox="1"/>
                <p:nvPr/>
              </p:nvSpPr>
              <p:spPr>
                <a:xfrm>
                  <a:off x="5263787" y="3757955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NZ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NZ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NZ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NZ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TextBox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787" y="3757955"/>
                  <a:ext cx="29328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2500" r="-8333" b="-15556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Flowchart: Manual Input 105"/>
            <p:cNvSpPr/>
            <p:nvPr/>
          </p:nvSpPr>
          <p:spPr>
            <a:xfrm rot="21139137">
              <a:off x="3404329" y="4394713"/>
              <a:ext cx="507887" cy="75703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1768"/>
                <a:gd name="connsiteY0" fmla="*/ 0 h 8000"/>
                <a:gd name="connsiteX1" fmla="*/ 11768 w 11768"/>
                <a:gd name="connsiteY1" fmla="*/ 633 h 8000"/>
                <a:gd name="connsiteX2" fmla="*/ 10000 w 11768"/>
                <a:gd name="connsiteY2" fmla="*/ 8000 h 8000"/>
                <a:gd name="connsiteX3" fmla="*/ 0 w 11768"/>
                <a:gd name="connsiteY3" fmla="*/ 8000 h 8000"/>
                <a:gd name="connsiteX4" fmla="*/ 0 w 11768"/>
                <a:gd name="connsiteY4" fmla="*/ 0 h 8000"/>
                <a:gd name="connsiteX0" fmla="*/ 423 w 10000"/>
                <a:gd name="connsiteY0" fmla="*/ 0 h 12931"/>
                <a:gd name="connsiteX1" fmla="*/ 10000 w 10000"/>
                <a:gd name="connsiteY1" fmla="*/ 3722 h 12931"/>
                <a:gd name="connsiteX2" fmla="*/ 8498 w 10000"/>
                <a:gd name="connsiteY2" fmla="*/ 12931 h 12931"/>
                <a:gd name="connsiteX3" fmla="*/ 0 w 10000"/>
                <a:gd name="connsiteY3" fmla="*/ 12931 h 12931"/>
                <a:gd name="connsiteX4" fmla="*/ 423 w 10000"/>
                <a:gd name="connsiteY4" fmla="*/ 0 h 12931"/>
                <a:gd name="connsiteX0" fmla="*/ 423 w 10000"/>
                <a:gd name="connsiteY0" fmla="*/ 0 h 13805"/>
                <a:gd name="connsiteX1" fmla="*/ 10000 w 10000"/>
                <a:gd name="connsiteY1" fmla="*/ 3722 h 13805"/>
                <a:gd name="connsiteX2" fmla="*/ 7512 w 10000"/>
                <a:gd name="connsiteY2" fmla="*/ 13805 h 13805"/>
                <a:gd name="connsiteX3" fmla="*/ 0 w 10000"/>
                <a:gd name="connsiteY3" fmla="*/ 12931 h 13805"/>
                <a:gd name="connsiteX4" fmla="*/ 423 w 10000"/>
                <a:gd name="connsiteY4" fmla="*/ 0 h 13805"/>
                <a:gd name="connsiteX0" fmla="*/ 0 w 9577"/>
                <a:gd name="connsiteY0" fmla="*/ 0 h 13805"/>
                <a:gd name="connsiteX1" fmla="*/ 9577 w 9577"/>
                <a:gd name="connsiteY1" fmla="*/ 3722 h 13805"/>
                <a:gd name="connsiteX2" fmla="*/ 7089 w 9577"/>
                <a:gd name="connsiteY2" fmla="*/ 13805 h 13805"/>
                <a:gd name="connsiteX3" fmla="*/ 234 w 9577"/>
                <a:gd name="connsiteY3" fmla="*/ 12057 h 13805"/>
                <a:gd name="connsiteX4" fmla="*/ 0 w 9577"/>
                <a:gd name="connsiteY4" fmla="*/ 0 h 13805"/>
                <a:gd name="connsiteX0" fmla="*/ 589 w 9756"/>
                <a:gd name="connsiteY0" fmla="*/ 0 h 8994"/>
                <a:gd name="connsiteX1" fmla="*/ 9756 w 9756"/>
                <a:gd name="connsiteY1" fmla="*/ 1690 h 8994"/>
                <a:gd name="connsiteX2" fmla="*/ 7158 w 9756"/>
                <a:gd name="connsiteY2" fmla="*/ 8994 h 8994"/>
                <a:gd name="connsiteX3" fmla="*/ 0 w 9756"/>
                <a:gd name="connsiteY3" fmla="*/ 7728 h 8994"/>
                <a:gd name="connsiteX4" fmla="*/ 589 w 9756"/>
                <a:gd name="connsiteY4" fmla="*/ 0 h 8994"/>
                <a:gd name="connsiteX0" fmla="*/ 604 w 8141"/>
                <a:gd name="connsiteY0" fmla="*/ 0 h 10000"/>
                <a:gd name="connsiteX1" fmla="*/ 8141 w 8141"/>
                <a:gd name="connsiteY1" fmla="*/ 1299 h 10000"/>
                <a:gd name="connsiteX2" fmla="*/ 7337 w 8141"/>
                <a:gd name="connsiteY2" fmla="*/ 10000 h 10000"/>
                <a:gd name="connsiteX3" fmla="*/ 0 w 8141"/>
                <a:gd name="connsiteY3" fmla="*/ 8592 h 10000"/>
                <a:gd name="connsiteX4" fmla="*/ 604 w 8141"/>
                <a:gd name="connsiteY4" fmla="*/ 0 h 10000"/>
                <a:gd name="connsiteX0" fmla="*/ 742 w 10000"/>
                <a:gd name="connsiteY0" fmla="*/ 0 h 9876"/>
                <a:gd name="connsiteX1" fmla="*/ 10000 w 10000"/>
                <a:gd name="connsiteY1" fmla="*/ 1299 h 9876"/>
                <a:gd name="connsiteX2" fmla="*/ 9321 w 10000"/>
                <a:gd name="connsiteY2" fmla="*/ 9876 h 9876"/>
                <a:gd name="connsiteX3" fmla="*/ 0 w 10000"/>
                <a:gd name="connsiteY3" fmla="*/ 8592 h 9876"/>
                <a:gd name="connsiteX4" fmla="*/ 742 w 10000"/>
                <a:gd name="connsiteY4" fmla="*/ 0 h 9876"/>
                <a:gd name="connsiteX0" fmla="*/ 310 w 9568"/>
                <a:gd name="connsiteY0" fmla="*/ 0 h 10000"/>
                <a:gd name="connsiteX1" fmla="*/ 9568 w 9568"/>
                <a:gd name="connsiteY1" fmla="*/ 1315 h 10000"/>
                <a:gd name="connsiteX2" fmla="*/ 8889 w 9568"/>
                <a:gd name="connsiteY2" fmla="*/ 10000 h 10000"/>
                <a:gd name="connsiteX3" fmla="*/ 0 w 9568"/>
                <a:gd name="connsiteY3" fmla="*/ 8616 h 10000"/>
                <a:gd name="connsiteX4" fmla="*/ 310 w 9568"/>
                <a:gd name="connsiteY4" fmla="*/ 0 h 10000"/>
                <a:gd name="connsiteX0" fmla="*/ 324 w 9419"/>
                <a:gd name="connsiteY0" fmla="*/ 0 h 10000"/>
                <a:gd name="connsiteX1" fmla="*/ 9419 w 9419"/>
                <a:gd name="connsiteY1" fmla="*/ 1483 h 10000"/>
                <a:gd name="connsiteX2" fmla="*/ 9290 w 9419"/>
                <a:gd name="connsiteY2" fmla="*/ 10000 h 10000"/>
                <a:gd name="connsiteX3" fmla="*/ 0 w 9419"/>
                <a:gd name="connsiteY3" fmla="*/ 8616 h 10000"/>
                <a:gd name="connsiteX4" fmla="*/ 324 w 9419"/>
                <a:gd name="connsiteY4" fmla="*/ 0 h 10000"/>
                <a:gd name="connsiteX0" fmla="*/ 88 w 10018"/>
                <a:gd name="connsiteY0" fmla="*/ 0 h 10000"/>
                <a:gd name="connsiteX1" fmla="*/ 10018 w 10018"/>
                <a:gd name="connsiteY1" fmla="*/ 1483 h 10000"/>
                <a:gd name="connsiteX2" fmla="*/ 9881 w 10018"/>
                <a:gd name="connsiteY2" fmla="*/ 10000 h 10000"/>
                <a:gd name="connsiteX3" fmla="*/ 18 w 10018"/>
                <a:gd name="connsiteY3" fmla="*/ 8616 h 10000"/>
                <a:gd name="connsiteX4" fmla="*/ 88 w 10018"/>
                <a:gd name="connsiteY4" fmla="*/ 0 h 10000"/>
                <a:gd name="connsiteX0" fmla="*/ 88 w 9920"/>
                <a:gd name="connsiteY0" fmla="*/ 0 h 10000"/>
                <a:gd name="connsiteX1" fmla="*/ 9333 w 9920"/>
                <a:gd name="connsiteY1" fmla="*/ 1986 h 10000"/>
                <a:gd name="connsiteX2" fmla="*/ 9881 w 9920"/>
                <a:gd name="connsiteY2" fmla="*/ 10000 h 10000"/>
                <a:gd name="connsiteX3" fmla="*/ 18 w 9920"/>
                <a:gd name="connsiteY3" fmla="*/ 8616 h 10000"/>
                <a:gd name="connsiteX4" fmla="*/ 88 w 9920"/>
                <a:gd name="connsiteY4" fmla="*/ 0 h 10000"/>
                <a:gd name="connsiteX0" fmla="*/ 43 w 9954"/>
                <a:gd name="connsiteY0" fmla="*/ 0 h 10000"/>
                <a:gd name="connsiteX1" fmla="*/ 9362 w 9954"/>
                <a:gd name="connsiteY1" fmla="*/ 1986 h 10000"/>
                <a:gd name="connsiteX2" fmla="*/ 9915 w 9954"/>
                <a:gd name="connsiteY2" fmla="*/ 10000 h 10000"/>
                <a:gd name="connsiteX3" fmla="*/ 662 w 9954"/>
                <a:gd name="connsiteY3" fmla="*/ 8113 h 10000"/>
                <a:gd name="connsiteX4" fmla="*/ 43 w 9954"/>
                <a:gd name="connsiteY4" fmla="*/ 0 h 10000"/>
                <a:gd name="connsiteX0" fmla="*/ 426 w 10383"/>
                <a:gd name="connsiteY0" fmla="*/ 0 h 10000"/>
                <a:gd name="connsiteX1" fmla="*/ 9788 w 10383"/>
                <a:gd name="connsiteY1" fmla="*/ 1986 h 10000"/>
                <a:gd name="connsiteX2" fmla="*/ 10344 w 10383"/>
                <a:gd name="connsiteY2" fmla="*/ 10000 h 10000"/>
                <a:gd name="connsiteX3" fmla="*/ 1048 w 10383"/>
                <a:gd name="connsiteY3" fmla="*/ 8113 h 10000"/>
                <a:gd name="connsiteX4" fmla="*/ 2069 w 10383"/>
                <a:gd name="connsiteY4" fmla="*/ 5553 h 10000"/>
                <a:gd name="connsiteX5" fmla="*/ 426 w 10383"/>
                <a:gd name="connsiteY5" fmla="*/ 0 h 10000"/>
                <a:gd name="connsiteX0" fmla="*/ 426 w 10383"/>
                <a:gd name="connsiteY0" fmla="*/ 564 h 10564"/>
                <a:gd name="connsiteX1" fmla="*/ 6993 w 10383"/>
                <a:gd name="connsiteY1" fmla="*/ 77 h 10564"/>
                <a:gd name="connsiteX2" fmla="*/ 9788 w 10383"/>
                <a:gd name="connsiteY2" fmla="*/ 2550 h 10564"/>
                <a:gd name="connsiteX3" fmla="*/ 10344 w 10383"/>
                <a:gd name="connsiteY3" fmla="*/ 10564 h 10564"/>
                <a:gd name="connsiteX4" fmla="*/ 1048 w 10383"/>
                <a:gd name="connsiteY4" fmla="*/ 8677 h 10564"/>
                <a:gd name="connsiteX5" fmla="*/ 2069 w 10383"/>
                <a:gd name="connsiteY5" fmla="*/ 6117 h 10564"/>
                <a:gd name="connsiteX6" fmla="*/ 426 w 10383"/>
                <a:gd name="connsiteY6" fmla="*/ 564 h 10564"/>
                <a:gd name="connsiteX0" fmla="*/ 795 w 10752"/>
                <a:gd name="connsiteY0" fmla="*/ 564 h 10564"/>
                <a:gd name="connsiteX1" fmla="*/ 7362 w 10752"/>
                <a:gd name="connsiteY1" fmla="*/ 77 h 10564"/>
                <a:gd name="connsiteX2" fmla="*/ 10157 w 10752"/>
                <a:gd name="connsiteY2" fmla="*/ 2550 h 10564"/>
                <a:gd name="connsiteX3" fmla="*/ 10713 w 10752"/>
                <a:gd name="connsiteY3" fmla="*/ 10564 h 10564"/>
                <a:gd name="connsiteX4" fmla="*/ 1417 w 10752"/>
                <a:gd name="connsiteY4" fmla="*/ 8677 h 10564"/>
                <a:gd name="connsiteX5" fmla="*/ 496 w 10752"/>
                <a:gd name="connsiteY5" fmla="*/ 5194 h 10564"/>
                <a:gd name="connsiteX6" fmla="*/ 795 w 10752"/>
                <a:gd name="connsiteY6" fmla="*/ 564 h 10564"/>
                <a:gd name="connsiteX0" fmla="*/ 795 w 10752"/>
                <a:gd name="connsiteY0" fmla="*/ 0 h 10000"/>
                <a:gd name="connsiteX1" fmla="*/ 5975 w 10752"/>
                <a:gd name="connsiteY1" fmla="*/ 939 h 10000"/>
                <a:gd name="connsiteX2" fmla="*/ 10157 w 10752"/>
                <a:gd name="connsiteY2" fmla="*/ 1986 h 10000"/>
                <a:gd name="connsiteX3" fmla="*/ 10713 w 10752"/>
                <a:gd name="connsiteY3" fmla="*/ 10000 h 10000"/>
                <a:gd name="connsiteX4" fmla="*/ 1417 w 10752"/>
                <a:gd name="connsiteY4" fmla="*/ 8113 h 10000"/>
                <a:gd name="connsiteX5" fmla="*/ 496 w 10752"/>
                <a:gd name="connsiteY5" fmla="*/ 4630 h 10000"/>
                <a:gd name="connsiteX6" fmla="*/ 795 w 10752"/>
                <a:gd name="connsiteY6" fmla="*/ 0 h 10000"/>
                <a:gd name="connsiteX0" fmla="*/ 795 w 11433"/>
                <a:gd name="connsiteY0" fmla="*/ 0 h 10000"/>
                <a:gd name="connsiteX1" fmla="*/ 5975 w 11433"/>
                <a:gd name="connsiteY1" fmla="*/ 939 h 10000"/>
                <a:gd name="connsiteX2" fmla="*/ 10157 w 11433"/>
                <a:gd name="connsiteY2" fmla="*/ 1986 h 10000"/>
                <a:gd name="connsiteX3" fmla="*/ 10830 w 11433"/>
                <a:gd name="connsiteY3" fmla="*/ 6392 h 10000"/>
                <a:gd name="connsiteX4" fmla="*/ 10713 w 11433"/>
                <a:gd name="connsiteY4" fmla="*/ 10000 h 10000"/>
                <a:gd name="connsiteX5" fmla="*/ 1417 w 11433"/>
                <a:gd name="connsiteY5" fmla="*/ 8113 h 10000"/>
                <a:gd name="connsiteX6" fmla="*/ 496 w 11433"/>
                <a:gd name="connsiteY6" fmla="*/ 4630 h 10000"/>
                <a:gd name="connsiteX7" fmla="*/ 795 w 11433"/>
                <a:gd name="connsiteY7" fmla="*/ 0 h 10000"/>
                <a:gd name="connsiteX0" fmla="*/ 795 w 11095"/>
                <a:gd name="connsiteY0" fmla="*/ 0 h 10000"/>
                <a:gd name="connsiteX1" fmla="*/ 5975 w 11095"/>
                <a:gd name="connsiteY1" fmla="*/ 939 h 10000"/>
                <a:gd name="connsiteX2" fmla="*/ 10157 w 11095"/>
                <a:gd name="connsiteY2" fmla="*/ 1986 h 10000"/>
                <a:gd name="connsiteX3" fmla="*/ 10830 w 11095"/>
                <a:gd name="connsiteY3" fmla="*/ 6392 h 10000"/>
                <a:gd name="connsiteX4" fmla="*/ 10713 w 11095"/>
                <a:gd name="connsiteY4" fmla="*/ 10000 h 10000"/>
                <a:gd name="connsiteX5" fmla="*/ 6322 w 11095"/>
                <a:gd name="connsiteY5" fmla="*/ 9495 h 10000"/>
                <a:gd name="connsiteX6" fmla="*/ 1417 w 11095"/>
                <a:gd name="connsiteY6" fmla="*/ 8113 h 10000"/>
                <a:gd name="connsiteX7" fmla="*/ 496 w 11095"/>
                <a:gd name="connsiteY7" fmla="*/ 4630 h 10000"/>
                <a:gd name="connsiteX8" fmla="*/ 795 w 11095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95" h="10000">
                  <a:moveTo>
                    <a:pt x="795" y="0"/>
                  </a:moveTo>
                  <a:cubicBezTo>
                    <a:pt x="2660" y="397"/>
                    <a:pt x="4110" y="542"/>
                    <a:pt x="5975" y="939"/>
                  </a:cubicBezTo>
                  <a:lnTo>
                    <a:pt x="10157" y="1986"/>
                  </a:lnTo>
                  <a:cubicBezTo>
                    <a:pt x="10897" y="2888"/>
                    <a:pt x="10737" y="5056"/>
                    <a:pt x="10830" y="6392"/>
                  </a:cubicBezTo>
                  <a:cubicBezTo>
                    <a:pt x="10923" y="7728"/>
                    <a:pt x="11441" y="9560"/>
                    <a:pt x="10713" y="10000"/>
                  </a:cubicBezTo>
                  <a:cubicBezTo>
                    <a:pt x="9296" y="9678"/>
                    <a:pt x="7739" y="9817"/>
                    <a:pt x="6322" y="9495"/>
                  </a:cubicBezTo>
                  <a:lnTo>
                    <a:pt x="1417" y="8113"/>
                  </a:lnTo>
                  <a:cubicBezTo>
                    <a:pt x="-205" y="7127"/>
                    <a:pt x="600" y="5982"/>
                    <a:pt x="496" y="4630"/>
                  </a:cubicBezTo>
                  <a:cubicBezTo>
                    <a:pt x="392" y="3278"/>
                    <a:pt x="-734" y="350"/>
                    <a:pt x="795" y="0"/>
                  </a:cubicBezTo>
                  <a:close/>
                </a:path>
              </a:pathLst>
            </a:custGeom>
            <a:solidFill>
              <a:srgbClr val="00B050">
                <a:alpha val="20000"/>
              </a:srgb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3" name="Flowchart: Connector 192"/>
            <p:cNvSpPr/>
            <p:nvPr/>
          </p:nvSpPr>
          <p:spPr>
            <a:xfrm>
              <a:off x="3600488" y="4755278"/>
              <a:ext cx="72000" cy="720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4" name="Flowchart: Connector 193"/>
            <p:cNvSpPr/>
            <p:nvPr/>
          </p:nvSpPr>
          <p:spPr>
            <a:xfrm>
              <a:off x="6274234" y="3171358"/>
              <a:ext cx="72000" cy="720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/>
                <p:cNvSpPr txBox="1"/>
                <p:nvPr/>
              </p:nvSpPr>
              <p:spPr>
                <a:xfrm>
                  <a:off x="6647409" y="2163403"/>
                  <a:ext cx="7421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𝑅𝑥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195" name="TextBox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409" y="2163403"/>
                  <a:ext cx="742191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6557" t="-2174" r="-10656" b="-32609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>
                  <a:off x="2465283" y="5043797"/>
                  <a:ext cx="7325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𝑇𝑥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283" y="5043797"/>
                  <a:ext cx="732573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7500" t="-4444" r="-11667" b="-35556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7" name="Flowchart: Connector 196"/>
            <p:cNvSpPr/>
            <p:nvPr/>
          </p:nvSpPr>
          <p:spPr>
            <a:xfrm>
              <a:off x="5945052" y="158548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8" name="Flowchart: Connector 197"/>
            <p:cNvSpPr/>
            <p:nvPr/>
          </p:nvSpPr>
          <p:spPr>
            <a:xfrm>
              <a:off x="3407515" y="382809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99" name="Straight Arrow Connector 198"/>
            <p:cNvCxnSpPr/>
            <p:nvPr/>
          </p:nvCxnSpPr>
          <p:spPr>
            <a:xfrm flipH="1" flipV="1">
              <a:off x="4182220" y="3224611"/>
              <a:ext cx="210766" cy="1115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4385318" y="4320879"/>
              <a:ext cx="873637" cy="29147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/>
                <p:cNvSpPr txBox="1"/>
                <p:nvPr/>
              </p:nvSpPr>
              <p:spPr>
                <a:xfrm>
                  <a:off x="5005981" y="4256158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NZ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NZ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NZ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NZ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TextBox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5981" y="4256158"/>
                  <a:ext cx="293285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2500" r="-6250" b="-15217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/>
                <p:cNvSpPr txBox="1"/>
                <p:nvPr/>
              </p:nvSpPr>
              <p:spPr>
                <a:xfrm>
                  <a:off x="3929534" y="3355096"/>
                  <a:ext cx="287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NZ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202" name="TextBox 2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534" y="3355096"/>
                  <a:ext cx="287963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2766" r="-8511" b="-15556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Arrow Connector 202"/>
            <p:cNvCxnSpPr/>
            <p:nvPr/>
          </p:nvCxnSpPr>
          <p:spPr>
            <a:xfrm flipV="1">
              <a:off x="4479431" y="2082097"/>
              <a:ext cx="981996" cy="8787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198" idx="6"/>
            </p:cNvCxnSpPr>
            <p:nvPr/>
          </p:nvCxnSpPr>
          <p:spPr>
            <a:xfrm>
              <a:off x="3479515" y="3864091"/>
              <a:ext cx="1337449" cy="20815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197" idx="4"/>
            </p:cNvCxnSpPr>
            <p:nvPr/>
          </p:nvCxnSpPr>
          <p:spPr>
            <a:xfrm flipH="1">
              <a:off x="4818548" y="1657481"/>
              <a:ext cx="1162504" cy="241792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/>
                <p:cNvSpPr txBox="1"/>
                <p:nvPr/>
              </p:nvSpPr>
              <p:spPr>
                <a:xfrm>
                  <a:off x="4643955" y="3790603"/>
                  <a:ext cx="2217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206" name="TextBox 2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3955" y="3790603"/>
                  <a:ext cx="22179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4324" r="-21622" b="-8889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Straight Connector 206"/>
            <p:cNvCxnSpPr/>
            <p:nvPr/>
          </p:nvCxnSpPr>
          <p:spPr>
            <a:xfrm>
              <a:off x="3443515" y="3900091"/>
              <a:ext cx="0" cy="1759181"/>
            </a:xfrm>
            <a:prstGeom prst="line">
              <a:avLst/>
            </a:prstGeom>
            <a:ln w="1016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Arc 207"/>
            <p:cNvSpPr/>
            <p:nvPr/>
          </p:nvSpPr>
          <p:spPr>
            <a:xfrm>
              <a:off x="4854176" y="3784998"/>
              <a:ext cx="222998" cy="230981"/>
            </a:xfrm>
            <a:prstGeom prst="arc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9" name="Arc 208"/>
            <p:cNvSpPr/>
            <p:nvPr/>
          </p:nvSpPr>
          <p:spPr>
            <a:xfrm>
              <a:off x="4865747" y="3747325"/>
              <a:ext cx="242294" cy="321469"/>
            </a:xfrm>
            <a:prstGeom prst="arc">
              <a:avLst>
                <a:gd name="adj1" fmla="val 16200000"/>
                <a:gd name="adj2" fmla="val 21027929"/>
              </a:avLst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0" name="Arc 209"/>
            <p:cNvSpPr/>
            <p:nvPr/>
          </p:nvSpPr>
          <p:spPr>
            <a:xfrm rot="12585216">
              <a:off x="4569471" y="3990297"/>
              <a:ext cx="197736" cy="194737"/>
            </a:xfrm>
            <a:prstGeom prst="arc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1" name="Arc 210"/>
            <p:cNvSpPr/>
            <p:nvPr/>
          </p:nvSpPr>
          <p:spPr>
            <a:xfrm rot="12154144">
              <a:off x="4541049" y="3955014"/>
              <a:ext cx="224028" cy="247213"/>
            </a:xfrm>
            <a:prstGeom prst="arc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 flipV="1">
              <a:off x="4383133" y="3660161"/>
              <a:ext cx="1132762" cy="67797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lowchart: Connector 212"/>
            <p:cNvSpPr/>
            <p:nvPr/>
          </p:nvSpPr>
          <p:spPr>
            <a:xfrm>
              <a:off x="4785252" y="4036520"/>
              <a:ext cx="72000" cy="7200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214" name="Curved Connector 213"/>
            <p:cNvCxnSpPr>
              <a:stCxn id="196" idx="3"/>
            </p:cNvCxnSpPr>
            <p:nvPr/>
          </p:nvCxnSpPr>
          <p:spPr>
            <a:xfrm flipV="1">
              <a:off x="3197856" y="4899025"/>
              <a:ext cx="402632" cy="283272"/>
            </a:xfrm>
            <a:prstGeom prst="curvedConnector3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urved Connector 214"/>
            <p:cNvCxnSpPr/>
            <p:nvPr/>
          </p:nvCxnSpPr>
          <p:spPr>
            <a:xfrm rot="5400000">
              <a:off x="6307825" y="2529172"/>
              <a:ext cx="616947" cy="475442"/>
            </a:xfrm>
            <a:prstGeom prst="curvedConnector3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ight Arrow 215"/>
            <p:cNvSpPr/>
            <p:nvPr/>
          </p:nvSpPr>
          <p:spPr>
            <a:xfrm rot="2205365">
              <a:off x="5246802" y="1277454"/>
              <a:ext cx="766367" cy="178102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521970" y="2023110"/>
            <a:ext cx="2179320" cy="15589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TextBox 41"/>
          <p:cNvSpPr txBox="1"/>
          <p:nvPr/>
        </p:nvSpPr>
        <p:spPr>
          <a:xfrm>
            <a:off x="541020" y="2046148"/>
            <a:ext cx="22597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Coordinates of </a:t>
            </a:r>
          </a:p>
          <a:p>
            <a:r>
              <a:rPr lang="en-NZ" dirty="0" smtClean="0"/>
              <a:t>Transmitter –     , </a:t>
            </a:r>
          </a:p>
          <a:p>
            <a:r>
              <a:rPr lang="en-NZ" dirty="0" smtClean="0"/>
              <a:t>Receiver – </a:t>
            </a:r>
          </a:p>
          <a:p>
            <a:r>
              <a:rPr lang="en-NZ" dirty="0" smtClean="0"/>
              <a:t>and the plane  </a:t>
            </a:r>
          </a:p>
          <a:p>
            <a:r>
              <a:rPr lang="en-NZ" dirty="0" smtClean="0"/>
              <a:t>are given information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1866282" y="2365230"/>
                <a:ext cx="321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𝑇𝑥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282" y="2365230"/>
                <a:ext cx="321177" cy="276999"/>
              </a:xfrm>
              <a:prstGeom prst="rect">
                <a:avLst/>
              </a:prstGeom>
              <a:blipFill>
                <a:blip r:embed="rId18"/>
                <a:stretch>
                  <a:fillRect l="-15094" r="-16981" b="-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1646552" y="2644803"/>
                <a:ext cx="330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𝑅𝑥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552" y="2644803"/>
                <a:ext cx="330796" cy="276999"/>
              </a:xfrm>
              <a:prstGeom prst="rect">
                <a:avLst/>
              </a:prstGeom>
              <a:blipFill>
                <a:blip r:embed="rId19"/>
                <a:stretch>
                  <a:fillRect l="-14815" r="-16667" b="-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1949548" y="2921802"/>
                <a:ext cx="266611" cy="2769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548" y="2921802"/>
                <a:ext cx="266611" cy="276999"/>
              </a:xfrm>
              <a:prstGeom prst="rect">
                <a:avLst/>
              </a:prstGeom>
              <a:blipFill>
                <a:blip r:embed="rId20"/>
                <a:stretch>
                  <a:fillRect l="-14286" b="-1000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8177151" y="4363456"/>
            <a:ext cx="3937379" cy="2341693"/>
            <a:chOff x="8177151" y="4363456"/>
            <a:chExt cx="3937379" cy="2341693"/>
          </a:xfrm>
        </p:grpSpPr>
        <p:sp>
          <p:nvSpPr>
            <p:cNvPr id="23" name="Flowchart: Process 22"/>
            <p:cNvSpPr/>
            <p:nvPr/>
          </p:nvSpPr>
          <p:spPr>
            <a:xfrm>
              <a:off x="8177151" y="4363456"/>
              <a:ext cx="3937379" cy="234169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35 w 10000"/>
                <a:gd name="connsiteY0" fmla="*/ 47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35 w 10000"/>
                <a:gd name="connsiteY4" fmla="*/ 476 h 10000"/>
                <a:gd name="connsiteX0" fmla="*/ 882 w 10847"/>
                <a:gd name="connsiteY0" fmla="*/ 476 h 10000"/>
                <a:gd name="connsiteX1" fmla="*/ 10847 w 10847"/>
                <a:gd name="connsiteY1" fmla="*/ 0 h 10000"/>
                <a:gd name="connsiteX2" fmla="*/ 10847 w 10847"/>
                <a:gd name="connsiteY2" fmla="*/ 10000 h 10000"/>
                <a:gd name="connsiteX3" fmla="*/ 847 w 10847"/>
                <a:gd name="connsiteY3" fmla="*/ 10000 h 10000"/>
                <a:gd name="connsiteX4" fmla="*/ 492 w 10847"/>
                <a:gd name="connsiteY4" fmla="*/ 3973 h 10000"/>
                <a:gd name="connsiteX5" fmla="*/ 882 w 10847"/>
                <a:gd name="connsiteY5" fmla="*/ 476 h 10000"/>
                <a:gd name="connsiteX0" fmla="*/ 918 w 10883"/>
                <a:gd name="connsiteY0" fmla="*/ 476 h 10000"/>
                <a:gd name="connsiteX1" fmla="*/ 10883 w 10883"/>
                <a:gd name="connsiteY1" fmla="*/ 0 h 10000"/>
                <a:gd name="connsiteX2" fmla="*/ 10883 w 10883"/>
                <a:gd name="connsiteY2" fmla="*/ 10000 h 10000"/>
                <a:gd name="connsiteX3" fmla="*/ 883 w 10883"/>
                <a:gd name="connsiteY3" fmla="*/ 10000 h 10000"/>
                <a:gd name="connsiteX4" fmla="*/ 545 w 10883"/>
                <a:gd name="connsiteY4" fmla="*/ 6815 h 10000"/>
                <a:gd name="connsiteX5" fmla="*/ 528 w 10883"/>
                <a:gd name="connsiteY5" fmla="*/ 3973 h 10000"/>
                <a:gd name="connsiteX6" fmla="*/ 918 w 10883"/>
                <a:gd name="connsiteY6" fmla="*/ 476 h 10000"/>
                <a:gd name="connsiteX0" fmla="*/ 918 w 10883"/>
                <a:gd name="connsiteY0" fmla="*/ 476 h 10164"/>
                <a:gd name="connsiteX1" fmla="*/ 10883 w 10883"/>
                <a:gd name="connsiteY1" fmla="*/ 0 h 10164"/>
                <a:gd name="connsiteX2" fmla="*/ 10883 w 10883"/>
                <a:gd name="connsiteY2" fmla="*/ 10000 h 10164"/>
                <a:gd name="connsiteX3" fmla="*/ 1325 w 10883"/>
                <a:gd name="connsiteY3" fmla="*/ 10164 h 10164"/>
                <a:gd name="connsiteX4" fmla="*/ 883 w 10883"/>
                <a:gd name="connsiteY4" fmla="*/ 10000 h 10164"/>
                <a:gd name="connsiteX5" fmla="*/ 545 w 10883"/>
                <a:gd name="connsiteY5" fmla="*/ 6815 h 10164"/>
                <a:gd name="connsiteX6" fmla="*/ 528 w 10883"/>
                <a:gd name="connsiteY6" fmla="*/ 3973 h 10164"/>
                <a:gd name="connsiteX7" fmla="*/ 918 w 10883"/>
                <a:gd name="connsiteY7" fmla="*/ 476 h 10164"/>
                <a:gd name="connsiteX0" fmla="*/ 918 w 10883"/>
                <a:gd name="connsiteY0" fmla="*/ 476 h 10711"/>
                <a:gd name="connsiteX1" fmla="*/ 10883 w 10883"/>
                <a:gd name="connsiteY1" fmla="*/ 0 h 10711"/>
                <a:gd name="connsiteX2" fmla="*/ 10883 w 10883"/>
                <a:gd name="connsiteY2" fmla="*/ 10000 h 10711"/>
                <a:gd name="connsiteX3" fmla="*/ 3896 w 10883"/>
                <a:gd name="connsiteY3" fmla="*/ 9851 h 10711"/>
                <a:gd name="connsiteX4" fmla="*/ 1325 w 10883"/>
                <a:gd name="connsiteY4" fmla="*/ 10164 h 10711"/>
                <a:gd name="connsiteX5" fmla="*/ 883 w 10883"/>
                <a:gd name="connsiteY5" fmla="*/ 10000 h 10711"/>
                <a:gd name="connsiteX6" fmla="*/ 545 w 10883"/>
                <a:gd name="connsiteY6" fmla="*/ 6815 h 10711"/>
                <a:gd name="connsiteX7" fmla="*/ 528 w 10883"/>
                <a:gd name="connsiteY7" fmla="*/ 3973 h 10711"/>
                <a:gd name="connsiteX8" fmla="*/ 918 w 10883"/>
                <a:gd name="connsiteY8" fmla="*/ 476 h 10711"/>
                <a:gd name="connsiteX0" fmla="*/ 918 w 10883"/>
                <a:gd name="connsiteY0" fmla="*/ 476 h 10825"/>
                <a:gd name="connsiteX1" fmla="*/ 10883 w 10883"/>
                <a:gd name="connsiteY1" fmla="*/ 0 h 10825"/>
                <a:gd name="connsiteX2" fmla="*/ 10883 w 10883"/>
                <a:gd name="connsiteY2" fmla="*/ 10000 h 10825"/>
                <a:gd name="connsiteX3" fmla="*/ 8559 w 10883"/>
                <a:gd name="connsiteY3" fmla="*/ 10103 h 10825"/>
                <a:gd name="connsiteX4" fmla="*/ 3896 w 10883"/>
                <a:gd name="connsiteY4" fmla="*/ 9851 h 10825"/>
                <a:gd name="connsiteX5" fmla="*/ 1325 w 10883"/>
                <a:gd name="connsiteY5" fmla="*/ 10164 h 10825"/>
                <a:gd name="connsiteX6" fmla="*/ 883 w 10883"/>
                <a:gd name="connsiteY6" fmla="*/ 10000 h 10825"/>
                <a:gd name="connsiteX7" fmla="*/ 545 w 10883"/>
                <a:gd name="connsiteY7" fmla="*/ 6815 h 10825"/>
                <a:gd name="connsiteX8" fmla="*/ 528 w 10883"/>
                <a:gd name="connsiteY8" fmla="*/ 3973 h 10825"/>
                <a:gd name="connsiteX9" fmla="*/ 918 w 10883"/>
                <a:gd name="connsiteY9" fmla="*/ 476 h 10825"/>
                <a:gd name="connsiteX0" fmla="*/ 918 w 10883"/>
                <a:gd name="connsiteY0" fmla="*/ 476 h 10775"/>
                <a:gd name="connsiteX1" fmla="*/ 10883 w 10883"/>
                <a:gd name="connsiteY1" fmla="*/ 0 h 10775"/>
                <a:gd name="connsiteX2" fmla="*/ 10883 w 10883"/>
                <a:gd name="connsiteY2" fmla="*/ 10000 h 10775"/>
                <a:gd name="connsiteX3" fmla="*/ 9667 w 10883"/>
                <a:gd name="connsiteY3" fmla="*/ 9909 h 10775"/>
                <a:gd name="connsiteX4" fmla="*/ 8559 w 10883"/>
                <a:gd name="connsiteY4" fmla="*/ 10103 h 10775"/>
                <a:gd name="connsiteX5" fmla="*/ 3896 w 10883"/>
                <a:gd name="connsiteY5" fmla="*/ 9851 h 10775"/>
                <a:gd name="connsiteX6" fmla="*/ 1325 w 10883"/>
                <a:gd name="connsiteY6" fmla="*/ 10164 h 10775"/>
                <a:gd name="connsiteX7" fmla="*/ 883 w 10883"/>
                <a:gd name="connsiteY7" fmla="*/ 10000 h 10775"/>
                <a:gd name="connsiteX8" fmla="*/ 545 w 10883"/>
                <a:gd name="connsiteY8" fmla="*/ 6815 h 10775"/>
                <a:gd name="connsiteX9" fmla="*/ 528 w 10883"/>
                <a:gd name="connsiteY9" fmla="*/ 3973 h 10775"/>
                <a:gd name="connsiteX10" fmla="*/ 918 w 10883"/>
                <a:gd name="connsiteY10" fmla="*/ 476 h 10775"/>
                <a:gd name="connsiteX0" fmla="*/ 918 w 11143"/>
                <a:gd name="connsiteY0" fmla="*/ 476 h 10165"/>
                <a:gd name="connsiteX1" fmla="*/ 10883 w 11143"/>
                <a:gd name="connsiteY1" fmla="*/ 0 h 10165"/>
                <a:gd name="connsiteX2" fmla="*/ 11143 w 11143"/>
                <a:gd name="connsiteY2" fmla="*/ 8333 h 10165"/>
                <a:gd name="connsiteX3" fmla="*/ 9667 w 11143"/>
                <a:gd name="connsiteY3" fmla="*/ 9909 h 10165"/>
                <a:gd name="connsiteX4" fmla="*/ 8559 w 11143"/>
                <a:gd name="connsiteY4" fmla="*/ 10103 h 10165"/>
                <a:gd name="connsiteX5" fmla="*/ 3896 w 11143"/>
                <a:gd name="connsiteY5" fmla="*/ 9851 h 10165"/>
                <a:gd name="connsiteX6" fmla="*/ 1325 w 11143"/>
                <a:gd name="connsiteY6" fmla="*/ 10164 h 10165"/>
                <a:gd name="connsiteX7" fmla="*/ 883 w 11143"/>
                <a:gd name="connsiteY7" fmla="*/ 10000 h 10165"/>
                <a:gd name="connsiteX8" fmla="*/ 545 w 11143"/>
                <a:gd name="connsiteY8" fmla="*/ 6815 h 10165"/>
                <a:gd name="connsiteX9" fmla="*/ 528 w 11143"/>
                <a:gd name="connsiteY9" fmla="*/ 3973 h 10165"/>
                <a:gd name="connsiteX10" fmla="*/ 918 w 11143"/>
                <a:gd name="connsiteY10" fmla="*/ 476 h 10165"/>
                <a:gd name="connsiteX0" fmla="*/ 918 w 11143"/>
                <a:gd name="connsiteY0" fmla="*/ 476 h 10165"/>
                <a:gd name="connsiteX1" fmla="*/ 10883 w 11143"/>
                <a:gd name="connsiteY1" fmla="*/ 0 h 10165"/>
                <a:gd name="connsiteX2" fmla="*/ 11143 w 11143"/>
                <a:gd name="connsiteY2" fmla="*/ 8333 h 10165"/>
                <a:gd name="connsiteX3" fmla="*/ 10290 w 11143"/>
                <a:gd name="connsiteY3" fmla="*/ 10013 h 10165"/>
                <a:gd name="connsiteX4" fmla="*/ 8559 w 11143"/>
                <a:gd name="connsiteY4" fmla="*/ 10103 h 10165"/>
                <a:gd name="connsiteX5" fmla="*/ 3896 w 11143"/>
                <a:gd name="connsiteY5" fmla="*/ 9851 h 10165"/>
                <a:gd name="connsiteX6" fmla="*/ 1325 w 11143"/>
                <a:gd name="connsiteY6" fmla="*/ 10164 h 10165"/>
                <a:gd name="connsiteX7" fmla="*/ 883 w 11143"/>
                <a:gd name="connsiteY7" fmla="*/ 10000 h 10165"/>
                <a:gd name="connsiteX8" fmla="*/ 545 w 11143"/>
                <a:gd name="connsiteY8" fmla="*/ 6815 h 10165"/>
                <a:gd name="connsiteX9" fmla="*/ 528 w 11143"/>
                <a:gd name="connsiteY9" fmla="*/ 3973 h 10165"/>
                <a:gd name="connsiteX10" fmla="*/ 918 w 11143"/>
                <a:gd name="connsiteY10" fmla="*/ 476 h 10165"/>
                <a:gd name="connsiteX0" fmla="*/ 918 w 10900"/>
                <a:gd name="connsiteY0" fmla="*/ 476 h 10165"/>
                <a:gd name="connsiteX1" fmla="*/ 10883 w 10900"/>
                <a:gd name="connsiteY1" fmla="*/ 0 h 10165"/>
                <a:gd name="connsiteX2" fmla="*/ 10779 w 10900"/>
                <a:gd name="connsiteY2" fmla="*/ 7395 h 10165"/>
                <a:gd name="connsiteX3" fmla="*/ 10290 w 10900"/>
                <a:gd name="connsiteY3" fmla="*/ 10013 h 10165"/>
                <a:gd name="connsiteX4" fmla="*/ 8559 w 10900"/>
                <a:gd name="connsiteY4" fmla="*/ 10103 h 10165"/>
                <a:gd name="connsiteX5" fmla="*/ 3896 w 10900"/>
                <a:gd name="connsiteY5" fmla="*/ 9851 h 10165"/>
                <a:gd name="connsiteX6" fmla="*/ 1325 w 10900"/>
                <a:gd name="connsiteY6" fmla="*/ 10164 h 10165"/>
                <a:gd name="connsiteX7" fmla="*/ 883 w 10900"/>
                <a:gd name="connsiteY7" fmla="*/ 10000 h 10165"/>
                <a:gd name="connsiteX8" fmla="*/ 545 w 10900"/>
                <a:gd name="connsiteY8" fmla="*/ 6815 h 10165"/>
                <a:gd name="connsiteX9" fmla="*/ 528 w 10900"/>
                <a:gd name="connsiteY9" fmla="*/ 3973 h 10165"/>
                <a:gd name="connsiteX10" fmla="*/ 918 w 10900"/>
                <a:gd name="connsiteY10" fmla="*/ 476 h 10165"/>
                <a:gd name="connsiteX0" fmla="*/ 918 w 10779"/>
                <a:gd name="connsiteY0" fmla="*/ 729 h 10418"/>
                <a:gd name="connsiteX1" fmla="*/ 10225 w 10779"/>
                <a:gd name="connsiteY1" fmla="*/ 0 h 10418"/>
                <a:gd name="connsiteX2" fmla="*/ 10779 w 10779"/>
                <a:gd name="connsiteY2" fmla="*/ 7648 h 10418"/>
                <a:gd name="connsiteX3" fmla="*/ 10290 w 10779"/>
                <a:gd name="connsiteY3" fmla="*/ 10266 h 10418"/>
                <a:gd name="connsiteX4" fmla="*/ 8559 w 10779"/>
                <a:gd name="connsiteY4" fmla="*/ 10356 h 10418"/>
                <a:gd name="connsiteX5" fmla="*/ 3896 w 10779"/>
                <a:gd name="connsiteY5" fmla="*/ 10104 h 10418"/>
                <a:gd name="connsiteX6" fmla="*/ 1325 w 10779"/>
                <a:gd name="connsiteY6" fmla="*/ 10417 h 10418"/>
                <a:gd name="connsiteX7" fmla="*/ 883 w 10779"/>
                <a:gd name="connsiteY7" fmla="*/ 10253 h 10418"/>
                <a:gd name="connsiteX8" fmla="*/ 545 w 10779"/>
                <a:gd name="connsiteY8" fmla="*/ 7068 h 10418"/>
                <a:gd name="connsiteX9" fmla="*/ 528 w 10779"/>
                <a:gd name="connsiteY9" fmla="*/ 4226 h 10418"/>
                <a:gd name="connsiteX10" fmla="*/ 918 w 10779"/>
                <a:gd name="connsiteY10" fmla="*/ 729 h 10418"/>
                <a:gd name="connsiteX0" fmla="*/ 918 w 10779"/>
                <a:gd name="connsiteY0" fmla="*/ 1058 h 10747"/>
                <a:gd name="connsiteX1" fmla="*/ 7425 w 10779"/>
                <a:gd name="connsiteY1" fmla="*/ 0 h 10747"/>
                <a:gd name="connsiteX2" fmla="*/ 10225 w 10779"/>
                <a:gd name="connsiteY2" fmla="*/ 329 h 10747"/>
                <a:gd name="connsiteX3" fmla="*/ 10779 w 10779"/>
                <a:gd name="connsiteY3" fmla="*/ 7977 h 10747"/>
                <a:gd name="connsiteX4" fmla="*/ 10290 w 10779"/>
                <a:gd name="connsiteY4" fmla="*/ 10595 h 10747"/>
                <a:gd name="connsiteX5" fmla="*/ 8559 w 10779"/>
                <a:gd name="connsiteY5" fmla="*/ 10685 h 10747"/>
                <a:gd name="connsiteX6" fmla="*/ 3896 w 10779"/>
                <a:gd name="connsiteY6" fmla="*/ 10433 h 10747"/>
                <a:gd name="connsiteX7" fmla="*/ 1325 w 10779"/>
                <a:gd name="connsiteY7" fmla="*/ 10746 h 10747"/>
                <a:gd name="connsiteX8" fmla="*/ 883 w 10779"/>
                <a:gd name="connsiteY8" fmla="*/ 10582 h 10747"/>
                <a:gd name="connsiteX9" fmla="*/ 545 w 10779"/>
                <a:gd name="connsiteY9" fmla="*/ 7397 h 10747"/>
                <a:gd name="connsiteX10" fmla="*/ 528 w 10779"/>
                <a:gd name="connsiteY10" fmla="*/ 4555 h 10747"/>
                <a:gd name="connsiteX11" fmla="*/ 918 w 10779"/>
                <a:gd name="connsiteY11" fmla="*/ 1058 h 10747"/>
                <a:gd name="connsiteX0" fmla="*/ 918 w 10779"/>
                <a:gd name="connsiteY0" fmla="*/ 1058 h 10747"/>
                <a:gd name="connsiteX1" fmla="*/ 3832 w 10779"/>
                <a:gd name="connsiteY1" fmla="*/ 878 h 10747"/>
                <a:gd name="connsiteX2" fmla="*/ 7425 w 10779"/>
                <a:gd name="connsiteY2" fmla="*/ 0 h 10747"/>
                <a:gd name="connsiteX3" fmla="*/ 10225 w 10779"/>
                <a:gd name="connsiteY3" fmla="*/ 329 h 10747"/>
                <a:gd name="connsiteX4" fmla="*/ 10779 w 10779"/>
                <a:gd name="connsiteY4" fmla="*/ 7977 h 10747"/>
                <a:gd name="connsiteX5" fmla="*/ 10290 w 10779"/>
                <a:gd name="connsiteY5" fmla="*/ 10595 h 10747"/>
                <a:gd name="connsiteX6" fmla="*/ 8559 w 10779"/>
                <a:gd name="connsiteY6" fmla="*/ 10685 h 10747"/>
                <a:gd name="connsiteX7" fmla="*/ 3896 w 10779"/>
                <a:gd name="connsiteY7" fmla="*/ 10433 h 10747"/>
                <a:gd name="connsiteX8" fmla="*/ 1325 w 10779"/>
                <a:gd name="connsiteY8" fmla="*/ 10746 h 10747"/>
                <a:gd name="connsiteX9" fmla="*/ 883 w 10779"/>
                <a:gd name="connsiteY9" fmla="*/ 10582 h 10747"/>
                <a:gd name="connsiteX10" fmla="*/ 545 w 10779"/>
                <a:gd name="connsiteY10" fmla="*/ 7397 h 10747"/>
                <a:gd name="connsiteX11" fmla="*/ 528 w 10779"/>
                <a:gd name="connsiteY11" fmla="*/ 4555 h 10747"/>
                <a:gd name="connsiteX12" fmla="*/ 918 w 10779"/>
                <a:gd name="connsiteY12" fmla="*/ 1058 h 10747"/>
                <a:gd name="connsiteX0" fmla="*/ 918 w 10779"/>
                <a:gd name="connsiteY0" fmla="*/ 1058 h 10747"/>
                <a:gd name="connsiteX1" fmla="*/ 3832 w 10779"/>
                <a:gd name="connsiteY1" fmla="*/ 878 h 10747"/>
                <a:gd name="connsiteX2" fmla="*/ 7425 w 10779"/>
                <a:gd name="connsiteY2" fmla="*/ 0 h 10747"/>
                <a:gd name="connsiteX3" fmla="*/ 10338 w 10779"/>
                <a:gd name="connsiteY3" fmla="*/ 359 h 10747"/>
                <a:gd name="connsiteX4" fmla="*/ 10779 w 10779"/>
                <a:gd name="connsiteY4" fmla="*/ 7977 h 10747"/>
                <a:gd name="connsiteX5" fmla="*/ 10290 w 10779"/>
                <a:gd name="connsiteY5" fmla="*/ 10595 h 10747"/>
                <a:gd name="connsiteX6" fmla="*/ 8559 w 10779"/>
                <a:gd name="connsiteY6" fmla="*/ 10685 h 10747"/>
                <a:gd name="connsiteX7" fmla="*/ 3896 w 10779"/>
                <a:gd name="connsiteY7" fmla="*/ 10433 h 10747"/>
                <a:gd name="connsiteX8" fmla="*/ 1325 w 10779"/>
                <a:gd name="connsiteY8" fmla="*/ 10746 h 10747"/>
                <a:gd name="connsiteX9" fmla="*/ 883 w 10779"/>
                <a:gd name="connsiteY9" fmla="*/ 10582 h 10747"/>
                <a:gd name="connsiteX10" fmla="*/ 545 w 10779"/>
                <a:gd name="connsiteY10" fmla="*/ 7397 h 10747"/>
                <a:gd name="connsiteX11" fmla="*/ 528 w 10779"/>
                <a:gd name="connsiteY11" fmla="*/ 4555 h 10747"/>
                <a:gd name="connsiteX12" fmla="*/ 918 w 10779"/>
                <a:gd name="connsiteY12" fmla="*/ 1058 h 10747"/>
                <a:gd name="connsiteX0" fmla="*/ 918 w 10939"/>
                <a:gd name="connsiteY0" fmla="*/ 1058 h 10747"/>
                <a:gd name="connsiteX1" fmla="*/ 3832 w 10939"/>
                <a:gd name="connsiteY1" fmla="*/ 878 h 10747"/>
                <a:gd name="connsiteX2" fmla="*/ 7425 w 10939"/>
                <a:gd name="connsiteY2" fmla="*/ 0 h 10747"/>
                <a:gd name="connsiteX3" fmla="*/ 10338 w 10939"/>
                <a:gd name="connsiteY3" fmla="*/ 359 h 10747"/>
                <a:gd name="connsiteX4" fmla="*/ 10923 w 10939"/>
                <a:gd name="connsiteY4" fmla="*/ 2024 h 10747"/>
                <a:gd name="connsiteX5" fmla="*/ 10779 w 10939"/>
                <a:gd name="connsiteY5" fmla="*/ 7977 h 10747"/>
                <a:gd name="connsiteX6" fmla="*/ 10290 w 10939"/>
                <a:gd name="connsiteY6" fmla="*/ 10595 h 10747"/>
                <a:gd name="connsiteX7" fmla="*/ 8559 w 10939"/>
                <a:gd name="connsiteY7" fmla="*/ 10685 h 10747"/>
                <a:gd name="connsiteX8" fmla="*/ 3896 w 10939"/>
                <a:gd name="connsiteY8" fmla="*/ 10433 h 10747"/>
                <a:gd name="connsiteX9" fmla="*/ 1325 w 10939"/>
                <a:gd name="connsiteY9" fmla="*/ 10746 h 10747"/>
                <a:gd name="connsiteX10" fmla="*/ 883 w 10939"/>
                <a:gd name="connsiteY10" fmla="*/ 10582 h 10747"/>
                <a:gd name="connsiteX11" fmla="*/ 545 w 10939"/>
                <a:gd name="connsiteY11" fmla="*/ 7397 h 10747"/>
                <a:gd name="connsiteX12" fmla="*/ 528 w 10939"/>
                <a:gd name="connsiteY12" fmla="*/ 4555 h 10747"/>
                <a:gd name="connsiteX13" fmla="*/ 918 w 10939"/>
                <a:gd name="connsiteY13" fmla="*/ 1058 h 10747"/>
                <a:gd name="connsiteX0" fmla="*/ 918 w 10939"/>
                <a:gd name="connsiteY0" fmla="*/ 1058 h 10747"/>
                <a:gd name="connsiteX1" fmla="*/ 3832 w 10939"/>
                <a:gd name="connsiteY1" fmla="*/ 878 h 10747"/>
                <a:gd name="connsiteX2" fmla="*/ 7425 w 10939"/>
                <a:gd name="connsiteY2" fmla="*/ 0 h 10747"/>
                <a:gd name="connsiteX3" fmla="*/ 9477 w 10939"/>
                <a:gd name="connsiteY3" fmla="*/ 45 h 10747"/>
                <a:gd name="connsiteX4" fmla="*/ 10338 w 10939"/>
                <a:gd name="connsiteY4" fmla="*/ 359 h 10747"/>
                <a:gd name="connsiteX5" fmla="*/ 10923 w 10939"/>
                <a:gd name="connsiteY5" fmla="*/ 2024 h 10747"/>
                <a:gd name="connsiteX6" fmla="*/ 10779 w 10939"/>
                <a:gd name="connsiteY6" fmla="*/ 7977 h 10747"/>
                <a:gd name="connsiteX7" fmla="*/ 10290 w 10939"/>
                <a:gd name="connsiteY7" fmla="*/ 10595 h 10747"/>
                <a:gd name="connsiteX8" fmla="*/ 8559 w 10939"/>
                <a:gd name="connsiteY8" fmla="*/ 10685 h 10747"/>
                <a:gd name="connsiteX9" fmla="*/ 3896 w 10939"/>
                <a:gd name="connsiteY9" fmla="*/ 10433 h 10747"/>
                <a:gd name="connsiteX10" fmla="*/ 1325 w 10939"/>
                <a:gd name="connsiteY10" fmla="*/ 10746 h 10747"/>
                <a:gd name="connsiteX11" fmla="*/ 883 w 10939"/>
                <a:gd name="connsiteY11" fmla="*/ 10582 h 10747"/>
                <a:gd name="connsiteX12" fmla="*/ 545 w 10939"/>
                <a:gd name="connsiteY12" fmla="*/ 7397 h 10747"/>
                <a:gd name="connsiteX13" fmla="*/ 528 w 10939"/>
                <a:gd name="connsiteY13" fmla="*/ 4555 h 10747"/>
                <a:gd name="connsiteX14" fmla="*/ 918 w 10939"/>
                <a:gd name="connsiteY14" fmla="*/ 1058 h 1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39" h="10747">
                  <a:moveTo>
                    <a:pt x="918" y="1058"/>
                  </a:moveTo>
                  <a:cubicBezTo>
                    <a:pt x="1531" y="383"/>
                    <a:pt x="2748" y="1054"/>
                    <a:pt x="3832" y="878"/>
                  </a:cubicBezTo>
                  <a:cubicBezTo>
                    <a:pt x="4916" y="702"/>
                    <a:pt x="6453" y="104"/>
                    <a:pt x="7425" y="0"/>
                  </a:cubicBezTo>
                  <a:cubicBezTo>
                    <a:pt x="8172" y="84"/>
                    <a:pt x="8730" y="-39"/>
                    <a:pt x="9477" y="45"/>
                  </a:cubicBezTo>
                  <a:lnTo>
                    <a:pt x="10338" y="359"/>
                  </a:lnTo>
                  <a:cubicBezTo>
                    <a:pt x="10839" y="763"/>
                    <a:pt x="10850" y="754"/>
                    <a:pt x="10923" y="2024"/>
                  </a:cubicBezTo>
                  <a:cubicBezTo>
                    <a:pt x="10996" y="3294"/>
                    <a:pt x="10802" y="6616"/>
                    <a:pt x="10779" y="7977"/>
                  </a:cubicBezTo>
                  <a:cubicBezTo>
                    <a:pt x="10698" y="9782"/>
                    <a:pt x="10677" y="10578"/>
                    <a:pt x="10290" y="10595"/>
                  </a:cubicBezTo>
                  <a:cubicBezTo>
                    <a:pt x="9903" y="10612"/>
                    <a:pt x="9642" y="10848"/>
                    <a:pt x="8559" y="10685"/>
                  </a:cubicBezTo>
                  <a:cubicBezTo>
                    <a:pt x="7476" y="10522"/>
                    <a:pt x="5100" y="10520"/>
                    <a:pt x="3896" y="10433"/>
                  </a:cubicBezTo>
                  <a:cubicBezTo>
                    <a:pt x="2692" y="10347"/>
                    <a:pt x="1790" y="10776"/>
                    <a:pt x="1325" y="10746"/>
                  </a:cubicBezTo>
                  <a:lnTo>
                    <a:pt x="883" y="10582"/>
                  </a:lnTo>
                  <a:cubicBezTo>
                    <a:pt x="-919" y="10096"/>
                    <a:pt x="604" y="8401"/>
                    <a:pt x="545" y="7397"/>
                  </a:cubicBezTo>
                  <a:cubicBezTo>
                    <a:pt x="486" y="6393"/>
                    <a:pt x="387" y="5656"/>
                    <a:pt x="528" y="4555"/>
                  </a:cubicBezTo>
                  <a:cubicBezTo>
                    <a:pt x="534" y="2968"/>
                    <a:pt x="-749" y="1584"/>
                    <a:pt x="918" y="105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450131" y="5561837"/>
                  <a:ext cx="2831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131" y="5561837"/>
                  <a:ext cx="283154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2766" r="-6383" b="-15217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218211" y="6274342"/>
                  <a:ext cx="2726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211" y="6274342"/>
                  <a:ext cx="272639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22222" r="-6667" b="-15217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11539853" y="5346483"/>
                  <a:ext cx="2884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9853" y="5346483"/>
                  <a:ext cx="288477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2766" r="-8511" b="-17778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10698674" y="6259391"/>
                  <a:ext cx="2779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8674" y="6259391"/>
                  <a:ext cx="27796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9565" r="-8696" b="-15556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lowchart: Manual Input 14"/>
            <p:cNvSpPr/>
            <p:nvPr/>
          </p:nvSpPr>
          <p:spPr>
            <a:xfrm>
              <a:off x="8753700" y="4782257"/>
              <a:ext cx="2763930" cy="144697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23 w 10000"/>
                <a:gd name="connsiteY0" fmla="*/ 280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3 w 10000"/>
                <a:gd name="connsiteY4" fmla="*/ 280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23" y="2807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8" y="7602"/>
                    <a:pt x="15" y="5205"/>
                    <a:pt x="23" y="280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8275418" y="6240858"/>
                  <a:ext cx="806759" cy="3007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NZ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𝑇𝑥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418" y="6240858"/>
                  <a:ext cx="806759" cy="300788"/>
                </a:xfrm>
                <a:prstGeom prst="rect">
                  <a:avLst/>
                </a:prstGeom>
                <a:blipFill>
                  <a:blip r:embed="rId25"/>
                  <a:stretch>
                    <a:fillRect l="-6818" r="-10606" b="-26531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1201131" y="6239350"/>
                  <a:ext cx="816377" cy="3007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NZ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𝑅𝑥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1131" y="6239350"/>
                  <a:ext cx="816377" cy="300788"/>
                </a:xfrm>
                <a:prstGeom prst="rect">
                  <a:avLst/>
                </a:prstGeom>
                <a:blipFill>
                  <a:blip r:embed="rId26"/>
                  <a:stretch>
                    <a:fillRect l="-5970" t="-2041" r="-9701" b="-26531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576408" y="4913665"/>
                  <a:ext cx="3211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𝑇𝑥</m:t>
                        </m:r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6408" y="4913665"/>
                  <a:ext cx="321177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16981" r="-15094" b="-8889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Flowchart: Connector 114"/>
            <p:cNvSpPr/>
            <p:nvPr/>
          </p:nvSpPr>
          <p:spPr>
            <a:xfrm>
              <a:off x="11480675" y="6193233"/>
              <a:ext cx="72000" cy="720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8993459" y="5916234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NZ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NZ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NZ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NZ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3459" y="5916234"/>
                  <a:ext cx="293285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12500" r="-8333" b="-15556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 rot="21056735">
                  <a:off x="8952242" y="4816872"/>
                  <a:ext cx="426079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NZ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NZ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𝐿𝑜𝑆</m:t>
                            </m:r>
                          </m:e>
                        </m:acc>
                      </m:oMath>
                    </m:oMathPara>
                  </a14:m>
                  <a:endParaRPr lang="en-NZ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56735">
                  <a:off x="8952242" y="4816872"/>
                  <a:ext cx="426079" cy="312458"/>
                </a:xfrm>
                <a:prstGeom prst="rect">
                  <a:avLst/>
                </a:prstGeom>
                <a:blipFill>
                  <a:blip r:embed="rId29"/>
                  <a:stretch>
                    <a:fillRect l="-7595" r="-10127" b="-6349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Arrow Connector 118"/>
            <p:cNvCxnSpPr>
              <a:stCxn id="15" idx="0"/>
            </p:cNvCxnSpPr>
            <p:nvPr/>
          </p:nvCxnSpPr>
          <p:spPr>
            <a:xfrm flipV="1">
              <a:off x="8760057" y="5066783"/>
              <a:ext cx="791031" cy="1216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8791606" y="5625074"/>
                  <a:ext cx="287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NZ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1606" y="5625074"/>
                  <a:ext cx="287963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12766" r="-8511" b="-15556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>
              <a:stCxn id="111" idx="1"/>
            </p:cNvCxnSpPr>
            <p:nvPr/>
          </p:nvCxnSpPr>
          <p:spPr>
            <a:xfrm>
              <a:off x="8730787" y="5166745"/>
              <a:ext cx="1202201" cy="106248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112" idx="7"/>
            </p:cNvCxnSpPr>
            <p:nvPr/>
          </p:nvCxnSpPr>
          <p:spPr>
            <a:xfrm flipV="1">
              <a:off x="9937332" y="4755813"/>
              <a:ext cx="1604799" cy="14734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Flowchart: Connector 110"/>
            <p:cNvSpPr/>
            <p:nvPr/>
          </p:nvSpPr>
          <p:spPr>
            <a:xfrm>
              <a:off x="8720243" y="515620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2" name="Flowchart: Connector 111"/>
            <p:cNvSpPr/>
            <p:nvPr/>
          </p:nvSpPr>
          <p:spPr>
            <a:xfrm>
              <a:off x="11480675" y="4745269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2" name="Flowchart: Connector 121"/>
            <p:cNvSpPr/>
            <p:nvPr/>
          </p:nvSpPr>
          <p:spPr>
            <a:xfrm>
              <a:off x="9899525" y="6199583"/>
              <a:ext cx="72000" cy="7200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9831905" y="5917853"/>
                  <a:ext cx="2217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1905" y="5917853"/>
                  <a:ext cx="221792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7778" r="-22222" b="-6667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8197305" y="4650085"/>
                  <a:ext cx="271933" cy="276999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sp3d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7305" y="4650085"/>
                  <a:ext cx="271933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14000" b="-7843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9314779" y="5431828"/>
                  <a:ext cx="2550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4779" y="5431828"/>
                  <a:ext cx="255070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14286" r="-7143" b="-17778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0433506" y="5284838"/>
                  <a:ext cx="2603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3506" y="5284838"/>
                  <a:ext cx="260391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1905" r="-9524" b="-15556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1278523" y="4462266"/>
                  <a:ext cx="3307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𝑅𝑥</m:t>
                        </m:r>
                      </m:oMath>
                    </m:oMathPara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8523" y="4462266"/>
                  <a:ext cx="330796" cy="276999"/>
                </a:xfrm>
                <a:prstGeom prst="rect">
                  <a:avLst/>
                </a:prstGeom>
                <a:blipFill>
                  <a:blip r:embed="rId35"/>
                  <a:stretch>
                    <a:fillRect l="-14815" r="-16667" b="-6667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Flowchart: Process 44"/>
            <p:cNvSpPr/>
            <p:nvPr/>
          </p:nvSpPr>
          <p:spPr>
            <a:xfrm>
              <a:off x="8760057" y="6092825"/>
              <a:ext cx="118831" cy="136408"/>
            </a:xfrm>
            <a:prstGeom prst="flowChartProcess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>
              <a:off x="8769223" y="6232176"/>
              <a:ext cx="807692" cy="241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8760090" y="5457407"/>
              <a:ext cx="4004" cy="747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lowchart: Connector 112"/>
            <p:cNvSpPr/>
            <p:nvPr/>
          </p:nvSpPr>
          <p:spPr>
            <a:xfrm>
              <a:off x="8723419" y="6193233"/>
              <a:ext cx="72000" cy="720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1404599" y="6103544"/>
              <a:ext cx="107312" cy="0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1410554" y="6096398"/>
              <a:ext cx="0" cy="126880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428897" y="476551"/>
                <a:ext cx="1459310" cy="508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NZ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  <m:t>𝐿𝑜𝑆</m:t>
                                </m:r>
                              </m:e>
                            </m:acc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⃗"/>
                                <m:ctrlPr>
                                  <a:rPr lang="en-N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NZ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NZ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  <m:t>𝐿𝑜𝑆</m:t>
                                    </m:r>
                                  </m:e>
                                </m:acc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NZ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NZ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NZ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NZ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NZ" b="0" i="1" dirty="0" smtClean="0">
                    <a:latin typeface="Cambria Math" panose="02040503050406030204" pitchFamily="18" charset="0"/>
                  </a:rPr>
                  <a:t> ,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897" y="476551"/>
                <a:ext cx="1459310" cy="508281"/>
              </a:xfrm>
              <a:prstGeom prst="rect">
                <a:avLst/>
              </a:prstGeom>
              <a:blipFill>
                <a:blip r:embed="rId36"/>
                <a:stretch>
                  <a:fillRect r="-8787" b="-357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873837" y="988832"/>
                <a:ext cx="3171542" cy="825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NZ" i="1">
                          <a:latin typeface="Cambria Math" panose="02040503050406030204" pitchFamily="18" charset="0"/>
                        </a:rPr>
                        <m:t> : </m:t>
                      </m:r>
                      <m:acc>
                        <m:accPr>
                          <m:chr m:val="⃗"/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NZ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Z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Z" i="1" dirty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⃗"/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NZ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𝑅𝑥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𝑅𝑥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𝑅𝑥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NZ" i="1" dirty="0">
                          <a:latin typeface="Cambria Math" panose="02040503050406030204" pitchFamily="18" charset="0"/>
                        </a:rPr>
                        <m:t>=0, </m:t>
                      </m:r>
                    </m:oMath>
                  </m:oMathPara>
                </a14:m>
                <a:endParaRPr lang="en-NZ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837" y="988832"/>
                <a:ext cx="3171542" cy="82567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9338696" y="1818317"/>
                <a:ext cx="1550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NZ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NZ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NZ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NZ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NZ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NZ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NZ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NZ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NZ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NZ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NZ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NZ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NZ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696" y="1818317"/>
                <a:ext cx="1550284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8419624" y="2135771"/>
                <a:ext cx="3633302" cy="825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NZ" i="1">
                          <a:latin typeface="Cambria Math" panose="02040503050406030204" pitchFamily="18" charset="0"/>
                        </a:rPr>
                        <m:t> : </m:t>
                      </m:r>
                      <m:acc>
                        <m:accPr>
                          <m:chr m:val="⃗"/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NZ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Z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Z" i="1" dirty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⃗"/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NZ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𝑅𝑥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𝑅𝑥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𝑅𝑥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NZ" i="1" dirty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624" y="2135771"/>
                <a:ext cx="3633302" cy="82567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Rectangle 220"/>
              <p:cNvSpPr/>
              <p:nvPr/>
            </p:nvSpPr>
            <p:spPr>
              <a:xfrm>
                <a:off x="8419624" y="2928251"/>
                <a:ext cx="3572581" cy="825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𝑇𝑥</m:t>
                          </m:r>
                        </m:e>
                      </m:d>
                      <m:r>
                        <a:rPr lang="en-NZ" i="1">
                          <a:latin typeface="Cambria Math" panose="02040503050406030204" pitchFamily="18" charset="0"/>
                        </a:rPr>
                        <m:t> : </m:t>
                      </m:r>
                      <m:acc>
                        <m:accPr>
                          <m:chr m:val="⃗"/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NZ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Z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Z" i="1" dirty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⃗"/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NZ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NZ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NZ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NZ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NZ" i="1" dirty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NZ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1" name="Rectangle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624" y="2928251"/>
                <a:ext cx="3572581" cy="82567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078980" y="534222"/>
                <a:ext cx="1844800" cy="5557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NZ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𝐿𝑜𝑆</m:t>
                          </m:r>
                        </m:e>
                      </m:acc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NZ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i="1" dirty="0">
                              <a:latin typeface="Cambria Math" panose="02040503050406030204" pitchFamily="18" charset="0"/>
                            </a:rPr>
                            <m:t>𝑅𝑥</m:t>
                          </m:r>
                          <m:r>
                            <a:rPr lang="en-NZ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NZ" i="1" dirty="0">
                              <a:latin typeface="Cambria Math" panose="02040503050406030204" pitchFamily="18" charset="0"/>
                            </a:rPr>
                            <m:t>𝑇𝑥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NZ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i="1" dirty="0">
                                  <a:latin typeface="Cambria Math" panose="02040503050406030204" pitchFamily="18" charset="0"/>
                                </a:rPr>
                                <m:t>𝑅𝑥</m:t>
                              </m:r>
                              <m:r>
                                <a:rPr lang="en-NZ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NZ" i="1" dirty="0">
                                  <a:latin typeface="Cambria Math" panose="02040503050406030204" pitchFamily="18" charset="0"/>
                                </a:rPr>
                                <m:t>𝑇𝑥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980" y="534222"/>
                <a:ext cx="1844800" cy="5557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8434386" y="3739690"/>
                <a:ext cx="3010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NZ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NZ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NZ" dirty="0" smtClean="0"/>
                  <a:t> - orthonormal basis</a:t>
                </a:r>
                <a:endParaRPr lang="en-NZ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386" y="3739690"/>
                <a:ext cx="3010055" cy="369332"/>
              </a:xfrm>
              <a:prstGeom prst="rect">
                <a:avLst/>
              </a:prstGeom>
              <a:blipFill>
                <a:blip r:embed="rId42"/>
                <a:stretch>
                  <a:fillRect t="-8197" r="-1014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5711190" y="628650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Line of Sight</a:t>
            </a:r>
            <a:endParaRPr lang="en-NZ" dirty="0"/>
          </a:p>
        </p:txBody>
      </p:sp>
      <p:cxnSp>
        <p:nvCxnSpPr>
          <p:cNvPr id="222" name="Straight Arrow Connector 221"/>
          <p:cNvCxnSpPr/>
          <p:nvPr/>
        </p:nvCxnSpPr>
        <p:spPr>
          <a:xfrm flipV="1">
            <a:off x="5431252" y="1855404"/>
            <a:ext cx="465187" cy="971850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 rot="17721225">
                <a:off x="5464775" y="2331334"/>
                <a:ext cx="594393" cy="312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𝑁𝐿𝑜𝑆</m:t>
                          </m:r>
                        </m:e>
                      </m:acc>
                    </m:oMath>
                  </m:oMathPara>
                </a14:m>
                <a:endParaRPr lang="en-NZ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21225">
                <a:off x="5464775" y="2331334"/>
                <a:ext cx="594393" cy="312458"/>
              </a:xfrm>
              <a:prstGeom prst="rect">
                <a:avLst/>
              </a:prstGeom>
              <a:blipFill>
                <a:blip r:embed="rId43"/>
                <a:stretch>
                  <a:fillRect t="-4505" r="-6742" b="-720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/>
              <p:cNvSpPr txBox="1"/>
              <p:nvPr/>
            </p:nvSpPr>
            <p:spPr>
              <a:xfrm>
                <a:off x="184591" y="6397890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225" name="TextBox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1" y="6397890"/>
                <a:ext cx="183320" cy="276999"/>
              </a:xfrm>
              <a:prstGeom prst="rect">
                <a:avLst/>
              </a:prstGeom>
              <a:blipFill>
                <a:blip r:embed="rId4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/>
              <p:cNvSpPr/>
              <p:nvPr/>
            </p:nvSpPr>
            <p:spPr>
              <a:xfrm>
                <a:off x="7707212" y="473926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226" name="Rectangle 2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212" y="4739265"/>
                <a:ext cx="371384" cy="369332"/>
              </a:xfrm>
              <a:prstGeom prst="rect">
                <a:avLst/>
              </a:prstGeom>
              <a:blipFill>
                <a:blip r:embed="rId4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/>
              <p:cNvSpPr/>
              <p:nvPr/>
            </p:nvSpPr>
            <p:spPr>
              <a:xfrm>
                <a:off x="1371876" y="1554580"/>
                <a:ext cx="353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227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876" y="1554580"/>
                <a:ext cx="353750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12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22"/>
          <p:cNvSpPr/>
          <p:nvPr/>
        </p:nvSpPr>
        <p:spPr>
          <a:xfrm>
            <a:off x="122811" y="111496"/>
            <a:ext cx="3937379" cy="234169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35 w 10000"/>
              <a:gd name="connsiteY0" fmla="*/ 47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35 w 10000"/>
              <a:gd name="connsiteY4" fmla="*/ 476 h 10000"/>
              <a:gd name="connsiteX0" fmla="*/ 882 w 10847"/>
              <a:gd name="connsiteY0" fmla="*/ 476 h 10000"/>
              <a:gd name="connsiteX1" fmla="*/ 10847 w 10847"/>
              <a:gd name="connsiteY1" fmla="*/ 0 h 10000"/>
              <a:gd name="connsiteX2" fmla="*/ 10847 w 10847"/>
              <a:gd name="connsiteY2" fmla="*/ 10000 h 10000"/>
              <a:gd name="connsiteX3" fmla="*/ 847 w 10847"/>
              <a:gd name="connsiteY3" fmla="*/ 10000 h 10000"/>
              <a:gd name="connsiteX4" fmla="*/ 492 w 10847"/>
              <a:gd name="connsiteY4" fmla="*/ 3973 h 10000"/>
              <a:gd name="connsiteX5" fmla="*/ 882 w 10847"/>
              <a:gd name="connsiteY5" fmla="*/ 476 h 10000"/>
              <a:gd name="connsiteX0" fmla="*/ 918 w 10883"/>
              <a:gd name="connsiteY0" fmla="*/ 476 h 10000"/>
              <a:gd name="connsiteX1" fmla="*/ 10883 w 10883"/>
              <a:gd name="connsiteY1" fmla="*/ 0 h 10000"/>
              <a:gd name="connsiteX2" fmla="*/ 10883 w 10883"/>
              <a:gd name="connsiteY2" fmla="*/ 10000 h 10000"/>
              <a:gd name="connsiteX3" fmla="*/ 883 w 10883"/>
              <a:gd name="connsiteY3" fmla="*/ 10000 h 10000"/>
              <a:gd name="connsiteX4" fmla="*/ 545 w 10883"/>
              <a:gd name="connsiteY4" fmla="*/ 6815 h 10000"/>
              <a:gd name="connsiteX5" fmla="*/ 528 w 10883"/>
              <a:gd name="connsiteY5" fmla="*/ 3973 h 10000"/>
              <a:gd name="connsiteX6" fmla="*/ 918 w 10883"/>
              <a:gd name="connsiteY6" fmla="*/ 476 h 10000"/>
              <a:gd name="connsiteX0" fmla="*/ 918 w 10883"/>
              <a:gd name="connsiteY0" fmla="*/ 476 h 10164"/>
              <a:gd name="connsiteX1" fmla="*/ 10883 w 10883"/>
              <a:gd name="connsiteY1" fmla="*/ 0 h 10164"/>
              <a:gd name="connsiteX2" fmla="*/ 10883 w 10883"/>
              <a:gd name="connsiteY2" fmla="*/ 10000 h 10164"/>
              <a:gd name="connsiteX3" fmla="*/ 1325 w 10883"/>
              <a:gd name="connsiteY3" fmla="*/ 10164 h 10164"/>
              <a:gd name="connsiteX4" fmla="*/ 883 w 10883"/>
              <a:gd name="connsiteY4" fmla="*/ 10000 h 10164"/>
              <a:gd name="connsiteX5" fmla="*/ 545 w 10883"/>
              <a:gd name="connsiteY5" fmla="*/ 6815 h 10164"/>
              <a:gd name="connsiteX6" fmla="*/ 528 w 10883"/>
              <a:gd name="connsiteY6" fmla="*/ 3973 h 10164"/>
              <a:gd name="connsiteX7" fmla="*/ 918 w 10883"/>
              <a:gd name="connsiteY7" fmla="*/ 476 h 10164"/>
              <a:gd name="connsiteX0" fmla="*/ 918 w 10883"/>
              <a:gd name="connsiteY0" fmla="*/ 476 h 10711"/>
              <a:gd name="connsiteX1" fmla="*/ 10883 w 10883"/>
              <a:gd name="connsiteY1" fmla="*/ 0 h 10711"/>
              <a:gd name="connsiteX2" fmla="*/ 10883 w 10883"/>
              <a:gd name="connsiteY2" fmla="*/ 10000 h 10711"/>
              <a:gd name="connsiteX3" fmla="*/ 3896 w 10883"/>
              <a:gd name="connsiteY3" fmla="*/ 9851 h 10711"/>
              <a:gd name="connsiteX4" fmla="*/ 1325 w 10883"/>
              <a:gd name="connsiteY4" fmla="*/ 10164 h 10711"/>
              <a:gd name="connsiteX5" fmla="*/ 883 w 10883"/>
              <a:gd name="connsiteY5" fmla="*/ 10000 h 10711"/>
              <a:gd name="connsiteX6" fmla="*/ 545 w 10883"/>
              <a:gd name="connsiteY6" fmla="*/ 6815 h 10711"/>
              <a:gd name="connsiteX7" fmla="*/ 528 w 10883"/>
              <a:gd name="connsiteY7" fmla="*/ 3973 h 10711"/>
              <a:gd name="connsiteX8" fmla="*/ 918 w 10883"/>
              <a:gd name="connsiteY8" fmla="*/ 476 h 10711"/>
              <a:gd name="connsiteX0" fmla="*/ 918 w 10883"/>
              <a:gd name="connsiteY0" fmla="*/ 476 h 10825"/>
              <a:gd name="connsiteX1" fmla="*/ 10883 w 10883"/>
              <a:gd name="connsiteY1" fmla="*/ 0 h 10825"/>
              <a:gd name="connsiteX2" fmla="*/ 10883 w 10883"/>
              <a:gd name="connsiteY2" fmla="*/ 10000 h 10825"/>
              <a:gd name="connsiteX3" fmla="*/ 8559 w 10883"/>
              <a:gd name="connsiteY3" fmla="*/ 10103 h 10825"/>
              <a:gd name="connsiteX4" fmla="*/ 3896 w 10883"/>
              <a:gd name="connsiteY4" fmla="*/ 9851 h 10825"/>
              <a:gd name="connsiteX5" fmla="*/ 1325 w 10883"/>
              <a:gd name="connsiteY5" fmla="*/ 10164 h 10825"/>
              <a:gd name="connsiteX6" fmla="*/ 883 w 10883"/>
              <a:gd name="connsiteY6" fmla="*/ 10000 h 10825"/>
              <a:gd name="connsiteX7" fmla="*/ 545 w 10883"/>
              <a:gd name="connsiteY7" fmla="*/ 6815 h 10825"/>
              <a:gd name="connsiteX8" fmla="*/ 528 w 10883"/>
              <a:gd name="connsiteY8" fmla="*/ 3973 h 10825"/>
              <a:gd name="connsiteX9" fmla="*/ 918 w 10883"/>
              <a:gd name="connsiteY9" fmla="*/ 476 h 10825"/>
              <a:gd name="connsiteX0" fmla="*/ 918 w 10883"/>
              <a:gd name="connsiteY0" fmla="*/ 476 h 10775"/>
              <a:gd name="connsiteX1" fmla="*/ 10883 w 10883"/>
              <a:gd name="connsiteY1" fmla="*/ 0 h 10775"/>
              <a:gd name="connsiteX2" fmla="*/ 10883 w 10883"/>
              <a:gd name="connsiteY2" fmla="*/ 10000 h 10775"/>
              <a:gd name="connsiteX3" fmla="*/ 9667 w 10883"/>
              <a:gd name="connsiteY3" fmla="*/ 9909 h 10775"/>
              <a:gd name="connsiteX4" fmla="*/ 8559 w 10883"/>
              <a:gd name="connsiteY4" fmla="*/ 10103 h 10775"/>
              <a:gd name="connsiteX5" fmla="*/ 3896 w 10883"/>
              <a:gd name="connsiteY5" fmla="*/ 9851 h 10775"/>
              <a:gd name="connsiteX6" fmla="*/ 1325 w 10883"/>
              <a:gd name="connsiteY6" fmla="*/ 10164 h 10775"/>
              <a:gd name="connsiteX7" fmla="*/ 883 w 10883"/>
              <a:gd name="connsiteY7" fmla="*/ 10000 h 10775"/>
              <a:gd name="connsiteX8" fmla="*/ 545 w 10883"/>
              <a:gd name="connsiteY8" fmla="*/ 6815 h 10775"/>
              <a:gd name="connsiteX9" fmla="*/ 528 w 10883"/>
              <a:gd name="connsiteY9" fmla="*/ 3973 h 10775"/>
              <a:gd name="connsiteX10" fmla="*/ 918 w 10883"/>
              <a:gd name="connsiteY10" fmla="*/ 476 h 10775"/>
              <a:gd name="connsiteX0" fmla="*/ 918 w 11143"/>
              <a:gd name="connsiteY0" fmla="*/ 476 h 10165"/>
              <a:gd name="connsiteX1" fmla="*/ 10883 w 11143"/>
              <a:gd name="connsiteY1" fmla="*/ 0 h 10165"/>
              <a:gd name="connsiteX2" fmla="*/ 11143 w 11143"/>
              <a:gd name="connsiteY2" fmla="*/ 8333 h 10165"/>
              <a:gd name="connsiteX3" fmla="*/ 9667 w 11143"/>
              <a:gd name="connsiteY3" fmla="*/ 9909 h 10165"/>
              <a:gd name="connsiteX4" fmla="*/ 8559 w 11143"/>
              <a:gd name="connsiteY4" fmla="*/ 10103 h 10165"/>
              <a:gd name="connsiteX5" fmla="*/ 3896 w 11143"/>
              <a:gd name="connsiteY5" fmla="*/ 9851 h 10165"/>
              <a:gd name="connsiteX6" fmla="*/ 1325 w 11143"/>
              <a:gd name="connsiteY6" fmla="*/ 10164 h 10165"/>
              <a:gd name="connsiteX7" fmla="*/ 883 w 11143"/>
              <a:gd name="connsiteY7" fmla="*/ 10000 h 10165"/>
              <a:gd name="connsiteX8" fmla="*/ 545 w 11143"/>
              <a:gd name="connsiteY8" fmla="*/ 6815 h 10165"/>
              <a:gd name="connsiteX9" fmla="*/ 528 w 11143"/>
              <a:gd name="connsiteY9" fmla="*/ 3973 h 10165"/>
              <a:gd name="connsiteX10" fmla="*/ 918 w 11143"/>
              <a:gd name="connsiteY10" fmla="*/ 476 h 10165"/>
              <a:gd name="connsiteX0" fmla="*/ 918 w 11143"/>
              <a:gd name="connsiteY0" fmla="*/ 476 h 10165"/>
              <a:gd name="connsiteX1" fmla="*/ 10883 w 11143"/>
              <a:gd name="connsiteY1" fmla="*/ 0 h 10165"/>
              <a:gd name="connsiteX2" fmla="*/ 11143 w 11143"/>
              <a:gd name="connsiteY2" fmla="*/ 8333 h 10165"/>
              <a:gd name="connsiteX3" fmla="*/ 10290 w 11143"/>
              <a:gd name="connsiteY3" fmla="*/ 10013 h 10165"/>
              <a:gd name="connsiteX4" fmla="*/ 8559 w 11143"/>
              <a:gd name="connsiteY4" fmla="*/ 10103 h 10165"/>
              <a:gd name="connsiteX5" fmla="*/ 3896 w 11143"/>
              <a:gd name="connsiteY5" fmla="*/ 9851 h 10165"/>
              <a:gd name="connsiteX6" fmla="*/ 1325 w 11143"/>
              <a:gd name="connsiteY6" fmla="*/ 10164 h 10165"/>
              <a:gd name="connsiteX7" fmla="*/ 883 w 11143"/>
              <a:gd name="connsiteY7" fmla="*/ 10000 h 10165"/>
              <a:gd name="connsiteX8" fmla="*/ 545 w 11143"/>
              <a:gd name="connsiteY8" fmla="*/ 6815 h 10165"/>
              <a:gd name="connsiteX9" fmla="*/ 528 w 11143"/>
              <a:gd name="connsiteY9" fmla="*/ 3973 h 10165"/>
              <a:gd name="connsiteX10" fmla="*/ 918 w 11143"/>
              <a:gd name="connsiteY10" fmla="*/ 476 h 10165"/>
              <a:gd name="connsiteX0" fmla="*/ 918 w 10900"/>
              <a:gd name="connsiteY0" fmla="*/ 476 h 10165"/>
              <a:gd name="connsiteX1" fmla="*/ 10883 w 10900"/>
              <a:gd name="connsiteY1" fmla="*/ 0 h 10165"/>
              <a:gd name="connsiteX2" fmla="*/ 10779 w 10900"/>
              <a:gd name="connsiteY2" fmla="*/ 7395 h 10165"/>
              <a:gd name="connsiteX3" fmla="*/ 10290 w 10900"/>
              <a:gd name="connsiteY3" fmla="*/ 10013 h 10165"/>
              <a:gd name="connsiteX4" fmla="*/ 8559 w 10900"/>
              <a:gd name="connsiteY4" fmla="*/ 10103 h 10165"/>
              <a:gd name="connsiteX5" fmla="*/ 3896 w 10900"/>
              <a:gd name="connsiteY5" fmla="*/ 9851 h 10165"/>
              <a:gd name="connsiteX6" fmla="*/ 1325 w 10900"/>
              <a:gd name="connsiteY6" fmla="*/ 10164 h 10165"/>
              <a:gd name="connsiteX7" fmla="*/ 883 w 10900"/>
              <a:gd name="connsiteY7" fmla="*/ 10000 h 10165"/>
              <a:gd name="connsiteX8" fmla="*/ 545 w 10900"/>
              <a:gd name="connsiteY8" fmla="*/ 6815 h 10165"/>
              <a:gd name="connsiteX9" fmla="*/ 528 w 10900"/>
              <a:gd name="connsiteY9" fmla="*/ 3973 h 10165"/>
              <a:gd name="connsiteX10" fmla="*/ 918 w 10900"/>
              <a:gd name="connsiteY10" fmla="*/ 476 h 10165"/>
              <a:gd name="connsiteX0" fmla="*/ 918 w 10779"/>
              <a:gd name="connsiteY0" fmla="*/ 729 h 10418"/>
              <a:gd name="connsiteX1" fmla="*/ 10225 w 10779"/>
              <a:gd name="connsiteY1" fmla="*/ 0 h 10418"/>
              <a:gd name="connsiteX2" fmla="*/ 10779 w 10779"/>
              <a:gd name="connsiteY2" fmla="*/ 7648 h 10418"/>
              <a:gd name="connsiteX3" fmla="*/ 10290 w 10779"/>
              <a:gd name="connsiteY3" fmla="*/ 10266 h 10418"/>
              <a:gd name="connsiteX4" fmla="*/ 8559 w 10779"/>
              <a:gd name="connsiteY4" fmla="*/ 10356 h 10418"/>
              <a:gd name="connsiteX5" fmla="*/ 3896 w 10779"/>
              <a:gd name="connsiteY5" fmla="*/ 10104 h 10418"/>
              <a:gd name="connsiteX6" fmla="*/ 1325 w 10779"/>
              <a:gd name="connsiteY6" fmla="*/ 10417 h 10418"/>
              <a:gd name="connsiteX7" fmla="*/ 883 w 10779"/>
              <a:gd name="connsiteY7" fmla="*/ 10253 h 10418"/>
              <a:gd name="connsiteX8" fmla="*/ 545 w 10779"/>
              <a:gd name="connsiteY8" fmla="*/ 7068 h 10418"/>
              <a:gd name="connsiteX9" fmla="*/ 528 w 10779"/>
              <a:gd name="connsiteY9" fmla="*/ 4226 h 10418"/>
              <a:gd name="connsiteX10" fmla="*/ 918 w 10779"/>
              <a:gd name="connsiteY10" fmla="*/ 729 h 10418"/>
              <a:gd name="connsiteX0" fmla="*/ 918 w 10779"/>
              <a:gd name="connsiteY0" fmla="*/ 1058 h 10747"/>
              <a:gd name="connsiteX1" fmla="*/ 7425 w 10779"/>
              <a:gd name="connsiteY1" fmla="*/ 0 h 10747"/>
              <a:gd name="connsiteX2" fmla="*/ 10225 w 10779"/>
              <a:gd name="connsiteY2" fmla="*/ 329 h 10747"/>
              <a:gd name="connsiteX3" fmla="*/ 10779 w 10779"/>
              <a:gd name="connsiteY3" fmla="*/ 7977 h 10747"/>
              <a:gd name="connsiteX4" fmla="*/ 10290 w 10779"/>
              <a:gd name="connsiteY4" fmla="*/ 10595 h 10747"/>
              <a:gd name="connsiteX5" fmla="*/ 8559 w 10779"/>
              <a:gd name="connsiteY5" fmla="*/ 10685 h 10747"/>
              <a:gd name="connsiteX6" fmla="*/ 3896 w 10779"/>
              <a:gd name="connsiteY6" fmla="*/ 10433 h 10747"/>
              <a:gd name="connsiteX7" fmla="*/ 1325 w 10779"/>
              <a:gd name="connsiteY7" fmla="*/ 10746 h 10747"/>
              <a:gd name="connsiteX8" fmla="*/ 883 w 10779"/>
              <a:gd name="connsiteY8" fmla="*/ 10582 h 10747"/>
              <a:gd name="connsiteX9" fmla="*/ 545 w 10779"/>
              <a:gd name="connsiteY9" fmla="*/ 7397 h 10747"/>
              <a:gd name="connsiteX10" fmla="*/ 528 w 10779"/>
              <a:gd name="connsiteY10" fmla="*/ 4555 h 10747"/>
              <a:gd name="connsiteX11" fmla="*/ 918 w 10779"/>
              <a:gd name="connsiteY11" fmla="*/ 1058 h 10747"/>
              <a:gd name="connsiteX0" fmla="*/ 918 w 10779"/>
              <a:gd name="connsiteY0" fmla="*/ 1058 h 10747"/>
              <a:gd name="connsiteX1" fmla="*/ 3832 w 10779"/>
              <a:gd name="connsiteY1" fmla="*/ 878 h 10747"/>
              <a:gd name="connsiteX2" fmla="*/ 7425 w 10779"/>
              <a:gd name="connsiteY2" fmla="*/ 0 h 10747"/>
              <a:gd name="connsiteX3" fmla="*/ 10225 w 10779"/>
              <a:gd name="connsiteY3" fmla="*/ 329 h 10747"/>
              <a:gd name="connsiteX4" fmla="*/ 10779 w 10779"/>
              <a:gd name="connsiteY4" fmla="*/ 7977 h 10747"/>
              <a:gd name="connsiteX5" fmla="*/ 10290 w 10779"/>
              <a:gd name="connsiteY5" fmla="*/ 10595 h 10747"/>
              <a:gd name="connsiteX6" fmla="*/ 8559 w 10779"/>
              <a:gd name="connsiteY6" fmla="*/ 10685 h 10747"/>
              <a:gd name="connsiteX7" fmla="*/ 3896 w 10779"/>
              <a:gd name="connsiteY7" fmla="*/ 10433 h 10747"/>
              <a:gd name="connsiteX8" fmla="*/ 1325 w 10779"/>
              <a:gd name="connsiteY8" fmla="*/ 10746 h 10747"/>
              <a:gd name="connsiteX9" fmla="*/ 883 w 10779"/>
              <a:gd name="connsiteY9" fmla="*/ 10582 h 10747"/>
              <a:gd name="connsiteX10" fmla="*/ 545 w 10779"/>
              <a:gd name="connsiteY10" fmla="*/ 7397 h 10747"/>
              <a:gd name="connsiteX11" fmla="*/ 528 w 10779"/>
              <a:gd name="connsiteY11" fmla="*/ 4555 h 10747"/>
              <a:gd name="connsiteX12" fmla="*/ 918 w 10779"/>
              <a:gd name="connsiteY12" fmla="*/ 1058 h 10747"/>
              <a:gd name="connsiteX0" fmla="*/ 918 w 10779"/>
              <a:gd name="connsiteY0" fmla="*/ 1058 h 10747"/>
              <a:gd name="connsiteX1" fmla="*/ 3832 w 10779"/>
              <a:gd name="connsiteY1" fmla="*/ 878 h 10747"/>
              <a:gd name="connsiteX2" fmla="*/ 7425 w 10779"/>
              <a:gd name="connsiteY2" fmla="*/ 0 h 10747"/>
              <a:gd name="connsiteX3" fmla="*/ 10338 w 10779"/>
              <a:gd name="connsiteY3" fmla="*/ 359 h 10747"/>
              <a:gd name="connsiteX4" fmla="*/ 10779 w 10779"/>
              <a:gd name="connsiteY4" fmla="*/ 7977 h 10747"/>
              <a:gd name="connsiteX5" fmla="*/ 10290 w 10779"/>
              <a:gd name="connsiteY5" fmla="*/ 10595 h 10747"/>
              <a:gd name="connsiteX6" fmla="*/ 8559 w 10779"/>
              <a:gd name="connsiteY6" fmla="*/ 10685 h 10747"/>
              <a:gd name="connsiteX7" fmla="*/ 3896 w 10779"/>
              <a:gd name="connsiteY7" fmla="*/ 10433 h 10747"/>
              <a:gd name="connsiteX8" fmla="*/ 1325 w 10779"/>
              <a:gd name="connsiteY8" fmla="*/ 10746 h 10747"/>
              <a:gd name="connsiteX9" fmla="*/ 883 w 10779"/>
              <a:gd name="connsiteY9" fmla="*/ 10582 h 10747"/>
              <a:gd name="connsiteX10" fmla="*/ 545 w 10779"/>
              <a:gd name="connsiteY10" fmla="*/ 7397 h 10747"/>
              <a:gd name="connsiteX11" fmla="*/ 528 w 10779"/>
              <a:gd name="connsiteY11" fmla="*/ 4555 h 10747"/>
              <a:gd name="connsiteX12" fmla="*/ 918 w 10779"/>
              <a:gd name="connsiteY12" fmla="*/ 1058 h 10747"/>
              <a:gd name="connsiteX0" fmla="*/ 918 w 10939"/>
              <a:gd name="connsiteY0" fmla="*/ 1058 h 10747"/>
              <a:gd name="connsiteX1" fmla="*/ 3832 w 10939"/>
              <a:gd name="connsiteY1" fmla="*/ 878 h 10747"/>
              <a:gd name="connsiteX2" fmla="*/ 7425 w 10939"/>
              <a:gd name="connsiteY2" fmla="*/ 0 h 10747"/>
              <a:gd name="connsiteX3" fmla="*/ 10338 w 10939"/>
              <a:gd name="connsiteY3" fmla="*/ 359 h 10747"/>
              <a:gd name="connsiteX4" fmla="*/ 10923 w 10939"/>
              <a:gd name="connsiteY4" fmla="*/ 2024 h 10747"/>
              <a:gd name="connsiteX5" fmla="*/ 10779 w 10939"/>
              <a:gd name="connsiteY5" fmla="*/ 7977 h 10747"/>
              <a:gd name="connsiteX6" fmla="*/ 10290 w 10939"/>
              <a:gd name="connsiteY6" fmla="*/ 10595 h 10747"/>
              <a:gd name="connsiteX7" fmla="*/ 8559 w 10939"/>
              <a:gd name="connsiteY7" fmla="*/ 10685 h 10747"/>
              <a:gd name="connsiteX8" fmla="*/ 3896 w 10939"/>
              <a:gd name="connsiteY8" fmla="*/ 10433 h 10747"/>
              <a:gd name="connsiteX9" fmla="*/ 1325 w 10939"/>
              <a:gd name="connsiteY9" fmla="*/ 10746 h 10747"/>
              <a:gd name="connsiteX10" fmla="*/ 883 w 10939"/>
              <a:gd name="connsiteY10" fmla="*/ 10582 h 10747"/>
              <a:gd name="connsiteX11" fmla="*/ 545 w 10939"/>
              <a:gd name="connsiteY11" fmla="*/ 7397 h 10747"/>
              <a:gd name="connsiteX12" fmla="*/ 528 w 10939"/>
              <a:gd name="connsiteY12" fmla="*/ 4555 h 10747"/>
              <a:gd name="connsiteX13" fmla="*/ 918 w 10939"/>
              <a:gd name="connsiteY13" fmla="*/ 1058 h 10747"/>
              <a:gd name="connsiteX0" fmla="*/ 918 w 10939"/>
              <a:gd name="connsiteY0" fmla="*/ 1058 h 10747"/>
              <a:gd name="connsiteX1" fmla="*/ 3832 w 10939"/>
              <a:gd name="connsiteY1" fmla="*/ 878 h 10747"/>
              <a:gd name="connsiteX2" fmla="*/ 7425 w 10939"/>
              <a:gd name="connsiteY2" fmla="*/ 0 h 10747"/>
              <a:gd name="connsiteX3" fmla="*/ 9477 w 10939"/>
              <a:gd name="connsiteY3" fmla="*/ 45 h 10747"/>
              <a:gd name="connsiteX4" fmla="*/ 10338 w 10939"/>
              <a:gd name="connsiteY4" fmla="*/ 359 h 10747"/>
              <a:gd name="connsiteX5" fmla="*/ 10923 w 10939"/>
              <a:gd name="connsiteY5" fmla="*/ 2024 h 10747"/>
              <a:gd name="connsiteX6" fmla="*/ 10779 w 10939"/>
              <a:gd name="connsiteY6" fmla="*/ 7977 h 10747"/>
              <a:gd name="connsiteX7" fmla="*/ 10290 w 10939"/>
              <a:gd name="connsiteY7" fmla="*/ 10595 h 10747"/>
              <a:gd name="connsiteX8" fmla="*/ 8559 w 10939"/>
              <a:gd name="connsiteY8" fmla="*/ 10685 h 10747"/>
              <a:gd name="connsiteX9" fmla="*/ 3896 w 10939"/>
              <a:gd name="connsiteY9" fmla="*/ 10433 h 10747"/>
              <a:gd name="connsiteX10" fmla="*/ 1325 w 10939"/>
              <a:gd name="connsiteY10" fmla="*/ 10746 h 10747"/>
              <a:gd name="connsiteX11" fmla="*/ 883 w 10939"/>
              <a:gd name="connsiteY11" fmla="*/ 10582 h 10747"/>
              <a:gd name="connsiteX12" fmla="*/ 545 w 10939"/>
              <a:gd name="connsiteY12" fmla="*/ 7397 h 10747"/>
              <a:gd name="connsiteX13" fmla="*/ 528 w 10939"/>
              <a:gd name="connsiteY13" fmla="*/ 4555 h 10747"/>
              <a:gd name="connsiteX14" fmla="*/ 918 w 10939"/>
              <a:gd name="connsiteY14" fmla="*/ 1058 h 10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939" h="10747">
                <a:moveTo>
                  <a:pt x="918" y="1058"/>
                </a:moveTo>
                <a:cubicBezTo>
                  <a:pt x="1531" y="383"/>
                  <a:pt x="2748" y="1054"/>
                  <a:pt x="3832" y="878"/>
                </a:cubicBezTo>
                <a:cubicBezTo>
                  <a:pt x="4916" y="702"/>
                  <a:pt x="6453" y="104"/>
                  <a:pt x="7425" y="0"/>
                </a:cubicBezTo>
                <a:cubicBezTo>
                  <a:pt x="8172" y="84"/>
                  <a:pt x="8730" y="-39"/>
                  <a:pt x="9477" y="45"/>
                </a:cubicBezTo>
                <a:lnTo>
                  <a:pt x="10338" y="359"/>
                </a:lnTo>
                <a:cubicBezTo>
                  <a:pt x="10839" y="763"/>
                  <a:pt x="10850" y="754"/>
                  <a:pt x="10923" y="2024"/>
                </a:cubicBezTo>
                <a:cubicBezTo>
                  <a:pt x="10996" y="3294"/>
                  <a:pt x="10802" y="6616"/>
                  <a:pt x="10779" y="7977"/>
                </a:cubicBezTo>
                <a:cubicBezTo>
                  <a:pt x="10698" y="9782"/>
                  <a:pt x="10677" y="10578"/>
                  <a:pt x="10290" y="10595"/>
                </a:cubicBezTo>
                <a:cubicBezTo>
                  <a:pt x="9903" y="10612"/>
                  <a:pt x="9642" y="10848"/>
                  <a:pt x="8559" y="10685"/>
                </a:cubicBezTo>
                <a:cubicBezTo>
                  <a:pt x="7476" y="10522"/>
                  <a:pt x="5100" y="10520"/>
                  <a:pt x="3896" y="10433"/>
                </a:cubicBezTo>
                <a:cubicBezTo>
                  <a:pt x="2692" y="10347"/>
                  <a:pt x="1790" y="10776"/>
                  <a:pt x="1325" y="10746"/>
                </a:cubicBezTo>
                <a:lnTo>
                  <a:pt x="883" y="10582"/>
                </a:lnTo>
                <a:cubicBezTo>
                  <a:pt x="-919" y="10096"/>
                  <a:pt x="604" y="8401"/>
                  <a:pt x="545" y="7397"/>
                </a:cubicBezTo>
                <a:cubicBezTo>
                  <a:pt x="486" y="6393"/>
                  <a:pt x="387" y="5656"/>
                  <a:pt x="528" y="4555"/>
                </a:cubicBezTo>
                <a:cubicBezTo>
                  <a:pt x="534" y="2968"/>
                  <a:pt x="-749" y="1584"/>
                  <a:pt x="918" y="105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5791" y="1309877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91" y="1309877"/>
                <a:ext cx="283154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63871" y="2022382"/>
                <a:ext cx="27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871" y="2022382"/>
                <a:ext cx="272639" cy="276999"/>
              </a:xfrm>
              <a:prstGeom prst="rect">
                <a:avLst/>
              </a:prstGeom>
              <a:blipFill>
                <a:blip r:embed="rId4"/>
                <a:stretch>
                  <a:fillRect l="-22222" r="-4444" b="-1555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85513" y="1094523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513" y="1094523"/>
                <a:ext cx="288477" cy="276999"/>
              </a:xfrm>
              <a:prstGeom prst="rect">
                <a:avLst/>
              </a:prstGeom>
              <a:blipFill>
                <a:blip r:embed="rId5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44334" y="2007431"/>
                <a:ext cx="2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34" y="2007431"/>
                <a:ext cx="277960" cy="276999"/>
              </a:xfrm>
              <a:prstGeom prst="rect">
                <a:avLst/>
              </a:prstGeom>
              <a:blipFill>
                <a:blip r:embed="rId6"/>
                <a:stretch>
                  <a:fillRect l="-20000" r="-8889" b="-1521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lowchart: Manual Input 14"/>
          <p:cNvSpPr/>
          <p:nvPr/>
        </p:nvSpPr>
        <p:spPr>
          <a:xfrm>
            <a:off x="699360" y="530297"/>
            <a:ext cx="2763930" cy="144697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3 w 10000"/>
              <a:gd name="connsiteY0" fmla="*/ 280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3 w 10000"/>
              <a:gd name="connsiteY4" fmla="*/ 280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23" y="2807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8" y="7602"/>
                  <a:pt x="15" y="5205"/>
                  <a:pt x="23" y="280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1078" y="1988898"/>
                <a:ext cx="806759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NZ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𝑇𝑥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78" y="1988898"/>
                <a:ext cx="806759" cy="300788"/>
              </a:xfrm>
              <a:prstGeom prst="rect">
                <a:avLst/>
              </a:prstGeom>
              <a:blipFill>
                <a:blip r:embed="rId7"/>
                <a:stretch>
                  <a:fillRect l="-6015" r="-9774" b="-2400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46791" y="1987390"/>
                <a:ext cx="816377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NZ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𝑅𝑥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791" y="1987390"/>
                <a:ext cx="816377" cy="300788"/>
              </a:xfrm>
              <a:prstGeom prst="rect">
                <a:avLst/>
              </a:prstGeom>
              <a:blipFill>
                <a:blip r:embed="rId8"/>
                <a:stretch>
                  <a:fillRect l="-5970" r="-9701" b="-2653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2068" y="661705"/>
                <a:ext cx="321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𝑇𝑥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68" y="661705"/>
                <a:ext cx="321177" cy="276999"/>
              </a:xfrm>
              <a:prstGeom prst="rect">
                <a:avLst/>
              </a:prstGeom>
              <a:blipFill>
                <a:blip r:embed="rId9"/>
                <a:stretch>
                  <a:fillRect l="-17308" r="-17308" b="-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owchart: Connector 14"/>
          <p:cNvSpPr/>
          <p:nvPr/>
        </p:nvSpPr>
        <p:spPr>
          <a:xfrm>
            <a:off x="3426335" y="1941273"/>
            <a:ext cx="72000" cy="7200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39119" y="1664274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NZ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NZ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NZ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NZ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19" y="1664274"/>
                <a:ext cx="293285" cy="276999"/>
              </a:xfrm>
              <a:prstGeom prst="rect">
                <a:avLst/>
              </a:prstGeom>
              <a:blipFill>
                <a:blip r:embed="rId10"/>
                <a:stretch>
                  <a:fillRect l="-12500" r="-8333" b="-1777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21056735">
                <a:off x="897902" y="564912"/>
                <a:ext cx="426079" cy="312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𝐿𝑜𝑆</m:t>
                          </m:r>
                        </m:e>
                      </m:acc>
                    </m:oMath>
                  </m:oMathPara>
                </a14:m>
                <a:endParaRPr lang="en-NZ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56735">
                <a:off x="897902" y="564912"/>
                <a:ext cx="426079" cy="312458"/>
              </a:xfrm>
              <a:prstGeom prst="rect">
                <a:avLst/>
              </a:prstGeom>
              <a:blipFill>
                <a:blip r:embed="rId11"/>
                <a:stretch>
                  <a:fillRect l="-7692" r="-11538" b="-634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1" idx="0"/>
          </p:cNvCxnSpPr>
          <p:nvPr/>
        </p:nvCxnSpPr>
        <p:spPr>
          <a:xfrm flipV="1">
            <a:off x="705717" y="814823"/>
            <a:ext cx="791031" cy="121640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37266" y="1373114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NZ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6" y="1373114"/>
                <a:ext cx="287963" cy="276999"/>
              </a:xfrm>
              <a:prstGeom prst="rect">
                <a:avLst/>
              </a:prstGeom>
              <a:blipFill>
                <a:blip r:embed="rId12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22" idx="1"/>
          </p:cNvCxnSpPr>
          <p:nvPr/>
        </p:nvCxnSpPr>
        <p:spPr>
          <a:xfrm>
            <a:off x="676447" y="914785"/>
            <a:ext cx="1202201" cy="10624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23" idx="7"/>
          </p:cNvCxnSpPr>
          <p:nvPr/>
        </p:nvCxnSpPr>
        <p:spPr>
          <a:xfrm flipV="1">
            <a:off x="1882992" y="503853"/>
            <a:ext cx="1604799" cy="14734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665903" y="904241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Flowchart: Connector 22"/>
          <p:cNvSpPr/>
          <p:nvPr/>
        </p:nvSpPr>
        <p:spPr>
          <a:xfrm>
            <a:off x="3426335" y="493309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Flowchart: Connector 23"/>
          <p:cNvSpPr/>
          <p:nvPr/>
        </p:nvSpPr>
        <p:spPr>
          <a:xfrm>
            <a:off x="1845185" y="1947623"/>
            <a:ext cx="72000" cy="72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77565" y="1665893"/>
                <a:ext cx="221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565" y="1665893"/>
                <a:ext cx="221792" cy="276999"/>
              </a:xfrm>
              <a:prstGeom prst="rect">
                <a:avLst/>
              </a:prstGeom>
              <a:blipFill>
                <a:blip r:embed="rId13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42965" y="398125"/>
                <a:ext cx="271933" cy="2769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65" y="398125"/>
                <a:ext cx="271933" cy="276999"/>
              </a:xfrm>
              <a:prstGeom prst="rect">
                <a:avLst/>
              </a:prstGeom>
              <a:blipFill>
                <a:blip r:embed="rId14"/>
                <a:stretch>
                  <a:fillRect l="-14000" b="-1000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260439" y="1179868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439" y="1179868"/>
                <a:ext cx="255070" cy="276999"/>
              </a:xfrm>
              <a:prstGeom prst="rect">
                <a:avLst/>
              </a:prstGeom>
              <a:blipFill>
                <a:blip r:embed="rId15"/>
                <a:stretch>
                  <a:fillRect l="-14286" r="-4762" b="-1555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9166" y="103287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166" y="1032878"/>
                <a:ext cx="260391" cy="276999"/>
              </a:xfrm>
              <a:prstGeom prst="rect">
                <a:avLst/>
              </a:prstGeom>
              <a:blipFill>
                <a:blip r:embed="rId16"/>
                <a:stretch>
                  <a:fillRect l="-11628" r="-9302" b="-1521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24183" y="210306"/>
                <a:ext cx="330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𝑅𝑥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183" y="210306"/>
                <a:ext cx="330796" cy="276999"/>
              </a:xfrm>
              <a:prstGeom prst="rect">
                <a:avLst/>
              </a:prstGeom>
              <a:blipFill>
                <a:blip r:embed="rId17"/>
                <a:stretch>
                  <a:fillRect l="-16667" r="-14815" b="-652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lowchart: Process 29"/>
          <p:cNvSpPr/>
          <p:nvPr/>
        </p:nvSpPr>
        <p:spPr>
          <a:xfrm>
            <a:off x="705717" y="1840865"/>
            <a:ext cx="118831" cy="136408"/>
          </a:xfrm>
          <a:prstGeom prst="flowChartProcess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14883" y="1980216"/>
            <a:ext cx="807692" cy="2417"/>
          </a:xfrm>
          <a:prstGeom prst="straightConnector1">
            <a:avLst/>
          </a:prstGeom>
          <a:ln w="381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05750" y="1205447"/>
            <a:ext cx="4004" cy="74760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/>
          <p:cNvSpPr/>
          <p:nvPr/>
        </p:nvSpPr>
        <p:spPr>
          <a:xfrm>
            <a:off x="669079" y="1941273"/>
            <a:ext cx="72000" cy="7200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4" name="Straight Connector 33"/>
          <p:cNvCxnSpPr/>
          <p:nvPr/>
        </p:nvCxnSpPr>
        <p:spPr>
          <a:xfrm>
            <a:off x="3350259" y="1851584"/>
            <a:ext cx="107312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56214" y="1844438"/>
            <a:ext cx="0" cy="12688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41858" y="2654210"/>
                <a:ext cx="3171542" cy="825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NZ" i="1">
                          <a:latin typeface="Cambria Math" panose="02040503050406030204" pitchFamily="18" charset="0"/>
                        </a:rPr>
                        <m:t> : </m:t>
                      </m:r>
                      <m:acc>
                        <m:accPr>
                          <m:chr m:val="⃗"/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NZ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Z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Z" i="1" dirty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⃗"/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NZ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𝑅𝑥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𝑅𝑥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𝑅𝑥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NZ" i="1" dirty="0">
                          <a:latin typeface="Cambria Math" panose="02040503050406030204" pitchFamily="18" charset="0"/>
                        </a:rPr>
                        <m:t>=0, </m:t>
                      </m:r>
                    </m:oMath>
                  </m:oMathPara>
                </a14:m>
                <a:endParaRPr lang="en-NZ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58" y="2654210"/>
                <a:ext cx="3171542" cy="8256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006717" y="3495125"/>
                <a:ext cx="1550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NZ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NZ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NZ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NZ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NZ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NZ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NZ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NZ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NZ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NZ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NZ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NZ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NZ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17" y="3495125"/>
                <a:ext cx="155028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87645" y="3801149"/>
                <a:ext cx="3582006" cy="825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NZ" i="1">
                          <a:latin typeface="Cambria Math" panose="02040503050406030204" pitchFamily="18" charset="0"/>
                        </a:rPr>
                        <m:t> : </m:t>
                      </m:r>
                      <m:acc>
                        <m:accPr>
                          <m:chr m:val="⃗"/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NZ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Z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Z" i="1" dirty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⃗"/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NZ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𝑅𝑥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𝑅𝑥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𝑅𝑥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NZ" i="1" dirty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5" y="3801149"/>
                <a:ext cx="3582006" cy="8256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7645" y="4593629"/>
                <a:ext cx="3630096" cy="825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𝑇𝑥</m:t>
                          </m:r>
                        </m:e>
                      </m:d>
                      <m:r>
                        <a:rPr lang="en-NZ" i="1">
                          <a:latin typeface="Cambria Math" panose="02040503050406030204" pitchFamily="18" charset="0"/>
                        </a:rPr>
                        <m:t> : </m:t>
                      </m:r>
                      <m:acc>
                        <m:accPr>
                          <m:chr m:val="⃗"/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NZ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Z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Z" i="1" dirty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⃗"/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NZ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NZ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NZ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NZ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NZ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NZ" i="1" dirty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5" y="4593629"/>
                <a:ext cx="3630096" cy="8256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311490" y="683170"/>
                <a:ext cx="2790444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NZ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𝑇𝑥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𝑇𝑥</m:t>
                          </m:r>
                        </m:e>
                      </m:d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490" y="683170"/>
                <a:ext cx="2790444" cy="300788"/>
              </a:xfrm>
              <a:prstGeom prst="rect">
                <a:avLst/>
              </a:prstGeom>
              <a:blipFill>
                <a:blip r:embed="rId22"/>
                <a:stretch>
                  <a:fillRect l="-437" b="-1632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338160" y="1041310"/>
                <a:ext cx="2757614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NZ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𝑅𝑥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𝑅𝑥</m:t>
                          </m:r>
                        </m:e>
                      </m:d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160" y="1041310"/>
                <a:ext cx="2757614" cy="300788"/>
              </a:xfrm>
              <a:prstGeom prst="rect">
                <a:avLst/>
              </a:prstGeom>
              <a:blipFill>
                <a:blip r:embed="rId23"/>
                <a:stretch>
                  <a:fillRect l="-1770" b="-1632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869180" y="1420569"/>
                <a:ext cx="2178545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=‖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𝑇𝑥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𝑇𝑥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180" y="1420569"/>
                <a:ext cx="2178545" cy="300788"/>
              </a:xfrm>
              <a:prstGeom prst="rect">
                <a:avLst/>
              </a:prstGeom>
              <a:blipFill>
                <a:blip r:embed="rId24"/>
                <a:stretch>
                  <a:fillRect l="-1120" r="-3641" b="-2653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69180" y="1774899"/>
                <a:ext cx="2203104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=‖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𝑅𝑥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𝑅𝑥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180" y="1774899"/>
                <a:ext cx="2203104" cy="300788"/>
              </a:xfrm>
              <a:prstGeom prst="rect">
                <a:avLst/>
              </a:prstGeom>
              <a:blipFill>
                <a:blip r:embed="rId25"/>
                <a:stretch>
                  <a:fillRect l="-1108" r="-3601" b="-2653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Left Brace 44"/>
          <p:cNvSpPr/>
          <p:nvPr/>
        </p:nvSpPr>
        <p:spPr>
          <a:xfrm rot="16200000">
            <a:off x="2030807" y="675591"/>
            <a:ext cx="101680" cy="2751854"/>
          </a:xfrm>
          <a:prstGeom prst="leftBrace">
            <a:avLst>
              <a:gd name="adj1" fmla="val 8333"/>
              <a:gd name="adj2" fmla="val 495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984696" y="2065836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696" y="2065836"/>
                <a:ext cx="193258" cy="276999"/>
              </a:xfrm>
              <a:prstGeom prst="rect">
                <a:avLst/>
              </a:prstGeom>
              <a:blipFill>
                <a:blip r:embed="rId27"/>
                <a:stretch>
                  <a:fillRect l="-32258" r="-29032" b="-888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964430" y="2144469"/>
                <a:ext cx="2543389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=‖</m:t>
                      </m:r>
                      <m:sSub>
                        <m:sSubPr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𝑅𝑥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430" y="2144469"/>
                <a:ext cx="2543389" cy="300788"/>
              </a:xfrm>
              <a:prstGeom prst="rect">
                <a:avLst/>
              </a:prstGeom>
              <a:blipFill>
                <a:blip r:embed="rId28"/>
                <a:stretch>
                  <a:fillRect l="-1675" r="-2632" b="-2653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V="1">
            <a:off x="2889256" y="527901"/>
            <a:ext cx="578331" cy="517068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 rot="19139385">
                <a:off x="2767869" y="545991"/>
                <a:ext cx="594393" cy="312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𝑁𝐿𝑜𝑆</m:t>
                          </m:r>
                        </m:e>
                      </m:acc>
                    </m:oMath>
                  </m:oMathPara>
                </a14:m>
                <a:endParaRPr lang="en-NZ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39385">
                <a:off x="2767869" y="545991"/>
                <a:ext cx="594393" cy="312458"/>
              </a:xfrm>
              <a:prstGeom prst="rect">
                <a:avLst/>
              </a:prstGeom>
              <a:blipFill>
                <a:blip r:embed="rId29"/>
                <a:stretch>
                  <a:fillRect l="-926" r="-7407" b="-673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393737" y="2503318"/>
                <a:ext cx="1215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737" y="2503318"/>
                <a:ext cx="1215141" cy="276999"/>
              </a:xfrm>
              <a:prstGeom prst="rect">
                <a:avLst/>
              </a:prstGeom>
              <a:blipFill>
                <a:blip r:embed="rId30"/>
                <a:stretch>
                  <a:fillRect l="-4523" r="-4020" b="-1555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891810" y="2882577"/>
                <a:ext cx="814902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NZ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NZ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NZ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NZ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NZ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NZ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NZ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NZ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NZ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NZ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810" y="2882577"/>
                <a:ext cx="814902" cy="57124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850317" y="3029700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317" y="3029700"/>
                <a:ext cx="253274" cy="276999"/>
              </a:xfrm>
              <a:prstGeom prst="rect">
                <a:avLst/>
              </a:prstGeom>
              <a:blipFill>
                <a:blip r:embed="rId32"/>
                <a:stretch>
                  <a:fillRect l="-17073" r="-17073" b="-222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244360" y="2882577"/>
                <a:ext cx="1315553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NZ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NZ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NZ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sSub>
                            <m:sSubPr>
                              <m:ctrlPr>
                                <a:rPr lang="en-NZ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NZ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NZ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360" y="2882577"/>
                <a:ext cx="1315553" cy="57124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953000" y="3700864"/>
                <a:ext cx="2065374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𝑇𝑥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700864"/>
                <a:ext cx="2065374" cy="300788"/>
              </a:xfrm>
              <a:prstGeom prst="rect">
                <a:avLst/>
              </a:prstGeom>
              <a:blipFill>
                <a:blip r:embed="rId34"/>
                <a:stretch>
                  <a:fillRect l="-2367" r="-888" b="-1632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500078" y="4185404"/>
                <a:ext cx="2098395" cy="648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NZ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𝑁𝐿𝑜𝑆</m:t>
                          </m:r>
                        </m:e>
                      </m:acc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𝑅𝑥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𝑅𝑥</m:t>
                              </m:r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78" y="4185404"/>
                <a:ext cx="2098395" cy="64806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61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223944" y="3860391"/>
            <a:ext cx="9784080" cy="381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31564" y="4729868"/>
            <a:ext cx="9784080" cy="381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31564" y="5597705"/>
            <a:ext cx="9784080" cy="381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1564" y="2987901"/>
            <a:ext cx="9784080" cy="381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3" t="1621" r="25231" b="52973"/>
          <a:stretch/>
        </p:blipFill>
        <p:spPr>
          <a:xfrm>
            <a:off x="11532870" y="6217920"/>
            <a:ext cx="659130" cy="640080"/>
          </a:xfrm>
          <a:prstGeom prst="rect">
            <a:avLst/>
          </a:prstGeom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bel Suit Rg" panose="020B0608020202020204" pitchFamily="34" charset="0"/>
              </a:rPr>
              <a:t>Plane Waves vs Spherical Waves</a:t>
            </a:r>
            <a:endParaRPr lang="en-NZ" b="1" dirty="0">
              <a:solidFill>
                <a:schemeClr val="tx1">
                  <a:lumMod val="75000"/>
                  <a:lumOff val="25000"/>
                </a:schemeClr>
              </a:solidFill>
              <a:latin typeface="Libel Suit Rg" panose="020B0608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 rot="5400000">
            <a:off x="2674071" y="1297851"/>
            <a:ext cx="1355272" cy="2026920"/>
            <a:chOff x="1227908" y="2778444"/>
            <a:chExt cx="1355272" cy="202692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40404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27860" y="2778444"/>
              <a:ext cx="640080" cy="640080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1227908" y="2910840"/>
              <a:ext cx="703761" cy="181464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Libel Suit Rg" panose="020B0608020202020204" pitchFamily="34" charset="0"/>
                  <a:ea typeface="+mn-ea"/>
                  <a:cs typeface="+mn-cs"/>
                </a:rPr>
                <a:t>BS</a:t>
              </a:r>
              <a:endParaRPr kumimoji="0" lang="en-NZ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ibel Suit Rg" panose="020B0608020202020204" pitchFamily="34" charset="0"/>
                <a:ea typeface="+mn-ea"/>
                <a:cs typeface="+mn-cs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40404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43100" y="3468054"/>
              <a:ext cx="640080" cy="64008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40404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43100" y="4165284"/>
              <a:ext cx="640080" cy="64008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 rot="5400000">
            <a:off x="7243927" y="1296353"/>
            <a:ext cx="1355272" cy="2026920"/>
            <a:chOff x="1227908" y="2778444"/>
            <a:chExt cx="1355272" cy="202692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40404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27860" y="2778444"/>
              <a:ext cx="640080" cy="640080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1227908" y="2910840"/>
              <a:ext cx="703761" cy="181464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Libel Suit Rg" panose="020B0608020202020204" pitchFamily="34" charset="0"/>
                  <a:ea typeface="+mn-ea"/>
                  <a:cs typeface="+mn-cs"/>
                </a:rPr>
                <a:t>BS</a:t>
              </a:r>
              <a:endParaRPr kumimoji="0" lang="en-NZ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ibel Suit Rg" panose="020B0608020202020204" pitchFamily="34" charset="0"/>
                <a:ea typeface="+mn-ea"/>
                <a:cs typeface="+mn-cs"/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40404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43100" y="3468054"/>
              <a:ext cx="640080" cy="64008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40404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43100" y="4165284"/>
              <a:ext cx="640080" cy="640080"/>
            </a:xfrm>
            <a:prstGeom prst="rect">
              <a:avLst/>
            </a:prstGeom>
          </p:spPr>
        </p:pic>
      </p:grpSp>
      <p:cxnSp>
        <p:nvCxnSpPr>
          <p:cNvPr id="5" name="Straight Connector 4"/>
          <p:cNvCxnSpPr/>
          <p:nvPr/>
        </p:nvCxnSpPr>
        <p:spPr>
          <a:xfrm>
            <a:off x="1671638" y="5607913"/>
            <a:ext cx="3376749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79257" y="4738276"/>
            <a:ext cx="3376749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690142" y="3872185"/>
            <a:ext cx="3376749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>
            <a:off x="-1171050" y="4353415"/>
            <a:ext cx="3564000" cy="147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9"/>
          <p:cNvSpPr>
            <a:spLocks/>
          </p:cNvSpPr>
          <p:nvPr/>
        </p:nvSpPr>
        <p:spPr bwMode="auto">
          <a:xfrm rot="16200000">
            <a:off x="-1000810" y="4035197"/>
            <a:ext cx="3188841" cy="372956"/>
          </a:xfrm>
          <a:custGeom>
            <a:avLst/>
            <a:gdLst>
              <a:gd name="T0" fmla="*/ 76 w 4981"/>
              <a:gd name="T1" fmla="*/ 682 h 2074"/>
              <a:gd name="T2" fmla="*/ 154 w 4981"/>
              <a:gd name="T3" fmla="*/ 361 h 2074"/>
              <a:gd name="T4" fmla="*/ 232 w 4981"/>
              <a:gd name="T5" fmla="*/ 128 h 2074"/>
              <a:gd name="T6" fmla="*/ 310 w 4981"/>
              <a:gd name="T7" fmla="*/ 11 h 2074"/>
              <a:gd name="T8" fmla="*/ 388 w 4981"/>
              <a:gd name="T9" fmla="*/ 25 h 2074"/>
              <a:gd name="T10" fmla="*/ 466 w 4981"/>
              <a:gd name="T11" fmla="*/ 170 h 2074"/>
              <a:gd name="T12" fmla="*/ 544 w 4981"/>
              <a:gd name="T13" fmla="*/ 425 h 2074"/>
              <a:gd name="T14" fmla="*/ 622 w 4981"/>
              <a:gd name="T15" fmla="*/ 759 h 2074"/>
              <a:gd name="T16" fmla="*/ 700 w 4981"/>
              <a:gd name="T17" fmla="*/ 1129 h 2074"/>
              <a:gd name="T18" fmla="*/ 778 w 4981"/>
              <a:gd name="T19" fmla="*/ 1487 h 2074"/>
              <a:gd name="T20" fmla="*/ 856 w 4981"/>
              <a:gd name="T21" fmla="*/ 1787 h 2074"/>
              <a:gd name="T22" fmla="*/ 934 w 4981"/>
              <a:gd name="T23" fmla="*/ 1991 h 2074"/>
              <a:gd name="T24" fmla="*/ 1012 w 4981"/>
              <a:gd name="T25" fmla="*/ 2073 h 2074"/>
              <a:gd name="T26" fmla="*/ 1090 w 4981"/>
              <a:gd name="T27" fmla="*/ 2022 h 2074"/>
              <a:gd name="T28" fmla="*/ 1168 w 4981"/>
              <a:gd name="T29" fmla="*/ 1845 h 2074"/>
              <a:gd name="T30" fmla="*/ 1245 w 4981"/>
              <a:gd name="T31" fmla="*/ 1564 h 2074"/>
              <a:gd name="T32" fmla="*/ 1324 w 4981"/>
              <a:gd name="T33" fmla="*/ 1216 h 2074"/>
              <a:gd name="T34" fmla="*/ 1402 w 4981"/>
              <a:gd name="T35" fmla="*/ 845 h 2074"/>
              <a:gd name="T36" fmla="*/ 1479 w 4981"/>
              <a:gd name="T37" fmla="*/ 498 h 2074"/>
              <a:gd name="T38" fmla="*/ 1558 w 4981"/>
              <a:gd name="T39" fmla="*/ 221 h 2074"/>
              <a:gd name="T40" fmla="*/ 1636 w 4981"/>
              <a:gd name="T41" fmla="*/ 48 h 2074"/>
              <a:gd name="T42" fmla="*/ 1713 w 4981"/>
              <a:gd name="T43" fmla="*/ 2 h 2074"/>
              <a:gd name="T44" fmla="*/ 1791 w 4981"/>
              <a:gd name="T45" fmla="*/ 89 h 2074"/>
              <a:gd name="T46" fmla="*/ 1869 w 4981"/>
              <a:gd name="T47" fmla="*/ 297 h 2074"/>
              <a:gd name="T48" fmla="*/ 1947 w 4981"/>
              <a:gd name="T49" fmla="*/ 600 h 2074"/>
              <a:gd name="T50" fmla="*/ 2025 w 4981"/>
              <a:gd name="T51" fmla="*/ 960 h 2074"/>
              <a:gd name="T52" fmla="*/ 2103 w 4981"/>
              <a:gd name="T53" fmla="*/ 1329 h 2074"/>
              <a:gd name="T54" fmla="*/ 2181 w 4981"/>
              <a:gd name="T55" fmla="*/ 1661 h 2074"/>
              <a:gd name="T56" fmla="*/ 2259 w 4981"/>
              <a:gd name="T57" fmla="*/ 1913 h 2074"/>
              <a:gd name="T58" fmla="*/ 2337 w 4981"/>
              <a:gd name="T59" fmla="*/ 2052 h 2074"/>
              <a:gd name="T60" fmla="*/ 2415 w 4981"/>
              <a:gd name="T61" fmla="*/ 2062 h 2074"/>
              <a:gd name="T62" fmla="*/ 2493 w 4981"/>
              <a:gd name="T63" fmla="*/ 1940 h 2074"/>
              <a:gd name="T64" fmla="*/ 2571 w 4981"/>
              <a:gd name="T65" fmla="*/ 1702 h 2074"/>
              <a:gd name="T66" fmla="*/ 2649 w 4981"/>
              <a:gd name="T67" fmla="*/ 1379 h 2074"/>
              <a:gd name="T68" fmla="*/ 2727 w 4981"/>
              <a:gd name="T69" fmla="*/ 1013 h 2074"/>
              <a:gd name="T70" fmla="*/ 2805 w 4981"/>
              <a:gd name="T71" fmla="*/ 649 h 2074"/>
              <a:gd name="T72" fmla="*/ 2883 w 4981"/>
              <a:gd name="T73" fmla="*/ 335 h 2074"/>
              <a:gd name="T74" fmla="*/ 2961 w 4981"/>
              <a:gd name="T75" fmla="*/ 111 h 2074"/>
              <a:gd name="T76" fmla="*/ 3039 w 4981"/>
              <a:gd name="T77" fmla="*/ 6 h 2074"/>
              <a:gd name="T78" fmla="*/ 3117 w 4981"/>
              <a:gd name="T79" fmla="*/ 33 h 2074"/>
              <a:gd name="T80" fmla="*/ 3195 w 4981"/>
              <a:gd name="T81" fmla="*/ 189 h 2074"/>
              <a:gd name="T82" fmla="*/ 3273 w 4981"/>
              <a:gd name="T83" fmla="*/ 454 h 2074"/>
              <a:gd name="T84" fmla="*/ 3351 w 4981"/>
              <a:gd name="T85" fmla="*/ 793 h 2074"/>
              <a:gd name="T86" fmla="*/ 3429 w 4981"/>
              <a:gd name="T87" fmla="*/ 1163 h 2074"/>
              <a:gd name="T88" fmla="*/ 3506 w 4981"/>
              <a:gd name="T89" fmla="*/ 1518 h 2074"/>
              <a:gd name="T90" fmla="*/ 3585 w 4981"/>
              <a:gd name="T91" fmla="*/ 1810 h 2074"/>
              <a:gd name="T92" fmla="*/ 3662 w 4981"/>
              <a:gd name="T93" fmla="*/ 2004 h 2074"/>
              <a:gd name="T94" fmla="*/ 3740 w 4981"/>
              <a:gd name="T95" fmla="*/ 2074 h 2074"/>
              <a:gd name="T96" fmla="*/ 3819 w 4981"/>
              <a:gd name="T97" fmla="*/ 2011 h 2074"/>
              <a:gd name="T98" fmla="*/ 3896 w 4981"/>
              <a:gd name="T99" fmla="*/ 1822 h 2074"/>
              <a:gd name="T100" fmla="*/ 3974 w 4981"/>
              <a:gd name="T101" fmla="*/ 1534 h 2074"/>
              <a:gd name="T102" fmla="*/ 4052 w 4981"/>
              <a:gd name="T103" fmla="*/ 1181 h 2074"/>
              <a:gd name="T104" fmla="*/ 4130 w 4981"/>
              <a:gd name="T105" fmla="*/ 810 h 2074"/>
              <a:gd name="T106" fmla="*/ 4208 w 4981"/>
              <a:gd name="T107" fmla="*/ 469 h 2074"/>
              <a:gd name="T108" fmla="*/ 4286 w 4981"/>
              <a:gd name="T109" fmla="*/ 200 h 2074"/>
              <a:gd name="T110" fmla="*/ 4364 w 4981"/>
              <a:gd name="T111" fmla="*/ 38 h 2074"/>
              <a:gd name="T112" fmla="*/ 4442 w 4981"/>
              <a:gd name="T113" fmla="*/ 5 h 2074"/>
              <a:gd name="T114" fmla="*/ 4520 w 4981"/>
              <a:gd name="T115" fmla="*/ 104 h 2074"/>
              <a:gd name="T116" fmla="*/ 4598 w 4981"/>
              <a:gd name="T117" fmla="*/ 322 h 2074"/>
              <a:gd name="T118" fmla="*/ 4676 w 4981"/>
              <a:gd name="T119" fmla="*/ 632 h 2074"/>
              <a:gd name="T120" fmla="*/ 4754 w 4981"/>
              <a:gd name="T121" fmla="*/ 995 h 2074"/>
              <a:gd name="T122" fmla="*/ 4832 w 4981"/>
              <a:gd name="T123" fmla="*/ 1362 h 2074"/>
              <a:gd name="T124" fmla="*/ 4910 w 4981"/>
              <a:gd name="T125" fmla="*/ 1688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981" h="2074">
                <a:moveTo>
                  <a:pt x="0" y="1037"/>
                </a:moveTo>
                <a:cubicBezTo>
                  <a:pt x="1" y="1034"/>
                  <a:pt x="2" y="1030"/>
                  <a:pt x="3" y="1027"/>
                </a:cubicBezTo>
                <a:cubicBezTo>
                  <a:pt x="3" y="1023"/>
                  <a:pt x="4" y="1020"/>
                  <a:pt x="5" y="1016"/>
                </a:cubicBezTo>
                <a:cubicBezTo>
                  <a:pt x="6" y="1013"/>
                  <a:pt x="6" y="1010"/>
                  <a:pt x="7" y="1006"/>
                </a:cubicBezTo>
                <a:cubicBezTo>
                  <a:pt x="8" y="1002"/>
                  <a:pt x="9" y="999"/>
                  <a:pt x="9" y="996"/>
                </a:cubicBezTo>
                <a:cubicBezTo>
                  <a:pt x="10" y="992"/>
                  <a:pt x="10" y="989"/>
                  <a:pt x="11" y="986"/>
                </a:cubicBezTo>
                <a:cubicBezTo>
                  <a:pt x="12" y="982"/>
                  <a:pt x="13" y="978"/>
                  <a:pt x="13" y="975"/>
                </a:cubicBezTo>
                <a:cubicBezTo>
                  <a:pt x="14" y="972"/>
                  <a:pt x="15" y="968"/>
                  <a:pt x="16" y="964"/>
                </a:cubicBezTo>
                <a:cubicBezTo>
                  <a:pt x="16" y="961"/>
                  <a:pt x="17" y="958"/>
                  <a:pt x="18" y="954"/>
                </a:cubicBezTo>
                <a:cubicBezTo>
                  <a:pt x="19" y="951"/>
                  <a:pt x="19" y="948"/>
                  <a:pt x="20" y="944"/>
                </a:cubicBezTo>
                <a:cubicBezTo>
                  <a:pt x="21" y="940"/>
                  <a:pt x="21" y="937"/>
                  <a:pt x="22" y="934"/>
                </a:cubicBezTo>
                <a:cubicBezTo>
                  <a:pt x="23" y="930"/>
                  <a:pt x="24" y="927"/>
                  <a:pt x="24" y="923"/>
                </a:cubicBezTo>
                <a:cubicBezTo>
                  <a:pt x="25" y="920"/>
                  <a:pt x="26" y="916"/>
                  <a:pt x="27" y="913"/>
                </a:cubicBezTo>
                <a:cubicBezTo>
                  <a:pt x="27" y="910"/>
                  <a:pt x="28" y="906"/>
                  <a:pt x="28" y="903"/>
                </a:cubicBezTo>
                <a:cubicBezTo>
                  <a:pt x="29" y="899"/>
                  <a:pt x="30" y="896"/>
                  <a:pt x="31" y="892"/>
                </a:cubicBezTo>
                <a:cubicBezTo>
                  <a:pt x="31" y="889"/>
                  <a:pt x="32" y="886"/>
                  <a:pt x="33" y="882"/>
                </a:cubicBezTo>
                <a:cubicBezTo>
                  <a:pt x="34" y="879"/>
                  <a:pt x="34" y="875"/>
                  <a:pt x="35" y="872"/>
                </a:cubicBezTo>
                <a:cubicBezTo>
                  <a:pt x="36" y="869"/>
                  <a:pt x="37" y="865"/>
                  <a:pt x="37" y="862"/>
                </a:cubicBezTo>
                <a:cubicBezTo>
                  <a:pt x="38" y="858"/>
                  <a:pt x="39" y="855"/>
                  <a:pt x="39" y="851"/>
                </a:cubicBezTo>
                <a:cubicBezTo>
                  <a:pt x="40" y="848"/>
                  <a:pt x="41" y="845"/>
                  <a:pt x="42" y="841"/>
                </a:cubicBezTo>
                <a:cubicBezTo>
                  <a:pt x="42" y="838"/>
                  <a:pt x="43" y="835"/>
                  <a:pt x="44" y="831"/>
                </a:cubicBezTo>
                <a:cubicBezTo>
                  <a:pt x="45" y="828"/>
                  <a:pt x="45" y="824"/>
                  <a:pt x="46" y="821"/>
                </a:cubicBezTo>
                <a:cubicBezTo>
                  <a:pt x="46" y="818"/>
                  <a:pt x="47" y="814"/>
                  <a:pt x="48" y="811"/>
                </a:cubicBezTo>
                <a:cubicBezTo>
                  <a:pt x="49" y="807"/>
                  <a:pt x="49" y="804"/>
                  <a:pt x="50" y="801"/>
                </a:cubicBezTo>
                <a:cubicBezTo>
                  <a:pt x="51" y="797"/>
                  <a:pt x="52" y="794"/>
                  <a:pt x="52" y="791"/>
                </a:cubicBezTo>
                <a:cubicBezTo>
                  <a:pt x="53" y="787"/>
                  <a:pt x="54" y="784"/>
                  <a:pt x="55" y="781"/>
                </a:cubicBezTo>
                <a:cubicBezTo>
                  <a:pt x="55" y="777"/>
                  <a:pt x="56" y="774"/>
                  <a:pt x="57" y="771"/>
                </a:cubicBezTo>
                <a:cubicBezTo>
                  <a:pt x="57" y="767"/>
                  <a:pt x="58" y="764"/>
                  <a:pt x="59" y="761"/>
                </a:cubicBezTo>
                <a:cubicBezTo>
                  <a:pt x="60" y="757"/>
                  <a:pt x="60" y="754"/>
                  <a:pt x="61" y="751"/>
                </a:cubicBezTo>
                <a:cubicBezTo>
                  <a:pt x="62" y="747"/>
                  <a:pt x="63" y="744"/>
                  <a:pt x="63" y="741"/>
                </a:cubicBezTo>
                <a:cubicBezTo>
                  <a:pt x="64" y="737"/>
                  <a:pt x="65" y="734"/>
                  <a:pt x="65" y="731"/>
                </a:cubicBezTo>
                <a:cubicBezTo>
                  <a:pt x="66" y="727"/>
                  <a:pt x="67" y="724"/>
                  <a:pt x="67" y="721"/>
                </a:cubicBezTo>
                <a:cubicBezTo>
                  <a:pt x="68" y="718"/>
                  <a:pt x="69" y="714"/>
                  <a:pt x="70" y="711"/>
                </a:cubicBezTo>
                <a:cubicBezTo>
                  <a:pt x="70" y="708"/>
                  <a:pt x="71" y="705"/>
                  <a:pt x="72" y="701"/>
                </a:cubicBezTo>
                <a:cubicBezTo>
                  <a:pt x="73" y="698"/>
                  <a:pt x="74" y="695"/>
                  <a:pt x="74" y="691"/>
                </a:cubicBezTo>
                <a:cubicBezTo>
                  <a:pt x="75" y="688"/>
                  <a:pt x="75" y="685"/>
                  <a:pt x="76" y="682"/>
                </a:cubicBezTo>
                <a:cubicBezTo>
                  <a:pt x="77" y="678"/>
                  <a:pt x="78" y="675"/>
                  <a:pt x="78" y="672"/>
                </a:cubicBezTo>
                <a:cubicBezTo>
                  <a:pt x="79" y="669"/>
                  <a:pt x="80" y="665"/>
                  <a:pt x="81" y="662"/>
                </a:cubicBezTo>
                <a:cubicBezTo>
                  <a:pt x="81" y="659"/>
                  <a:pt x="82" y="656"/>
                  <a:pt x="83" y="653"/>
                </a:cubicBezTo>
                <a:cubicBezTo>
                  <a:pt x="84" y="649"/>
                  <a:pt x="84" y="646"/>
                  <a:pt x="85" y="643"/>
                </a:cubicBezTo>
                <a:cubicBezTo>
                  <a:pt x="86" y="640"/>
                  <a:pt x="86" y="637"/>
                  <a:pt x="87" y="634"/>
                </a:cubicBezTo>
                <a:cubicBezTo>
                  <a:pt x="88" y="630"/>
                  <a:pt x="89" y="627"/>
                  <a:pt x="89" y="624"/>
                </a:cubicBezTo>
                <a:cubicBezTo>
                  <a:pt x="90" y="621"/>
                  <a:pt x="91" y="617"/>
                  <a:pt x="92" y="614"/>
                </a:cubicBezTo>
                <a:cubicBezTo>
                  <a:pt x="92" y="611"/>
                  <a:pt x="93" y="608"/>
                  <a:pt x="93" y="605"/>
                </a:cubicBezTo>
                <a:cubicBezTo>
                  <a:pt x="94" y="602"/>
                  <a:pt x="95" y="599"/>
                  <a:pt x="96" y="596"/>
                </a:cubicBezTo>
                <a:cubicBezTo>
                  <a:pt x="96" y="593"/>
                  <a:pt x="97" y="589"/>
                  <a:pt x="98" y="586"/>
                </a:cubicBezTo>
                <a:cubicBezTo>
                  <a:pt x="99" y="583"/>
                  <a:pt x="99" y="580"/>
                  <a:pt x="100" y="577"/>
                </a:cubicBezTo>
                <a:cubicBezTo>
                  <a:pt x="101" y="574"/>
                  <a:pt x="102" y="571"/>
                  <a:pt x="102" y="568"/>
                </a:cubicBezTo>
                <a:cubicBezTo>
                  <a:pt x="103" y="564"/>
                  <a:pt x="104" y="561"/>
                  <a:pt x="104" y="558"/>
                </a:cubicBezTo>
                <a:cubicBezTo>
                  <a:pt x="105" y="555"/>
                  <a:pt x="106" y="552"/>
                  <a:pt x="107" y="549"/>
                </a:cubicBezTo>
                <a:cubicBezTo>
                  <a:pt x="107" y="546"/>
                  <a:pt x="108" y="543"/>
                  <a:pt x="109" y="540"/>
                </a:cubicBezTo>
                <a:cubicBezTo>
                  <a:pt x="110" y="537"/>
                  <a:pt x="110" y="534"/>
                  <a:pt x="111" y="531"/>
                </a:cubicBezTo>
                <a:cubicBezTo>
                  <a:pt x="112" y="528"/>
                  <a:pt x="112" y="525"/>
                  <a:pt x="113" y="522"/>
                </a:cubicBezTo>
                <a:cubicBezTo>
                  <a:pt x="114" y="519"/>
                  <a:pt x="114" y="516"/>
                  <a:pt x="115" y="513"/>
                </a:cubicBezTo>
                <a:cubicBezTo>
                  <a:pt x="116" y="510"/>
                  <a:pt x="117" y="507"/>
                  <a:pt x="117" y="504"/>
                </a:cubicBezTo>
                <a:cubicBezTo>
                  <a:pt x="118" y="501"/>
                  <a:pt x="119" y="498"/>
                  <a:pt x="120" y="495"/>
                </a:cubicBezTo>
                <a:cubicBezTo>
                  <a:pt x="120" y="492"/>
                  <a:pt x="121" y="489"/>
                  <a:pt x="122" y="486"/>
                </a:cubicBezTo>
                <a:cubicBezTo>
                  <a:pt x="122" y="484"/>
                  <a:pt x="123" y="481"/>
                  <a:pt x="124" y="478"/>
                </a:cubicBezTo>
                <a:cubicBezTo>
                  <a:pt x="125" y="475"/>
                  <a:pt x="125" y="472"/>
                  <a:pt x="126" y="469"/>
                </a:cubicBezTo>
                <a:cubicBezTo>
                  <a:pt x="127" y="466"/>
                  <a:pt x="128" y="463"/>
                  <a:pt x="128" y="460"/>
                </a:cubicBezTo>
                <a:cubicBezTo>
                  <a:pt x="129" y="457"/>
                  <a:pt x="130" y="455"/>
                  <a:pt x="130" y="452"/>
                </a:cubicBezTo>
                <a:cubicBezTo>
                  <a:pt x="131" y="449"/>
                  <a:pt x="132" y="446"/>
                  <a:pt x="132" y="443"/>
                </a:cubicBezTo>
                <a:cubicBezTo>
                  <a:pt x="133" y="440"/>
                  <a:pt x="134" y="437"/>
                  <a:pt x="135" y="435"/>
                </a:cubicBezTo>
                <a:cubicBezTo>
                  <a:pt x="135" y="432"/>
                  <a:pt x="136" y="429"/>
                  <a:pt x="137" y="426"/>
                </a:cubicBezTo>
                <a:cubicBezTo>
                  <a:pt x="138" y="424"/>
                  <a:pt x="138" y="421"/>
                  <a:pt x="139" y="418"/>
                </a:cubicBezTo>
                <a:cubicBezTo>
                  <a:pt x="140" y="415"/>
                  <a:pt x="140" y="412"/>
                  <a:pt x="141" y="410"/>
                </a:cubicBezTo>
                <a:cubicBezTo>
                  <a:pt x="142" y="407"/>
                  <a:pt x="143" y="404"/>
                  <a:pt x="143" y="401"/>
                </a:cubicBezTo>
                <a:cubicBezTo>
                  <a:pt x="144" y="399"/>
                  <a:pt x="145" y="396"/>
                  <a:pt x="146" y="394"/>
                </a:cubicBezTo>
                <a:cubicBezTo>
                  <a:pt x="146" y="391"/>
                  <a:pt x="147" y="388"/>
                  <a:pt x="148" y="385"/>
                </a:cubicBezTo>
                <a:cubicBezTo>
                  <a:pt x="149" y="383"/>
                  <a:pt x="149" y="380"/>
                  <a:pt x="150" y="377"/>
                </a:cubicBezTo>
                <a:cubicBezTo>
                  <a:pt x="150" y="375"/>
                  <a:pt x="151" y="372"/>
                  <a:pt x="152" y="369"/>
                </a:cubicBezTo>
                <a:cubicBezTo>
                  <a:pt x="153" y="366"/>
                  <a:pt x="153" y="364"/>
                  <a:pt x="154" y="361"/>
                </a:cubicBezTo>
                <a:cubicBezTo>
                  <a:pt x="155" y="359"/>
                  <a:pt x="156" y="356"/>
                  <a:pt x="156" y="354"/>
                </a:cubicBezTo>
                <a:cubicBezTo>
                  <a:pt x="157" y="351"/>
                  <a:pt x="158" y="348"/>
                  <a:pt x="158" y="346"/>
                </a:cubicBezTo>
                <a:cubicBezTo>
                  <a:pt x="159" y="343"/>
                  <a:pt x="160" y="341"/>
                  <a:pt x="161" y="338"/>
                </a:cubicBezTo>
                <a:cubicBezTo>
                  <a:pt x="161" y="336"/>
                  <a:pt x="162" y="333"/>
                  <a:pt x="163" y="330"/>
                </a:cubicBezTo>
                <a:cubicBezTo>
                  <a:pt x="164" y="328"/>
                  <a:pt x="164" y="326"/>
                  <a:pt x="165" y="323"/>
                </a:cubicBezTo>
                <a:cubicBezTo>
                  <a:pt x="166" y="320"/>
                  <a:pt x="167" y="318"/>
                  <a:pt x="167" y="315"/>
                </a:cubicBezTo>
                <a:cubicBezTo>
                  <a:pt x="168" y="313"/>
                  <a:pt x="169" y="310"/>
                  <a:pt x="169" y="308"/>
                </a:cubicBezTo>
                <a:cubicBezTo>
                  <a:pt x="170" y="306"/>
                  <a:pt x="171" y="303"/>
                  <a:pt x="172" y="301"/>
                </a:cubicBezTo>
                <a:cubicBezTo>
                  <a:pt x="172" y="298"/>
                  <a:pt x="173" y="296"/>
                  <a:pt x="174" y="294"/>
                </a:cubicBezTo>
                <a:cubicBezTo>
                  <a:pt x="175" y="291"/>
                  <a:pt x="175" y="289"/>
                  <a:pt x="176" y="286"/>
                </a:cubicBezTo>
                <a:cubicBezTo>
                  <a:pt x="177" y="284"/>
                  <a:pt x="177" y="282"/>
                  <a:pt x="178" y="279"/>
                </a:cubicBezTo>
                <a:cubicBezTo>
                  <a:pt x="179" y="277"/>
                  <a:pt x="179" y="274"/>
                  <a:pt x="180" y="272"/>
                </a:cubicBezTo>
                <a:cubicBezTo>
                  <a:pt x="181" y="270"/>
                  <a:pt x="182" y="267"/>
                  <a:pt x="182" y="265"/>
                </a:cubicBezTo>
                <a:cubicBezTo>
                  <a:pt x="183" y="263"/>
                  <a:pt x="184" y="261"/>
                  <a:pt x="185" y="258"/>
                </a:cubicBezTo>
                <a:cubicBezTo>
                  <a:pt x="185" y="256"/>
                  <a:pt x="186" y="254"/>
                  <a:pt x="187" y="252"/>
                </a:cubicBezTo>
                <a:cubicBezTo>
                  <a:pt x="187" y="249"/>
                  <a:pt x="188" y="247"/>
                  <a:pt x="189" y="245"/>
                </a:cubicBezTo>
                <a:cubicBezTo>
                  <a:pt x="190" y="243"/>
                  <a:pt x="190" y="240"/>
                  <a:pt x="191" y="238"/>
                </a:cubicBezTo>
                <a:cubicBezTo>
                  <a:pt x="192" y="236"/>
                  <a:pt x="193" y="234"/>
                  <a:pt x="193" y="232"/>
                </a:cubicBezTo>
                <a:cubicBezTo>
                  <a:pt x="194" y="229"/>
                  <a:pt x="195" y="227"/>
                  <a:pt x="195" y="225"/>
                </a:cubicBezTo>
                <a:cubicBezTo>
                  <a:pt x="196" y="223"/>
                  <a:pt x="197" y="221"/>
                  <a:pt x="197" y="218"/>
                </a:cubicBezTo>
                <a:cubicBezTo>
                  <a:pt x="198" y="217"/>
                  <a:pt x="199" y="214"/>
                  <a:pt x="200" y="212"/>
                </a:cubicBezTo>
                <a:cubicBezTo>
                  <a:pt x="200" y="210"/>
                  <a:pt x="201" y="208"/>
                  <a:pt x="202" y="206"/>
                </a:cubicBezTo>
                <a:cubicBezTo>
                  <a:pt x="203" y="204"/>
                  <a:pt x="203" y="202"/>
                  <a:pt x="204" y="200"/>
                </a:cubicBezTo>
                <a:cubicBezTo>
                  <a:pt x="205" y="198"/>
                  <a:pt x="205" y="196"/>
                  <a:pt x="206" y="194"/>
                </a:cubicBezTo>
                <a:cubicBezTo>
                  <a:pt x="207" y="192"/>
                  <a:pt x="208" y="190"/>
                  <a:pt x="208" y="188"/>
                </a:cubicBezTo>
                <a:cubicBezTo>
                  <a:pt x="209" y="186"/>
                  <a:pt x="210" y="184"/>
                  <a:pt x="211" y="182"/>
                </a:cubicBezTo>
                <a:cubicBezTo>
                  <a:pt x="211" y="180"/>
                  <a:pt x="212" y="178"/>
                  <a:pt x="213" y="176"/>
                </a:cubicBezTo>
                <a:cubicBezTo>
                  <a:pt x="214" y="174"/>
                  <a:pt x="214" y="172"/>
                  <a:pt x="215" y="170"/>
                </a:cubicBezTo>
                <a:cubicBezTo>
                  <a:pt x="215" y="169"/>
                  <a:pt x="216" y="167"/>
                  <a:pt x="217" y="165"/>
                </a:cubicBezTo>
                <a:cubicBezTo>
                  <a:pt x="218" y="163"/>
                  <a:pt x="218" y="161"/>
                  <a:pt x="219" y="159"/>
                </a:cubicBezTo>
                <a:cubicBezTo>
                  <a:pt x="220" y="157"/>
                  <a:pt x="221" y="155"/>
                  <a:pt x="221" y="154"/>
                </a:cubicBezTo>
                <a:cubicBezTo>
                  <a:pt x="222" y="152"/>
                  <a:pt x="223" y="150"/>
                  <a:pt x="223" y="148"/>
                </a:cubicBezTo>
                <a:cubicBezTo>
                  <a:pt x="224" y="147"/>
                  <a:pt x="225" y="145"/>
                  <a:pt x="226" y="143"/>
                </a:cubicBezTo>
                <a:cubicBezTo>
                  <a:pt x="226" y="141"/>
                  <a:pt x="227" y="140"/>
                  <a:pt x="228" y="138"/>
                </a:cubicBezTo>
                <a:cubicBezTo>
                  <a:pt x="229" y="136"/>
                  <a:pt x="229" y="134"/>
                  <a:pt x="230" y="133"/>
                </a:cubicBezTo>
                <a:cubicBezTo>
                  <a:pt x="231" y="131"/>
                  <a:pt x="232" y="129"/>
                  <a:pt x="232" y="128"/>
                </a:cubicBezTo>
                <a:cubicBezTo>
                  <a:pt x="233" y="126"/>
                  <a:pt x="233" y="125"/>
                  <a:pt x="234" y="123"/>
                </a:cubicBezTo>
                <a:cubicBezTo>
                  <a:pt x="235" y="121"/>
                  <a:pt x="236" y="120"/>
                  <a:pt x="236" y="118"/>
                </a:cubicBezTo>
                <a:cubicBezTo>
                  <a:pt x="237" y="116"/>
                  <a:pt x="238" y="115"/>
                  <a:pt x="239" y="113"/>
                </a:cubicBezTo>
                <a:cubicBezTo>
                  <a:pt x="239" y="112"/>
                  <a:pt x="240" y="110"/>
                  <a:pt x="241" y="108"/>
                </a:cubicBezTo>
                <a:cubicBezTo>
                  <a:pt x="242" y="107"/>
                  <a:pt x="242" y="105"/>
                  <a:pt x="243" y="104"/>
                </a:cubicBezTo>
                <a:cubicBezTo>
                  <a:pt x="244" y="102"/>
                  <a:pt x="244" y="101"/>
                  <a:pt x="245" y="99"/>
                </a:cubicBezTo>
                <a:cubicBezTo>
                  <a:pt x="246" y="98"/>
                  <a:pt x="247" y="96"/>
                  <a:pt x="247" y="95"/>
                </a:cubicBezTo>
                <a:cubicBezTo>
                  <a:pt x="248" y="94"/>
                  <a:pt x="249" y="92"/>
                  <a:pt x="250" y="91"/>
                </a:cubicBezTo>
                <a:cubicBezTo>
                  <a:pt x="250" y="89"/>
                  <a:pt x="251" y="88"/>
                  <a:pt x="251" y="87"/>
                </a:cubicBezTo>
                <a:cubicBezTo>
                  <a:pt x="252" y="85"/>
                  <a:pt x="253" y="84"/>
                  <a:pt x="254" y="82"/>
                </a:cubicBezTo>
                <a:cubicBezTo>
                  <a:pt x="255" y="81"/>
                  <a:pt x="255" y="80"/>
                  <a:pt x="256" y="79"/>
                </a:cubicBezTo>
                <a:cubicBezTo>
                  <a:pt x="257" y="77"/>
                  <a:pt x="258" y="76"/>
                  <a:pt x="258" y="75"/>
                </a:cubicBezTo>
                <a:cubicBezTo>
                  <a:pt x="259" y="73"/>
                  <a:pt x="260" y="72"/>
                  <a:pt x="261" y="71"/>
                </a:cubicBezTo>
                <a:cubicBezTo>
                  <a:pt x="261" y="70"/>
                  <a:pt x="262" y="68"/>
                  <a:pt x="262" y="67"/>
                </a:cubicBezTo>
                <a:cubicBezTo>
                  <a:pt x="263" y="66"/>
                  <a:pt x="264" y="65"/>
                  <a:pt x="265" y="64"/>
                </a:cubicBezTo>
                <a:cubicBezTo>
                  <a:pt x="265" y="62"/>
                  <a:pt x="266" y="61"/>
                  <a:pt x="267" y="60"/>
                </a:cubicBezTo>
                <a:cubicBezTo>
                  <a:pt x="268" y="59"/>
                  <a:pt x="268" y="58"/>
                  <a:pt x="269" y="57"/>
                </a:cubicBezTo>
                <a:cubicBezTo>
                  <a:pt x="270" y="55"/>
                  <a:pt x="270" y="54"/>
                  <a:pt x="271" y="53"/>
                </a:cubicBezTo>
                <a:cubicBezTo>
                  <a:pt x="272" y="52"/>
                  <a:pt x="273" y="51"/>
                  <a:pt x="273" y="50"/>
                </a:cubicBezTo>
                <a:cubicBezTo>
                  <a:pt x="274" y="49"/>
                  <a:pt x="275" y="48"/>
                  <a:pt x="276" y="47"/>
                </a:cubicBezTo>
                <a:cubicBezTo>
                  <a:pt x="276" y="46"/>
                  <a:pt x="277" y="45"/>
                  <a:pt x="278" y="44"/>
                </a:cubicBezTo>
                <a:cubicBezTo>
                  <a:pt x="279" y="43"/>
                  <a:pt x="279" y="42"/>
                  <a:pt x="280" y="41"/>
                </a:cubicBezTo>
                <a:cubicBezTo>
                  <a:pt x="280" y="40"/>
                  <a:pt x="281" y="39"/>
                  <a:pt x="282" y="38"/>
                </a:cubicBezTo>
                <a:cubicBezTo>
                  <a:pt x="283" y="37"/>
                  <a:pt x="283" y="36"/>
                  <a:pt x="284" y="36"/>
                </a:cubicBezTo>
                <a:cubicBezTo>
                  <a:pt x="285" y="34"/>
                  <a:pt x="286" y="34"/>
                  <a:pt x="286" y="33"/>
                </a:cubicBezTo>
                <a:cubicBezTo>
                  <a:pt x="287" y="32"/>
                  <a:pt x="288" y="31"/>
                  <a:pt x="288" y="30"/>
                </a:cubicBezTo>
                <a:cubicBezTo>
                  <a:pt x="289" y="30"/>
                  <a:pt x="290" y="29"/>
                  <a:pt x="291" y="28"/>
                </a:cubicBezTo>
                <a:cubicBezTo>
                  <a:pt x="291" y="27"/>
                  <a:pt x="292" y="26"/>
                  <a:pt x="293" y="25"/>
                </a:cubicBezTo>
                <a:cubicBezTo>
                  <a:pt x="294" y="25"/>
                  <a:pt x="294" y="24"/>
                  <a:pt x="295" y="24"/>
                </a:cubicBezTo>
                <a:cubicBezTo>
                  <a:pt x="296" y="23"/>
                  <a:pt x="297" y="22"/>
                  <a:pt x="297" y="21"/>
                </a:cubicBezTo>
                <a:cubicBezTo>
                  <a:pt x="298" y="21"/>
                  <a:pt x="298" y="20"/>
                  <a:pt x="299" y="19"/>
                </a:cubicBezTo>
                <a:cubicBezTo>
                  <a:pt x="300" y="19"/>
                  <a:pt x="301" y="18"/>
                  <a:pt x="301" y="17"/>
                </a:cubicBezTo>
                <a:cubicBezTo>
                  <a:pt x="302" y="17"/>
                  <a:pt x="303" y="16"/>
                  <a:pt x="304" y="16"/>
                </a:cubicBezTo>
                <a:cubicBezTo>
                  <a:pt x="304" y="15"/>
                  <a:pt x="305" y="14"/>
                  <a:pt x="306" y="14"/>
                </a:cubicBezTo>
                <a:cubicBezTo>
                  <a:pt x="307" y="13"/>
                  <a:pt x="307" y="13"/>
                  <a:pt x="308" y="12"/>
                </a:cubicBezTo>
                <a:cubicBezTo>
                  <a:pt x="309" y="11"/>
                  <a:pt x="309" y="11"/>
                  <a:pt x="310" y="11"/>
                </a:cubicBezTo>
                <a:cubicBezTo>
                  <a:pt x="311" y="10"/>
                  <a:pt x="312" y="10"/>
                  <a:pt x="312" y="9"/>
                </a:cubicBezTo>
                <a:cubicBezTo>
                  <a:pt x="313" y="9"/>
                  <a:pt x="314" y="8"/>
                  <a:pt x="315" y="8"/>
                </a:cubicBezTo>
                <a:cubicBezTo>
                  <a:pt x="315" y="7"/>
                  <a:pt x="316" y="7"/>
                  <a:pt x="316" y="7"/>
                </a:cubicBezTo>
                <a:cubicBezTo>
                  <a:pt x="317" y="6"/>
                  <a:pt x="318" y="6"/>
                  <a:pt x="319" y="5"/>
                </a:cubicBezTo>
                <a:cubicBezTo>
                  <a:pt x="319" y="5"/>
                  <a:pt x="320" y="5"/>
                  <a:pt x="321" y="5"/>
                </a:cubicBezTo>
                <a:cubicBezTo>
                  <a:pt x="322" y="4"/>
                  <a:pt x="322" y="4"/>
                  <a:pt x="323" y="4"/>
                </a:cubicBezTo>
                <a:cubicBezTo>
                  <a:pt x="324" y="4"/>
                  <a:pt x="325" y="3"/>
                  <a:pt x="325" y="3"/>
                </a:cubicBezTo>
                <a:cubicBezTo>
                  <a:pt x="326" y="3"/>
                  <a:pt x="327" y="2"/>
                  <a:pt x="327" y="2"/>
                </a:cubicBezTo>
                <a:cubicBezTo>
                  <a:pt x="328" y="2"/>
                  <a:pt x="329" y="2"/>
                  <a:pt x="330" y="2"/>
                </a:cubicBezTo>
                <a:cubicBezTo>
                  <a:pt x="330" y="2"/>
                  <a:pt x="331" y="1"/>
                  <a:pt x="332" y="1"/>
                </a:cubicBezTo>
                <a:cubicBezTo>
                  <a:pt x="333" y="1"/>
                  <a:pt x="333" y="1"/>
                  <a:pt x="334" y="1"/>
                </a:cubicBezTo>
                <a:cubicBezTo>
                  <a:pt x="335" y="1"/>
                  <a:pt x="335" y="1"/>
                  <a:pt x="336" y="1"/>
                </a:cubicBezTo>
                <a:cubicBezTo>
                  <a:pt x="337" y="1"/>
                  <a:pt x="337" y="1"/>
                  <a:pt x="338" y="1"/>
                </a:cubicBezTo>
                <a:cubicBezTo>
                  <a:pt x="339" y="1"/>
                  <a:pt x="340" y="0"/>
                  <a:pt x="340" y="0"/>
                </a:cubicBezTo>
                <a:cubicBezTo>
                  <a:pt x="341" y="0"/>
                  <a:pt x="342" y="1"/>
                  <a:pt x="343" y="1"/>
                </a:cubicBezTo>
                <a:cubicBezTo>
                  <a:pt x="343" y="1"/>
                  <a:pt x="344" y="1"/>
                  <a:pt x="345" y="1"/>
                </a:cubicBezTo>
                <a:cubicBezTo>
                  <a:pt x="345" y="1"/>
                  <a:pt x="346" y="1"/>
                  <a:pt x="347" y="1"/>
                </a:cubicBezTo>
                <a:cubicBezTo>
                  <a:pt x="348" y="1"/>
                  <a:pt x="348" y="1"/>
                  <a:pt x="349" y="1"/>
                </a:cubicBezTo>
                <a:cubicBezTo>
                  <a:pt x="350" y="1"/>
                  <a:pt x="351" y="1"/>
                  <a:pt x="351" y="2"/>
                </a:cubicBezTo>
                <a:cubicBezTo>
                  <a:pt x="352" y="2"/>
                  <a:pt x="353" y="2"/>
                  <a:pt x="353" y="2"/>
                </a:cubicBezTo>
                <a:cubicBezTo>
                  <a:pt x="354" y="2"/>
                  <a:pt x="355" y="2"/>
                  <a:pt x="356" y="3"/>
                </a:cubicBezTo>
                <a:cubicBezTo>
                  <a:pt x="356" y="3"/>
                  <a:pt x="357" y="3"/>
                  <a:pt x="358" y="4"/>
                </a:cubicBezTo>
                <a:cubicBezTo>
                  <a:pt x="359" y="4"/>
                  <a:pt x="359" y="4"/>
                  <a:pt x="360" y="4"/>
                </a:cubicBezTo>
                <a:cubicBezTo>
                  <a:pt x="361" y="5"/>
                  <a:pt x="362" y="5"/>
                  <a:pt x="362" y="5"/>
                </a:cubicBezTo>
                <a:cubicBezTo>
                  <a:pt x="363" y="6"/>
                  <a:pt x="363" y="6"/>
                  <a:pt x="364" y="7"/>
                </a:cubicBezTo>
                <a:cubicBezTo>
                  <a:pt x="365" y="7"/>
                  <a:pt x="366" y="7"/>
                  <a:pt x="366" y="8"/>
                </a:cubicBezTo>
                <a:cubicBezTo>
                  <a:pt x="367" y="8"/>
                  <a:pt x="368" y="8"/>
                  <a:pt x="369" y="9"/>
                </a:cubicBezTo>
                <a:cubicBezTo>
                  <a:pt x="369" y="10"/>
                  <a:pt x="370" y="10"/>
                  <a:pt x="371" y="10"/>
                </a:cubicBezTo>
                <a:cubicBezTo>
                  <a:pt x="372" y="11"/>
                  <a:pt x="372" y="11"/>
                  <a:pt x="373" y="12"/>
                </a:cubicBezTo>
                <a:cubicBezTo>
                  <a:pt x="374" y="13"/>
                  <a:pt x="374" y="13"/>
                  <a:pt x="375" y="13"/>
                </a:cubicBezTo>
                <a:cubicBezTo>
                  <a:pt x="376" y="14"/>
                  <a:pt x="377" y="14"/>
                  <a:pt x="377" y="15"/>
                </a:cubicBezTo>
                <a:cubicBezTo>
                  <a:pt x="378" y="16"/>
                  <a:pt x="379" y="16"/>
                  <a:pt x="380" y="17"/>
                </a:cubicBezTo>
                <a:cubicBezTo>
                  <a:pt x="380" y="17"/>
                  <a:pt x="381" y="18"/>
                  <a:pt x="381" y="19"/>
                </a:cubicBezTo>
                <a:cubicBezTo>
                  <a:pt x="382" y="19"/>
                  <a:pt x="383" y="20"/>
                  <a:pt x="384" y="21"/>
                </a:cubicBezTo>
                <a:cubicBezTo>
                  <a:pt x="384" y="22"/>
                  <a:pt x="385" y="22"/>
                  <a:pt x="386" y="23"/>
                </a:cubicBezTo>
                <a:cubicBezTo>
                  <a:pt x="387" y="24"/>
                  <a:pt x="387" y="25"/>
                  <a:pt x="388" y="25"/>
                </a:cubicBezTo>
                <a:cubicBezTo>
                  <a:pt x="389" y="26"/>
                  <a:pt x="390" y="27"/>
                  <a:pt x="390" y="28"/>
                </a:cubicBezTo>
                <a:cubicBezTo>
                  <a:pt x="391" y="28"/>
                  <a:pt x="392" y="29"/>
                  <a:pt x="392" y="30"/>
                </a:cubicBezTo>
                <a:cubicBezTo>
                  <a:pt x="393" y="31"/>
                  <a:pt x="394" y="31"/>
                  <a:pt x="395" y="33"/>
                </a:cubicBezTo>
                <a:cubicBezTo>
                  <a:pt x="395" y="33"/>
                  <a:pt x="396" y="34"/>
                  <a:pt x="397" y="35"/>
                </a:cubicBezTo>
                <a:cubicBezTo>
                  <a:pt x="398" y="36"/>
                  <a:pt x="398" y="37"/>
                  <a:pt x="399" y="38"/>
                </a:cubicBezTo>
                <a:cubicBezTo>
                  <a:pt x="400" y="39"/>
                  <a:pt x="400" y="40"/>
                  <a:pt x="401" y="40"/>
                </a:cubicBezTo>
                <a:cubicBezTo>
                  <a:pt x="402" y="42"/>
                  <a:pt x="402" y="42"/>
                  <a:pt x="403" y="43"/>
                </a:cubicBezTo>
                <a:cubicBezTo>
                  <a:pt x="404" y="45"/>
                  <a:pt x="405" y="45"/>
                  <a:pt x="405" y="46"/>
                </a:cubicBezTo>
                <a:cubicBezTo>
                  <a:pt x="406" y="48"/>
                  <a:pt x="407" y="49"/>
                  <a:pt x="408" y="49"/>
                </a:cubicBezTo>
                <a:cubicBezTo>
                  <a:pt x="408" y="51"/>
                  <a:pt x="409" y="52"/>
                  <a:pt x="410" y="53"/>
                </a:cubicBezTo>
                <a:cubicBezTo>
                  <a:pt x="410" y="54"/>
                  <a:pt x="411" y="55"/>
                  <a:pt x="412" y="56"/>
                </a:cubicBezTo>
                <a:cubicBezTo>
                  <a:pt x="413" y="57"/>
                  <a:pt x="413" y="58"/>
                  <a:pt x="414" y="60"/>
                </a:cubicBezTo>
                <a:cubicBezTo>
                  <a:pt x="415" y="61"/>
                  <a:pt x="416" y="62"/>
                  <a:pt x="416" y="63"/>
                </a:cubicBezTo>
                <a:cubicBezTo>
                  <a:pt x="417" y="64"/>
                  <a:pt x="418" y="65"/>
                  <a:pt x="418" y="67"/>
                </a:cubicBezTo>
                <a:cubicBezTo>
                  <a:pt x="419" y="68"/>
                  <a:pt x="420" y="69"/>
                  <a:pt x="420" y="70"/>
                </a:cubicBezTo>
                <a:cubicBezTo>
                  <a:pt x="421" y="72"/>
                  <a:pt x="422" y="73"/>
                  <a:pt x="423" y="74"/>
                </a:cubicBezTo>
                <a:cubicBezTo>
                  <a:pt x="423" y="75"/>
                  <a:pt x="424" y="76"/>
                  <a:pt x="425" y="78"/>
                </a:cubicBezTo>
                <a:cubicBezTo>
                  <a:pt x="426" y="79"/>
                  <a:pt x="426" y="81"/>
                  <a:pt x="427" y="82"/>
                </a:cubicBezTo>
                <a:cubicBezTo>
                  <a:pt x="428" y="83"/>
                  <a:pt x="428" y="85"/>
                  <a:pt x="429" y="86"/>
                </a:cubicBezTo>
                <a:cubicBezTo>
                  <a:pt x="430" y="87"/>
                  <a:pt x="431" y="89"/>
                  <a:pt x="431" y="90"/>
                </a:cubicBezTo>
                <a:cubicBezTo>
                  <a:pt x="432" y="91"/>
                  <a:pt x="433" y="93"/>
                  <a:pt x="434" y="95"/>
                </a:cubicBezTo>
                <a:cubicBezTo>
                  <a:pt x="434" y="96"/>
                  <a:pt x="435" y="98"/>
                  <a:pt x="436" y="99"/>
                </a:cubicBezTo>
                <a:cubicBezTo>
                  <a:pt x="437" y="100"/>
                  <a:pt x="437" y="102"/>
                  <a:pt x="438" y="103"/>
                </a:cubicBezTo>
                <a:cubicBezTo>
                  <a:pt x="439" y="105"/>
                  <a:pt x="439" y="106"/>
                  <a:pt x="440" y="108"/>
                </a:cubicBezTo>
                <a:cubicBezTo>
                  <a:pt x="441" y="109"/>
                  <a:pt x="442" y="111"/>
                  <a:pt x="442" y="113"/>
                </a:cubicBezTo>
                <a:cubicBezTo>
                  <a:pt x="443" y="114"/>
                  <a:pt x="444" y="116"/>
                  <a:pt x="445" y="117"/>
                </a:cubicBezTo>
                <a:cubicBezTo>
                  <a:pt x="445" y="119"/>
                  <a:pt x="446" y="120"/>
                  <a:pt x="446" y="122"/>
                </a:cubicBezTo>
                <a:cubicBezTo>
                  <a:pt x="447" y="124"/>
                  <a:pt x="448" y="125"/>
                  <a:pt x="449" y="127"/>
                </a:cubicBezTo>
                <a:cubicBezTo>
                  <a:pt x="449" y="129"/>
                  <a:pt x="450" y="130"/>
                  <a:pt x="451" y="132"/>
                </a:cubicBezTo>
                <a:cubicBezTo>
                  <a:pt x="452" y="134"/>
                  <a:pt x="452" y="135"/>
                  <a:pt x="453" y="137"/>
                </a:cubicBezTo>
                <a:cubicBezTo>
                  <a:pt x="454" y="139"/>
                  <a:pt x="455" y="140"/>
                  <a:pt x="455" y="142"/>
                </a:cubicBezTo>
                <a:cubicBezTo>
                  <a:pt x="456" y="144"/>
                  <a:pt x="457" y="146"/>
                  <a:pt x="457" y="147"/>
                </a:cubicBezTo>
                <a:cubicBezTo>
                  <a:pt x="458" y="149"/>
                  <a:pt x="459" y="151"/>
                  <a:pt x="460" y="153"/>
                </a:cubicBezTo>
                <a:cubicBezTo>
                  <a:pt x="460" y="155"/>
                  <a:pt x="461" y="156"/>
                  <a:pt x="462" y="158"/>
                </a:cubicBezTo>
                <a:cubicBezTo>
                  <a:pt x="463" y="160"/>
                  <a:pt x="463" y="162"/>
                  <a:pt x="464" y="164"/>
                </a:cubicBezTo>
                <a:cubicBezTo>
                  <a:pt x="465" y="166"/>
                  <a:pt x="465" y="168"/>
                  <a:pt x="466" y="170"/>
                </a:cubicBezTo>
                <a:cubicBezTo>
                  <a:pt x="467" y="172"/>
                  <a:pt x="467" y="173"/>
                  <a:pt x="468" y="175"/>
                </a:cubicBezTo>
                <a:cubicBezTo>
                  <a:pt x="469" y="177"/>
                  <a:pt x="470" y="179"/>
                  <a:pt x="470" y="181"/>
                </a:cubicBezTo>
                <a:cubicBezTo>
                  <a:pt x="471" y="183"/>
                  <a:pt x="472" y="185"/>
                  <a:pt x="473" y="187"/>
                </a:cubicBezTo>
                <a:cubicBezTo>
                  <a:pt x="473" y="189"/>
                  <a:pt x="474" y="191"/>
                  <a:pt x="475" y="193"/>
                </a:cubicBezTo>
                <a:cubicBezTo>
                  <a:pt x="475" y="195"/>
                  <a:pt x="476" y="197"/>
                  <a:pt x="477" y="199"/>
                </a:cubicBezTo>
                <a:cubicBezTo>
                  <a:pt x="478" y="201"/>
                  <a:pt x="478" y="203"/>
                  <a:pt x="479" y="205"/>
                </a:cubicBezTo>
                <a:cubicBezTo>
                  <a:pt x="480" y="207"/>
                  <a:pt x="481" y="209"/>
                  <a:pt x="481" y="211"/>
                </a:cubicBezTo>
                <a:cubicBezTo>
                  <a:pt x="482" y="214"/>
                  <a:pt x="483" y="215"/>
                  <a:pt x="484" y="218"/>
                </a:cubicBezTo>
                <a:cubicBezTo>
                  <a:pt x="484" y="220"/>
                  <a:pt x="485" y="222"/>
                  <a:pt x="485" y="224"/>
                </a:cubicBezTo>
                <a:cubicBezTo>
                  <a:pt x="486" y="226"/>
                  <a:pt x="487" y="228"/>
                  <a:pt x="488" y="230"/>
                </a:cubicBezTo>
                <a:cubicBezTo>
                  <a:pt x="488" y="233"/>
                  <a:pt x="489" y="235"/>
                  <a:pt x="490" y="237"/>
                </a:cubicBezTo>
                <a:cubicBezTo>
                  <a:pt x="491" y="239"/>
                  <a:pt x="491" y="241"/>
                  <a:pt x="492" y="244"/>
                </a:cubicBezTo>
                <a:cubicBezTo>
                  <a:pt x="493" y="246"/>
                  <a:pt x="493" y="248"/>
                  <a:pt x="494" y="250"/>
                </a:cubicBezTo>
                <a:cubicBezTo>
                  <a:pt x="495" y="253"/>
                  <a:pt x="496" y="255"/>
                  <a:pt x="496" y="257"/>
                </a:cubicBezTo>
                <a:cubicBezTo>
                  <a:pt x="497" y="259"/>
                  <a:pt x="498" y="262"/>
                  <a:pt x="499" y="264"/>
                </a:cubicBezTo>
                <a:cubicBezTo>
                  <a:pt x="499" y="266"/>
                  <a:pt x="500" y="269"/>
                  <a:pt x="501" y="271"/>
                </a:cubicBezTo>
                <a:cubicBezTo>
                  <a:pt x="502" y="273"/>
                  <a:pt x="502" y="276"/>
                  <a:pt x="503" y="278"/>
                </a:cubicBezTo>
                <a:cubicBezTo>
                  <a:pt x="503" y="280"/>
                  <a:pt x="504" y="283"/>
                  <a:pt x="505" y="285"/>
                </a:cubicBezTo>
                <a:cubicBezTo>
                  <a:pt x="506" y="288"/>
                  <a:pt x="506" y="290"/>
                  <a:pt x="507" y="292"/>
                </a:cubicBezTo>
                <a:cubicBezTo>
                  <a:pt x="508" y="295"/>
                  <a:pt x="509" y="297"/>
                  <a:pt x="509" y="300"/>
                </a:cubicBezTo>
                <a:cubicBezTo>
                  <a:pt x="510" y="302"/>
                  <a:pt x="511" y="304"/>
                  <a:pt x="511" y="307"/>
                </a:cubicBezTo>
                <a:cubicBezTo>
                  <a:pt x="512" y="309"/>
                  <a:pt x="513" y="312"/>
                  <a:pt x="514" y="314"/>
                </a:cubicBezTo>
                <a:cubicBezTo>
                  <a:pt x="514" y="317"/>
                  <a:pt x="515" y="319"/>
                  <a:pt x="516" y="322"/>
                </a:cubicBezTo>
                <a:cubicBezTo>
                  <a:pt x="517" y="324"/>
                  <a:pt x="517" y="327"/>
                  <a:pt x="518" y="329"/>
                </a:cubicBezTo>
                <a:cubicBezTo>
                  <a:pt x="519" y="332"/>
                  <a:pt x="520" y="334"/>
                  <a:pt x="520" y="337"/>
                </a:cubicBezTo>
                <a:cubicBezTo>
                  <a:pt x="521" y="339"/>
                  <a:pt x="521" y="342"/>
                  <a:pt x="522" y="345"/>
                </a:cubicBezTo>
                <a:cubicBezTo>
                  <a:pt x="523" y="347"/>
                  <a:pt x="524" y="350"/>
                  <a:pt x="524" y="352"/>
                </a:cubicBezTo>
                <a:cubicBezTo>
                  <a:pt x="525" y="355"/>
                  <a:pt x="526" y="357"/>
                  <a:pt x="527" y="360"/>
                </a:cubicBezTo>
                <a:cubicBezTo>
                  <a:pt x="528" y="363"/>
                  <a:pt x="528" y="365"/>
                  <a:pt x="529" y="368"/>
                </a:cubicBezTo>
                <a:cubicBezTo>
                  <a:pt x="530" y="371"/>
                  <a:pt x="530" y="373"/>
                  <a:pt x="531" y="376"/>
                </a:cubicBezTo>
                <a:cubicBezTo>
                  <a:pt x="532" y="378"/>
                  <a:pt x="532" y="381"/>
                  <a:pt x="533" y="384"/>
                </a:cubicBezTo>
                <a:cubicBezTo>
                  <a:pt x="534" y="387"/>
                  <a:pt x="535" y="389"/>
                  <a:pt x="535" y="392"/>
                </a:cubicBezTo>
                <a:cubicBezTo>
                  <a:pt x="536" y="395"/>
                  <a:pt x="537" y="398"/>
                  <a:pt x="538" y="400"/>
                </a:cubicBezTo>
                <a:cubicBezTo>
                  <a:pt x="538" y="403"/>
                  <a:pt x="539" y="406"/>
                  <a:pt x="540" y="409"/>
                </a:cubicBezTo>
                <a:cubicBezTo>
                  <a:pt x="540" y="411"/>
                  <a:pt x="541" y="414"/>
                  <a:pt x="542" y="417"/>
                </a:cubicBezTo>
                <a:cubicBezTo>
                  <a:pt x="543" y="419"/>
                  <a:pt x="543" y="422"/>
                  <a:pt x="544" y="425"/>
                </a:cubicBezTo>
                <a:cubicBezTo>
                  <a:pt x="545" y="428"/>
                  <a:pt x="546" y="431"/>
                  <a:pt x="546" y="433"/>
                </a:cubicBezTo>
                <a:cubicBezTo>
                  <a:pt x="547" y="436"/>
                  <a:pt x="548" y="439"/>
                  <a:pt x="549" y="442"/>
                </a:cubicBezTo>
                <a:cubicBezTo>
                  <a:pt x="549" y="445"/>
                  <a:pt x="550" y="448"/>
                  <a:pt x="550" y="450"/>
                </a:cubicBezTo>
                <a:cubicBezTo>
                  <a:pt x="551" y="453"/>
                  <a:pt x="552" y="456"/>
                  <a:pt x="553" y="459"/>
                </a:cubicBezTo>
                <a:cubicBezTo>
                  <a:pt x="553" y="462"/>
                  <a:pt x="554" y="465"/>
                  <a:pt x="555" y="468"/>
                </a:cubicBezTo>
                <a:cubicBezTo>
                  <a:pt x="556" y="471"/>
                  <a:pt x="556" y="474"/>
                  <a:pt x="557" y="476"/>
                </a:cubicBezTo>
                <a:cubicBezTo>
                  <a:pt x="558" y="479"/>
                  <a:pt x="558" y="482"/>
                  <a:pt x="559" y="485"/>
                </a:cubicBezTo>
                <a:cubicBezTo>
                  <a:pt x="560" y="488"/>
                  <a:pt x="561" y="491"/>
                  <a:pt x="561" y="494"/>
                </a:cubicBezTo>
                <a:cubicBezTo>
                  <a:pt x="562" y="497"/>
                  <a:pt x="563" y="500"/>
                  <a:pt x="564" y="503"/>
                </a:cubicBezTo>
                <a:cubicBezTo>
                  <a:pt x="564" y="506"/>
                  <a:pt x="565" y="508"/>
                  <a:pt x="566" y="511"/>
                </a:cubicBezTo>
                <a:cubicBezTo>
                  <a:pt x="567" y="514"/>
                  <a:pt x="567" y="517"/>
                  <a:pt x="568" y="520"/>
                </a:cubicBezTo>
                <a:cubicBezTo>
                  <a:pt x="568" y="523"/>
                  <a:pt x="569" y="526"/>
                  <a:pt x="570" y="529"/>
                </a:cubicBezTo>
                <a:cubicBezTo>
                  <a:pt x="571" y="532"/>
                  <a:pt x="571" y="536"/>
                  <a:pt x="572" y="539"/>
                </a:cubicBezTo>
                <a:cubicBezTo>
                  <a:pt x="573" y="542"/>
                  <a:pt x="574" y="545"/>
                  <a:pt x="574" y="548"/>
                </a:cubicBezTo>
                <a:cubicBezTo>
                  <a:pt x="575" y="551"/>
                  <a:pt x="576" y="554"/>
                  <a:pt x="576" y="557"/>
                </a:cubicBezTo>
                <a:cubicBezTo>
                  <a:pt x="577" y="560"/>
                  <a:pt x="578" y="563"/>
                  <a:pt x="579" y="566"/>
                </a:cubicBezTo>
                <a:cubicBezTo>
                  <a:pt x="579" y="569"/>
                  <a:pt x="580" y="572"/>
                  <a:pt x="581" y="575"/>
                </a:cubicBezTo>
                <a:cubicBezTo>
                  <a:pt x="582" y="578"/>
                  <a:pt x="582" y="582"/>
                  <a:pt x="583" y="585"/>
                </a:cubicBezTo>
                <a:cubicBezTo>
                  <a:pt x="584" y="588"/>
                  <a:pt x="585" y="591"/>
                  <a:pt x="585" y="594"/>
                </a:cubicBezTo>
                <a:cubicBezTo>
                  <a:pt x="586" y="597"/>
                  <a:pt x="586" y="600"/>
                  <a:pt x="587" y="603"/>
                </a:cubicBezTo>
                <a:cubicBezTo>
                  <a:pt x="588" y="607"/>
                  <a:pt x="589" y="610"/>
                  <a:pt x="589" y="613"/>
                </a:cubicBezTo>
                <a:cubicBezTo>
                  <a:pt x="590" y="616"/>
                  <a:pt x="591" y="619"/>
                  <a:pt x="592" y="622"/>
                </a:cubicBezTo>
                <a:cubicBezTo>
                  <a:pt x="592" y="626"/>
                  <a:pt x="593" y="629"/>
                  <a:pt x="594" y="632"/>
                </a:cubicBezTo>
                <a:cubicBezTo>
                  <a:pt x="595" y="635"/>
                  <a:pt x="595" y="638"/>
                  <a:pt x="596" y="641"/>
                </a:cubicBezTo>
                <a:cubicBezTo>
                  <a:pt x="597" y="645"/>
                  <a:pt x="597" y="648"/>
                  <a:pt x="598" y="651"/>
                </a:cubicBezTo>
                <a:cubicBezTo>
                  <a:pt x="599" y="654"/>
                  <a:pt x="600" y="658"/>
                  <a:pt x="600" y="661"/>
                </a:cubicBezTo>
                <a:cubicBezTo>
                  <a:pt x="601" y="664"/>
                  <a:pt x="602" y="667"/>
                  <a:pt x="603" y="670"/>
                </a:cubicBezTo>
                <a:cubicBezTo>
                  <a:pt x="603" y="674"/>
                  <a:pt x="604" y="677"/>
                  <a:pt x="604" y="680"/>
                </a:cubicBezTo>
                <a:cubicBezTo>
                  <a:pt x="605" y="684"/>
                  <a:pt x="606" y="687"/>
                  <a:pt x="607" y="690"/>
                </a:cubicBezTo>
                <a:cubicBezTo>
                  <a:pt x="607" y="693"/>
                  <a:pt x="608" y="696"/>
                  <a:pt x="609" y="700"/>
                </a:cubicBezTo>
                <a:cubicBezTo>
                  <a:pt x="610" y="703"/>
                  <a:pt x="610" y="706"/>
                  <a:pt x="611" y="709"/>
                </a:cubicBezTo>
                <a:cubicBezTo>
                  <a:pt x="612" y="713"/>
                  <a:pt x="613" y="716"/>
                  <a:pt x="613" y="719"/>
                </a:cubicBezTo>
                <a:cubicBezTo>
                  <a:pt x="614" y="723"/>
                  <a:pt x="615" y="726"/>
                  <a:pt x="615" y="729"/>
                </a:cubicBezTo>
                <a:cubicBezTo>
                  <a:pt x="616" y="732"/>
                  <a:pt x="617" y="736"/>
                  <a:pt x="618" y="739"/>
                </a:cubicBezTo>
                <a:cubicBezTo>
                  <a:pt x="618" y="742"/>
                  <a:pt x="619" y="746"/>
                  <a:pt x="620" y="749"/>
                </a:cubicBezTo>
                <a:cubicBezTo>
                  <a:pt x="621" y="752"/>
                  <a:pt x="621" y="756"/>
                  <a:pt x="622" y="759"/>
                </a:cubicBezTo>
                <a:cubicBezTo>
                  <a:pt x="623" y="762"/>
                  <a:pt x="623" y="766"/>
                  <a:pt x="624" y="769"/>
                </a:cubicBezTo>
                <a:cubicBezTo>
                  <a:pt x="625" y="773"/>
                  <a:pt x="626" y="776"/>
                  <a:pt x="626" y="779"/>
                </a:cubicBezTo>
                <a:cubicBezTo>
                  <a:pt x="627" y="782"/>
                  <a:pt x="628" y="786"/>
                  <a:pt x="629" y="789"/>
                </a:cubicBezTo>
                <a:cubicBezTo>
                  <a:pt x="629" y="792"/>
                  <a:pt x="630" y="796"/>
                  <a:pt x="631" y="799"/>
                </a:cubicBezTo>
                <a:cubicBezTo>
                  <a:pt x="632" y="803"/>
                  <a:pt x="632" y="806"/>
                  <a:pt x="633" y="809"/>
                </a:cubicBezTo>
                <a:cubicBezTo>
                  <a:pt x="633" y="813"/>
                  <a:pt x="634" y="816"/>
                  <a:pt x="635" y="819"/>
                </a:cubicBezTo>
                <a:cubicBezTo>
                  <a:pt x="636" y="823"/>
                  <a:pt x="636" y="826"/>
                  <a:pt x="637" y="830"/>
                </a:cubicBezTo>
                <a:cubicBezTo>
                  <a:pt x="638" y="833"/>
                  <a:pt x="639" y="836"/>
                  <a:pt x="639" y="840"/>
                </a:cubicBezTo>
                <a:cubicBezTo>
                  <a:pt x="640" y="843"/>
                  <a:pt x="641" y="847"/>
                  <a:pt x="641" y="850"/>
                </a:cubicBezTo>
                <a:cubicBezTo>
                  <a:pt x="642" y="853"/>
                  <a:pt x="643" y="857"/>
                  <a:pt x="644" y="860"/>
                </a:cubicBezTo>
                <a:cubicBezTo>
                  <a:pt x="644" y="863"/>
                  <a:pt x="645" y="867"/>
                  <a:pt x="646" y="870"/>
                </a:cubicBezTo>
                <a:cubicBezTo>
                  <a:pt x="647" y="874"/>
                  <a:pt x="647" y="877"/>
                  <a:pt x="648" y="881"/>
                </a:cubicBezTo>
                <a:cubicBezTo>
                  <a:pt x="649" y="884"/>
                  <a:pt x="650" y="887"/>
                  <a:pt x="650" y="891"/>
                </a:cubicBezTo>
                <a:cubicBezTo>
                  <a:pt x="651" y="894"/>
                  <a:pt x="651" y="898"/>
                  <a:pt x="652" y="901"/>
                </a:cubicBezTo>
                <a:cubicBezTo>
                  <a:pt x="653" y="904"/>
                  <a:pt x="654" y="908"/>
                  <a:pt x="654" y="912"/>
                </a:cubicBezTo>
                <a:cubicBezTo>
                  <a:pt x="655" y="915"/>
                  <a:pt x="656" y="918"/>
                  <a:pt x="657" y="922"/>
                </a:cubicBezTo>
                <a:cubicBezTo>
                  <a:pt x="657" y="925"/>
                  <a:pt x="658" y="928"/>
                  <a:pt x="659" y="932"/>
                </a:cubicBezTo>
                <a:cubicBezTo>
                  <a:pt x="660" y="936"/>
                  <a:pt x="660" y="939"/>
                  <a:pt x="661" y="942"/>
                </a:cubicBezTo>
                <a:cubicBezTo>
                  <a:pt x="662" y="946"/>
                  <a:pt x="662" y="949"/>
                  <a:pt x="663" y="953"/>
                </a:cubicBezTo>
                <a:cubicBezTo>
                  <a:pt x="664" y="956"/>
                  <a:pt x="665" y="960"/>
                  <a:pt x="665" y="963"/>
                </a:cubicBezTo>
                <a:cubicBezTo>
                  <a:pt x="666" y="966"/>
                  <a:pt x="667" y="970"/>
                  <a:pt x="668" y="974"/>
                </a:cubicBezTo>
                <a:cubicBezTo>
                  <a:pt x="668" y="977"/>
                  <a:pt x="669" y="980"/>
                  <a:pt x="669" y="984"/>
                </a:cubicBezTo>
                <a:cubicBezTo>
                  <a:pt x="670" y="987"/>
                  <a:pt x="671" y="991"/>
                  <a:pt x="672" y="994"/>
                </a:cubicBezTo>
                <a:cubicBezTo>
                  <a:pt x="672" y="998"/>
                  <a:pt x="673" y="1001"/>
                  <a:pt x="674" y="1004"/>
                </a:cubicBezTo>
                <a:cubicBezTo>
                  <a:pt x="675" y="1008"/>
                  <a:pt x="675" y="1011"/>
                  <a:pt x="676" y="1015"/>
                </a:cubicBezTo>
                <a:cubicBezTo>
                  <a:pt x="677" y="1018"/>
                  <a:pt x="678" y="1022"/>
                  <a:pt x="678" y="1025"/>
                </a:cubicBezTo>
                <a:cubicBezTo>
                  <a:pt x="679" y="1029"/>
                  <a:pt x="680" y="1032"/>
                  <a:pt x="680" y="1035"/>
                </a:cubicBezTo>
                <a:cubicBezTo>
                  <a:pt x="681" y="1039"/>
                  <a:pt x="682" y="1042"/>
                  <a:pt x="683" y="1046"/>
                </a:cubicBezTo>
                <a:cubicBezTo>
                  <a:pt x="683" y="1049"/>
                  <a:pt x="684" y="1053"/>
                  <a:pt x="685" y="1056"/>
                </a:cubicBezTo>
                <a:cubicBezTo>
                  <a:pt x="686" y="1060"/>
                  <a:pt x="686" y="1063"/>
                  <a:pt x="687" y="1067"/>
                </a:cubicBezTo>
                <a:cubicBezTo>
                  <a:pt x="688" y="1070"/>
                  <a:pt x="688" y="1073"/>
                  <a:pt x="689" y="1077"/>
                </a:cubicBezTo>
                <a:cubicBezTo>
                  <a:pt x="690" y="1081"/>
                  <a:pt x="690" y="1084"/>
                  <a:pt x="691" y="1087"/>
                </a:cubicBezTo>
                <a:cubicBezTo>
                  <a:pt x="692" y="1091"/>
                  <a:pt x="693" y="1094"/>
                  <a:pt x="693" y="1098"/>
                </a:cubicBezTo>
                <a:cubicBezTo>
                  <a:pt x="694" y="1101"/>
                  <a:pt x="695" y="1105"/>
                  <a:pt x="696" y="1108"/>
                </a:cubicBezTo>
                <a:cubicBezTo>
                  <a:pt x="696" y="1111"/>
                  <a:pt x="697" y="1115"/>
                  <a:pt x="698" y="1118"/>
                </a:cubicBezTo>
                <a:cubicBezTo>
                  <a:pt x="698" y="1122"/>
                  <a:pt x="699" y="1125"/>
                  <a:pt x="700" y="1129"/>
                </a:cubicBezTo>
                <a:cubicBezTo>
                  <a:pt x="701" y="1132"/>
                  <a:pt x="701" y="1135"/>
                  <a:pt x="702" y="1139"/>
                </a:cubicBezTo>
                <a:cubicBezTo>
                  <a:pt x="703" y="1143"/>
                  <a:pt x="704" y="1146"/>
                  <a:pt x="704" y="1149"/>
                </a:cubicBezTo>
                <a:cubicBezTo>
                  <a:pt x="705" y="1153"/>
                  <a:pt x="706" y="1156"/>
                  <a:pt x="706" y="1160"/>
                </a:cubicBezTo>
                <a:cubicBezTo>
                  <a:pt x="707" y="1163"/>
                  <a:pt x="708" y="1167"/>
                  <a:pt x="709" y="1170"/>
                </a:cubicBezTo>
                <a:cubicBezTo>
                  <a:pt x="709" y="1173"/>
                  <a:pt x="710" y="1177"/>
                  <a:pt x="711" y="1180"/>
                </a:cubicBezTo>
                <a:cubicBezTo>
                  <a:pt x="712" y="1183"/>
                  <a:pt x="712" y="1187"/>
                  <a:pt x="713" y="1191"/>
                </a:cubicBezTo>
                <a:cubicBezTo>
                  <a:pt x="714" y="1194"/>
                  <a:pt x="715" y="1197"/>
                  <a:pt x="715" y="1201"/>
                </a:cubicBezTo>
                <a:cubicBezTo>
                  <a:pt x="716" y="1204"/>
                  <a:pt x="716" y="1208"/>
                  <a:pt x="717" y="1211"/>
                </a:cubicBezTo>
                <a:cubicBezTo>
                  <a:pt x="718" y="1214"/>
                  <a:pt x="719" y="1218"/>
                  <a:pt x="719" y="1221"/>
                </a:cubicBezTo>
                <a:cubicBezTo>
                  <a:pt x="720" y="1224"/>
                  <a:pt x="721" y="1228"/>
                  <a:pt x="722" y="1231"/>
                </a:cubicBezTo>
                <a:cubicBezTo>
                  <a:pt x="722" y="1235"/>
                  <a:pt x="723" y="1238"/>
                  <a:pt x="724" y="1241"/>
                </a:cubicBezTo>
                <a:cubicBezTo>
                  <a:pt x="725" y="1245"/>
                  <a:pt x="725" y="1248"/>
                  <a:pt x="726" y="1252"/>
                </a:cubicBezTo>
                <a:cubicBezTo>
                  <a:pt x="727" y="1255"/>
                  <a:pt x="727" y="1259"/>
                  <a:pt x="728" y="1262"/>
                </a:cubicBezTo>
                <a:cubicBezTo>
                  <a:pt x="729" y="1265"/>
                  <a:pt x="730" y="1268"/>
                  <a:pt x="730" y="1272"/>
                </a:cubicBezTo>
                <a:cubicBezTo>
                  <a:pt x="731" y="1275"/>
                  <a:pt x="732" y="1279"/>
                  <a:pt x="733" y="1282"/>
                </a:cubicBezTo>
                <a:cubicBezTo>
                  <a:pt x="733" y="1285"/>
                  <a:pt x="734" y="1289"/>
                  <a:pt x="734" y="1292"/>
                </a:cubicBezTo>
                <a:cubicBezTo>
                  <a:pt x="735" y="1295"/>
                  <a:pt x="736" y="1299"/>
                  <a:pt x="737" y="1302"/>
                </a:cubicBezTo>
                <a:cubicBezTo>
                  <a:pt x="737" y="1306"/>
                  <a:pt x="738" y="1309"/>
                  <a:pt x="739" y="1312"/>
                </a:cubicBezTo>
                <a:cubicBezTo>
                  <a:pt x="740" y="1315"/>
                  <a:pt x="740" y="1319"/>
                  <a:pt x="741" y="1322"/>
                </a:cubicBezTo>
                <a:cubicBezTo>
                  <a:pt x="742" y="1325"/>
                  <a:pt x="743" y="1329"/>
                  <a:pt x="743" y="1332"/>
                </a:cubicBezTo>
                <a:cubicBezTo>
                  <a:pt x="744" y="1335"/>
                  <a:pt x="745" y="1339"/>
                  <a:pt x="745" y="1342"/>
                </a:cubicBezTo>
                <a:cubicBezTo>
                  <a:pt x="746" y="1345"/>
                  <a:pt x="747" y="1348"/>
                  <a:pt x="748" y="1352"/>
                </a:cubicBezTo>
                <a:cubicBezTo>
                  <a:pt x="748" y="1355"/>
                  <a:pt x="749" y="1359"/>
                  <a:pt x="750" y="1362"/>
                </a:cubicBezTo>
                <a:cubicBezTo>
                  <a:pt x="751" y="1365"/>
                  <a:pt x="751" y="1368"/>
                  <a:pt x="752" y="1372"/>
                </a:cubicBezTo>
                <a:cubicBezTo>
                  <a:pt x="753" y="1375"/>
                  <a:pt x="753" y="1378"/>
                  <a:pt x="754" y="1381"/>
                </a:cubicBezTo>
                <a:cubicBezTo>
                  <a:pt x="755" y="1384"/>
                  <a:pt x="755" y="1388"/>
                  <a:pt x="756" y="1391"/>
                </a:cubicBezTo>
                <a:cubicBezTo>
                  <a:pt x="757" y="1394"/>
                  <a:pt x="758" y="1398"/>
                  <a:pt x="758" y="1401"/>
                </a:cubicBezTo>
                <a:cubicBezTo>
                  <a:pt x="759" y="1404"/>
                  <a:pt x="760" y="1407"/>
                  <a:pt x="761" y="1410"/>
                </a:cubicBezTo>
                <a:cubicBezTo>
                  <a:pt x="761" y="1414"/>
                  <a:pt x="762" y="1417"/>
                  <a:pt x="763" y="1420"/>
                </a:cubicBezTo>
                <a:cubicBezTo>
                  <a:pt x="763" y="1424"/>
                  <a:pt x="764" y="1427"/>
                  <a:pt x="765" y="1430"/>
                </a:cubicBezTo>
                <a:cubicBezTo>
                  <a:pt x="766" y="1433"/>
                  <a:pt x="766" y="1436"/>
                  <a:pt x="767" y="1439"/>
                </a:cubicBezTo>
                <a:cubicBezTo>
                  <a:pt x="768" y="1443"/>
                  <a:pt x="769" y="1446"/>
                  <a:pt x="769" y="1449"/>
                </a:cubicBezTo>
                <a:cubicBezTo>
                  <a:pt x="770" y="1452"/>
                  <a:pt x="771" y="1455"/>
                  <a:pt x="772" y="1458"/>
                </a:cubicBezTo>
                <a:cubicBezTo>
                  <a:pt x="772" y="1461"/>
                  <a:pt x="773" y="1465"/>
                  <a:pt x="773" y="1468"/>
                </a:cubicBezTo>
                <a:cubicBezTo>
                  <a:pt x="774" y="1471"/>
                  <a:pt x="775" y="1474"/>
                  <a:pt x="776" y="1477"/>
                </a:cubicBezTo>
                <a:cubicBezTo>
                  <a:pt x="776" y="1480"/>
                  <a:pt x="777" y="1484"/>
                  <a:pt x="778" y="1487"/>
                </a:cubicBezTo>
                <a:cubicBezTo>
                  <a:pt x="779" y="1490"/>
                  <a:pt x="779" y="1493"/>
                  <a:pt x="780" y="1496"/>
                </a:cubicBezTo>
                <a:cubicBezTo>
                  <a:pt x="781" y="1499"/>
                  <a:pt x="781" y="1502"/>
                  <a:pt x="782" y="1505"/>
                </a:cubicBezTo>
                <a:cubicBezTo>
                  <a:pt x="783" y="1508"/>
                  <a:pt x="784" y="1511"/>
                  <a:pt x="784" y="1514"/>
                </a:cubicBezTo>
                <a:cubicBezTo>
                  <a:pt x="785" y="1517"/>
                  <a:pt x="786" y="1520"/>
                  <a:pt x="787" y="1524"/>
                </a:cubicBezTo>
                <a:cubicBezTo>
                  <a:pt x="787" y="1527"/>
                  <a:pt x="788" y="1530"/>
                  <a:pt x="789" y="1533"/>
                </a:cubicBezTo>
                <a:cubicBezTo>
                  <a:pt x="790" y="1536"/>
                  <a:pt x="790" y="1539"/>
                  <a:pt x="791" y="1542"/>
                </a:cubicBezTo>
                <a:cubicBezTo>
                  <a:pt x="791" y="1545"/>
                  <a:pt x="792" y="1548"/>
                  <a:pt x="793" y="1551"/>
                </a:cubicBezTo>
                <a:cubicBezTo>
                  <a:pt x="794" y="1554"/>
                  <a:pt x="794" y="1557"/>
                  <a:pt x="795" y="1560"/>
                </a:cubicBezTo>
                <a:cubicBezTo>
                  <a:pt x="796" y="1563"/>
                  <a:pt x="797" y="1566"/>
                  <a:pt x="798" y="1569"/>
                </a:cubicBezTo>
                <a:cubicBezTo>
                  <a:pt x="798" y="1572"/>
                  <a:pt x="799" y="1575"/>
                  <a:pt x="799" y="1578"/>
                </a:cubicBezTo>
                <a:cubicBezTo>
                  <a:pt x="800" y="1581"/>
                  <a:pt x="801" y="1584"/>
                  <a:pt x="802" y="1587"/>
                </a:cubicBezTo>
                <a:cubicBezTo>
                  <a:pt x="802" y="1590"/>
                  <a:pt x="803" y="1592"/>
                  <a:pt x="804" y="1595"/>
                </a:cubicBezTo>
                <a:cubicBezTo>
                  <a:pt x="805" y="1598"/>
                  <a:pt x="805" y="1601"/>
                  <a:pt x="806" y="1604"/>
                </a:cubicBezTo>
                <a:cubicBezTo>
                  <a:pt x="807" y="1607"/>
                  <a:pt x="808" y="1610"/>
                  <a:pt x="808" y="1612"/>
                </a:cubicBezTo>
                <a:cubicBezTo>
                  <a:pt x="809" y="1615"/>
                  <a:pt x="810" y="1618"/>
                  <a:pt x="810" y="1621"/>
                </a:cubicBezTo>
                <a:cubicBezTo>
                  <a:pt x="811" y="1624"/>
                  <a:pt x="812" y="1627"/>
                  <a:pt x="813" y="1630"/>
                </a:cubicBezTo>
                <a:cubicBezTo>
                  <a:pt x="813" y="1633"/>
                  <a:pt x="814" y="1635"/>
                  <a:pt x="815" y="1638"/>
                </a:cubicBezTo>
                <a:cubicBezTo>
                  <a:pt x="816" y="1641"/>
                  <a:pt x="816" y="1644"/>
                  <a:pt x="817" y="1647"/>
                </a:cubicBezTo>
                <a:cubicBezTo>
                  <a:pt x="818" y="1649"/>
                  <a:pt x="818" y="1652"/>
                  <a:pt x="819" y="1655"/>
                </a:cubicBezTo>
                <a:cubicBezTo>
                  <a:pt x="820" y="1658"/>
                  <a:pt x="820" y="1661"/>
                  <a:pt x="821" y="1663"/>
                </a:cubicBezTo>
                <a:cubicBezTo>
                  <a:pt x="822" y="1666"/>
                  <a:pt x="823" y="1669"/>
                  <a:pt x="823" y="1671"/>
                </a:cubicBezTo>
                <a:cubicBezTo>
                  <a:pt x="824" y="1674"/>
                  <a:pt x="825" y="1677"/>
                  <a:pt x="826" y="1680"/>
                </a:cubicBezTo>
                <a:cubicBezTo>
                  <a:pt x="826" y="1682"/>
                  <a:pt x="827" y="1685"/>
                  <a:pt x="828" y="1688"/>
                </a:cubicBezTo>
                <a:cubicBezTo>
                  <a:pt x="828" y="1691"/>
                  <a:pt x="829" y="1693"/>
                  <a:pt x="830" y="1696"/>
                </a:cubicBezTo>
                <a:cubicBezTo>
                  <a:pt x="831" y="1698"/>
                  <a:pt x="831" y="1701"/>
                  <a:pt x="832" y="1704"/>
                </a:cubicBezTo>
                <a:cubicBezTo>
                  <a:pt x="833" y="1706"/>
                  <a:pt x="834" y="1709"/>
                  <a:pt x="834" y="1712"/>
                </a:cubicBezTo>
                <a:cubicBezTo>
                  <a:pt x="835" y="1714"/>
                  <a:pt x="836" y="1717"/>
                  <a:pt x="837" y="1720"/>
                </a:cubicBezTo>
                <a:cubicBezTo>
                  <a:pt x="837" y="1722"/>
                  <a:pt x="838" y="1725"/>
                  <a:pt x="838" y="1727"/>
                </a:cubicBezTo>
                <a:cubicBezTo>
                  <a:pt x="839" y="1730"/>
                  <a:pt x="840" y="1732"/>
                  <a:pt x="841" y="1735"/>
                </a:cubicBezTo>
                <a:cubicBezTo>
                  <a:pt x="841" y="1738"/>
                  <a:pt x="842" y="1740"/>
                  <a:pt x="843" y="1743"/>
                </a:cubicBezTo>
                <a:cubicBezTo>
                  <a:pt x="844" y="1745"/>
                  <a:pt x="844" y="1748"/>
                  <a:pt x="845" y="1750"/>
                </a:cubicBezTo>
                <a:cubicBezTo>
                  <a:pt x="846" y="1753"/>
                  <a:pt x="846" y="1755"/>
                  <a:pt x="847" y="1758"/>
                </a:cubicBezTo>
                <a:cubicBezTo>
                  <a:pt x="848" y="1760"/>
                  <a:pt x="849" y="1763"/>
                  <a:pt x="849" y="1765"/>
                </a:cubicBezTo>
                <a:cubicBezTo>
                  <a:pt x="850" y="1768"/>
                  <a:pt x="851" y="1770"/>
                  <a:pt x="852" y="1772"/>
                </a:cubicBezTo>
                <a:cubicBezTo>
                  <a:pt x="852" y="1775"/>
                  <a:pt x="853" y="1777"/>
                  <a:pt x="854" y="1780"/>
                </a:cubicBezTo>
                <a:cubicBezTo>
                  <a:pt x="855" y="1782"/>
                  <a:pt x="855" y="1785"/>
                  <a:pt x="856" y="1787"/>
                </a:cubicBezTo>
                <a:cubicBezTo>
                  <a:pt x="856" y="1789"/>
                  <a:pt x="857" y="1792"/>
                  <a:pt x="858" y="1794"/>
                </a:cubicBezTo>
                <a:cubicBezTo>
                  <a:pt x="859" y="1797"/>
                  <a:pt x="859" y="1799"/>
                  <a:pt x="860" y="1801"/>
                </a:cubicBezTo>
                <a:cubicBezTo>
                  <a:pt x="861" y="1803"/>
                  <a:pt x="862" y="1806"/>
                  <a:pt x="862" y="1808"/>
                </a:cubicBezTo>
                <a:cubicBezTo>
                  <a:pt x="863" y="1810"/>
                  <a:pt x="864" y="1813"/>
                  <a:pt x="864" y="1815"/>
                </a:cubicBezTo>
                <a:cubicBezTo>
                  <a:pt x="865" y="1817"/>
                  <a:pt x="866" y="1819"/>
                  <a:pt x="867" y="1822"/>
                </a:cubicBezTo>
                <a:cubicBezTo>
                  <a:pt x="867" y="1824"/>
                  <a:pt x="868" y="1826"/>
                  <a:pt x="869" y="1828"/>
                </a:cubicBezTo>
                <a:cubicBezTo>
                  <a:pt x="870" y="1831"/>
                  <a:pt x="870" y="1833"/>
                  <a:pt x="871" y="1835"/>
                </a:cubicBezTo>
                <a:cubicBezTo>
                  <a:pt x="872" y="1837"/>
                  <a:pt x="873" y="1840"/>
                  <a:pt x="873" y="1842"/>
                </a:cubicBezTo>
                <a:cubicBezTo>
                  <a:pt x="874" y="1844"/>
                  <a:pt x="874" y="1846"/>
                  <a:pt x="875" y="1848"/>
                </a:cubicBezTo>
                <a:cubicBezTo>
                  <a:pt x="876" y="1850"/>
                  <a:pt x="877" y="1853"/>
                  <a:pt x="877" y="1855"/>
                </a:cubicBezTo>
                <a:cubicBezTo>
                  <a:pt x="878" y="1857"/>
                  <a:pt x="879" y="1859"/>
                  <a:pt x="880" y="1861"/>
                </a:cubicBezTo>
                <a:cubicBezTo>
                  <a:pt x="880" y="1863"/>
                  <a:pt x="881" y="1865"/>
                  <a:pt x="882" y="1867"/>
                </a:cubicBezTo>
                <a:cubicBezTo>
                  <a:pt x="883" y="1869"/>
                  <a:pt x="883" y="1871"/>
                  <a:pt x="884" y="1874"/>
                </a:cubicBezTo>
                <a:cubicBezTo>
                  <a:pt x="885" y="1875"/>
                  <a:pt x="885" y="1878"/>
                  <a:pt x="886" y="1880"/>
                </a:cubicBezTo>
                <a:cubicBezTo>
                  <a:pt x="887" y="1881"/>
                  <a:pt x="888" y="1884"/>
                  <a:pt x="888" y="1886"/>
                </a:cubicBezTo>
                <a:cubicBezTo>
                  <a:pt x="889" y="1887"/>
                  <a:pt x="890" y="1889"/>
                  <a:pt x="891" y="1892"/>
                </a:cubicBezTo>
                <a:cubicBezTo>
                  <a:pt x="891" y="1893"/>
                  <a:pt x="892" y="1895"/>
                  <a:pt x="893" y="1897"/>
                </a:cubicBezTo>
                <a:cubicBezTo>
                  <a:pt x="893" y="1899"/>
                  <a:pt x="894" y="1901"/>
                  <a:pt x="895" y="1903"/>
                </a:cubicBezTo>
                <a:cubicBezTo>
                  <a:pt x="896" y="1905"/>
                  <a:pt x="896" y="1907"/>
                  <a:pt x="897" y="1909"/>
                </a:cubicBezTo>
                <a:cubicBezTo>
                  <a:pt x="898" y="1911"/>
                  <a:pt x="899" y="1912"/>
                  <a:pt x="899" y="1914"/>
                </a:cubicBezTo>
                <a:cubicBezTo>
                  <a:pt x="900" y="1916"/>
                  <a:pt x="901" y="1918"/>
                  <a:pt x="902" y="1920"/>
                </a:cubicBezTo>
                <a:cubicBezTo>
                  <a:pt x="902" y="1922"/>
                  <a:pt x="903" y="1923"/>
                  <a:pt x="903" y="1925"/>
                </a:cubicBezTo>
                <a:cubicBezTo>
                  <a:pt x="904" y="1927"/>
                  <a:pt x="905" y="1929"/>
                  <a:pt x="906" y="1930"/>
                </a:cubicBezTo>
                <a:cubicBezTo>
                  <a:pt x="906" y="1932"/>
                  <a:pt x="907" y="1934"/>
                  <a:pt x="908" y="1936"/>
                </a:cubicBezTo>
                <a:cubicBezTo>
                  <a:pt x="909" y="1937"/>
                  <a:pt x="909" y="1939"/>
                  <a:pt x="910" y="1941"/>
                </a:cubicBezTo>
                <a:cubicBezTo>
                  <a:pt x="911" y="1943"/>
                  <a:pt x="911" y="1944"/>
                  <a:pt x="912" y="1946"/>
                </a:cubicBezTo>
                <a:cubicBezTo>
                  <a:pt x="913" y="1948"/>
                  <a:pt x="914" y="1949"/>
                  <a:pt x="914" y="1951"/>
                </a:cubicBezTo>
                <a:cubicBezTo>
                  <a:pt x="915" y="1952"/>
                  <a:pt x="916" y="1954"/>
                  <a:pt x="917" y="1956"/>
                </a:cubicBezTo>
                <a:cubicBezTo>
                  <a:pt x="917" y="1957"/>
                  <a:pt x="918" y="1959"/>
                  <a:pt x="919" y="1960"/>
                </a:cubicBezTo>
                <a:cubicBezTo>
                  <a:pt x="920" y="1962"/>
                  <a:pt x="920" y="1964"/>
                  <a:pt x="921" y="1965"/>
                </a:cubicBezTo>
                <a:cubicBezTo>
                  <a:pt x="921" y="1967"/>
                  <a:pt x="922" y="1968"/>
                  <a:pt x="923" y="1970"/>
                </a:cubicBezTo>
                <a:cubicBezTo>
                  <a:pt x="924" y="1971"/>
                  <a:pt x="924" y="1973"/>
                  <a:pt x="925" y="1974"/>
                </a:cubicBezTo>
                <a:cubicBezTo>
                  <a:pt x="926" y="1976"/>
                  <a:pt x="927" y="1977"/>
                  <a:pt x="927" y="1978"/>
                </a:cubicBezTo>
                <a:cubicBezTo>
                  <a:pt x="928" y="1980"/>
                  <a:pt x="929" y="1981"/>
                  <a:pt x="929" y="1983"/>
                </a:cubicBezTo>
                <a:cubicBezTo>
                  <a:pt x="930" y="1984"/>
                  <a:pt x="931" y="1985"/>
                  <a:pt x="932" y="1987"/>
                </a:cubicBezTo>
                <a:cubicBezTo>
                  <a:pt x="932" y="1988"/>
                  <a:pt x="933" y="1990"/>
                  <a:pt x="934" y="1991"/>
                </a:cubicBezTo>
                <a:cubicBezTo>
                  <a:pt x="935" y="1993"/>
                  <a:pt x="935" y="1994"/>
                  <a:pt x="936" y="1995"/>
                </a:cubicBezTo>
                <a:cubicBezTo>
                  <a:pt x="937" y="1996"/>
                  <a:pt x="938" y="1998"/>
                  <a:pt x="938" y="1999"/>
                </a:cubicBezTo>
                <a:cubicBezTo>
                  <a:pt x="939" y="2001"/>
                  <a:pt x="939" y="2002"/>
                  <a:pt x="940" y="2003"/>
                </a:cubicBezTo>
                <a:cubicBezTo>
                  <a:pt x="941" y="2004"/>
                  <a:pt x="942" y="2005"/>
                  <a:pt x="942" y="2007"/>
                </a:cubicBezTo>
                <a:cubicBezTo>
                  <a:pt x="943" y="2008"/>
                  <a:pt x="944" y="2009"/>
                  <a:pt x="945" y="2010"/>
                </a:cubicBezTo>
                <a:cubicBezTo>
                  <a:pt x="945" y="2011"/>
                  <a:pt x="946" y="2013"/>
                  <a:pt x="947" y="2014"/>
                </a:cubicBezTo>
                <a:cubicBezTo>
                  <a:pt x="948" y="2015"/>
                  <a:pt x="948" y="2016"/>
                  <a:pt x="949" y="2017"/>
                </a:cubicBezTo>
                <a:cubicBezTo>
                  <a:pt x="950" y="2018"/>
                  <a:pt x="950" y="2019"/>
                  <a:pt x="951" y="2020"/>
                </a:cubicBezTo>
                <a:cubicBezTo>
                  <a:pt x="952" y="2022"/>
                  <a:pt x="953" y="2023"/>
                  <a:pt x="953" y="2024"/>
                </a:cubicBezTo>
                <a:cubicBezTo>
                  <a:pt x="954" y="2025"/>
                  <a:pt x="955" y="2026"/>
                  <a:pt x="956" y="2027"/>
                </a:cubicBezTo>
                <a:cubicBezTo>
                  <a:pt x="956" y="2028"/>
                  <a:pt x="957" y="2029"/>
                  <a:pt x="957" y="2030"/>
                </a:cubicBezTo>
                <a:cubicBezTo>
                  <a:pt x="958" y="2031"/>
                  <a:pt x="959" y="2032"/>
                  <a:pt x="960" y="2033"/>
                </a:cubicBezTo>
                <a:cubicBezTo>
                  <a:pt x="960" y="2034"/>
                  <a:pt x="961" y="2035"/>
                  <a:pt x="962" y="2036"/>
                </a:cubicBezTo>
                <a:cubicBezTo>
                  <a:pt x="963" y="2037"/>
                  <a:pt x="963" y="2038"/>
                  <a:pt x="964" y="2038"/>
                </a:cubicBezTo>
                <a:cubicBezTo>
                  <a:pt x="965" y="2039"/>
                  <a:pt x="966" y="2040"/>
                  <a:pt x="966" y="2041"/>
                </a:cubicBezTo>
                <a:cubicBezTo>
                  <a:pt x="967" y="2042"/>
                  <a:pt x="968" y="2043"/>
                  <a:pt x="968" y="2044"/>
                </a:cubicBezTo>
                <a:cubicBezTo>
                  <a:pt x="969" y="2044"/>
                  <a:pt x="970" y="2045"/>
                  <a:pt x="971" y="2046"/>
                </a:cubicBezTo>
                <a:cubicBezTo>
                  <a:pt x="971" y="2047"/>
                  <a:pt x="972" y="2047"/>
                  <a:pt x="973" y="2048"/>
                </a:cubicBezTo>
                <a:cubicBezTo>
                  <a:pt x="974" y="2049"/>
                  <a:pt x="974" y="2050"/>
                  <a:pt x="975" y="2050"/>
                </a:cubicBezTo>
                <a:cubicBezTo>
                  <a:pt x="976" y="2051"/>
                  <a:pt x="976" y="2052"/>
                  <a:pt x="977" y="2053"/>
                </a:cubicBezTo>
                <a:cubicBezTo>
                  <a:pt x="978" y="2053"/>
                  <a:pt x="979" y="2054"/>
                  <a:pt x="979" y="2055"/>
                </a:cubicBezTo>
                <a:cubicBezTo>
                  <a:pt x="980" y="2055"/>
                  <a:pt x="981" y="2056"/>
                  <a:pt x="982" y="2057"/>
                </a:cubicBezTo>
                <a:cubicBezTo>
                  <a:pt x="982" y="2057"/>
                  <a:pt x="983" y="2058"/>
                  <a:pt x="984" y="2059"/>
                </a:cubicBezTo>
                <a:cubicBezTo>
                  <a:pt x="985" y="2059"/>
                  <a:pt x="985" y="2060"/>
                  <a:pt x="986" y="2060"/>
                </a:cubicBezTo>
                <a:cubicBezTo>
                  <a:pt x="986" y="2061"/>
                  <a:pt x="987" y="2061"/>
                  <a:pt x="988" y="2062"/>
                </a:cubicBezTo>
                <a:cubicBezTo>
                  <a:pt x="989" y="2062"/>
                  <a:pt x="989" y="2063"/>
                  <a:pt x="990" y="2064"/>
                </a:cubicBezTo>
                <a:cubicBezTo>
                  <a:pt x="991" y="2064"/>
                  <a:pt x="992" y="2064"/>
                  <a:pt x="992" y="2065"/>
                </a:cubicBezTo>
                <a:cubicBezTo>
                  <a:pt x="993" y="2065"/>
                  <a:pt x="994" y="2066"/>
                  <a:pt x="995" y="2066"/>
                </a:cubicBezTo>
                <a:cubicBezTo>
                  <a:pt x="995" y="2067"/>
                  <a:pt x="996" y="2067"/>
                  <a:pt x="997" y="2067"/>
                </a:cubicBezTo>
                <a:cubicBezTo>
                  <a:pt x="997" y="2068"/>
                  <a:pt x="998" y="2068"/>
                  <a:pt x="999" y="2068"/>
                </a:cubicBezTo>
                <a:cubicBezTo>
                  <a:pt x="1000" y="2069"/>
                  <a:pt x="1000" y="2069"/>
                  <a:pt x="1001" y="2070"/>
                </a:cubicBezTo>
                <a:cubicBezTo>
                  <a:pt x="1002" y="2070"/>
                  <a:pt x="1003" y="2070"/>
                  <a:pt x="1003" y="2070"/>
                </a:cubicBezTo>
                <a:cubicBezTo>
                  <a:pt x="1004" y="2071"/>
                  <a:pt x="1004" y="2071"/>
                  <a:pt x="1005" y="2071"/>
                </a:cubicBezTo>
                <a:cubicBezTo>
                  <a:pt x="1006" y="2071"/>
                  <a:pt x="1007" y="2072"/>
                  <a:pt x="1007" y="2072"/>
                </a:cubicBezTo>
                <a:cubicBezTo>
                  <a:pt x="1008" y="2072"/>
                  <a:pt x="1009" y="2072"/>
                  <a:pt x="1010" y="2073"/>
                </a:cubicBezTo>
                <a:cubicBezTo>
                  <a:pt x="1010" y="2073"/>
                  <a:pt x="1011" y="2073"/>
                  <a:pt x="1012" y="2073"/>
                </a:cubicBezTo>
                <a:cubicBezTo>
                  <a:pt x="1013" y="2073"/>
                  <a:pt x="1013" y="2073"/>
                  <a:pt x="1014" y="2073"/>
                </a:cubicBezTo>
                <a:cubicBezTo>
                  <a:pt x="1015" y="2073"/>
                  <a:pt x="1015" y="2074"/>
                  <a:pt x="1016" y="2074"/>
                </a:cubicBezTo>
                <a:cubicBezTo>
                  <a:pt x="1017" y="2074"/>
                  <a:pt x="1018" y="2074"/>
                  <a:pt x="1018" y="2074"/>
                </a:cubicBezTo>
                <a:cubicBezTo>
                  <a:pt x="1019" y="2074"/>
                  <a:pt x="1020" y="2074"/>
                  <a:pt x="1021" y="2074"/>
                </a:cubicBezTo>
                <a:cubicBezTo>
                  <a:pt x="1021" y="2074"/>
                  <a:pt x="1022" y="2074"/>
                  <a:pt x="1022" y="2074"/>
                </a:cubicBezTo>
                <a:cubicBezTo>
                  <a:pt x="1023" y="2074"/>
                  <a:pt x="1024" y="2074"/>
                  <a:pt x="1025" y="2074"/>
                </a:cubicBezTo>
                <a:cubicBezTo>
                  <a:pt x="1025" y="2074"/>
                  <a:pt x="1026" y="2074"/>
                  <a:pt x="1027" y="2073"/>
                </a:cubicBezTo>
                <a:cubicBezTo>
                  <a:pt x="1028" y="2073"/>
                  <a:pt x="1028" y="2073"/>
                  <a:pt x="1029" y="2073"/>
                </a:cubicBezTo>
                <a:cubicBezTo>
                  <a:pt x="1030" y="2073"/>
                  <a:pt x="1031" y="2073"/>
                  <a:pt x="1031" y="2073"/>
                </a:cubicBezTo>
                <a:cubicBezTo>
                  <a:pt x="1032" y="2073"/>
                  <a:pt x="1033" y="2072"/>
                  <a:pt x="1033" y="2072"/>
                </a:cubicBezTo>
                <a:cubicBezTo>
                  <a:pt x="1034" y="2072"/>
                  <a:pt x="1035" y="2072"/>
                  <a:pt x="1036" y="2071"/>
                </a:cubicBezTo>
                <a:cubicBezTo>
                  <a:pt x="1036" y="2071"/>
                  <a:pt x="1037" y="2071"/>
                  <a:pt x="1038" y="2071"/>
                </a:cubicBezTo>
                <a:cubicBezTo>
                  <a:pt x="1039" y="2070"/>
                  <a:pt x="1039" y="2070"/>
                  <a:pt x="1040" y="2070"/>
                </a:cubicBezTo>
                <a:cubicBezTo>
                  <a:pt x="1041" y="2070"/>
                  <a:pt x="1041" y="2069"/>
                  <a:pt x="1042" y="2069"/>
                </a:cubicBezTo>
                <a:cubicBezTo>
                  <a:pt x="1043" y="2068"/>
                  <a:pt x="1043" y="2068"/>
                  <a:pt x="1044" y="2068"/>
                </a:cubicBezTo>
                <a:cubicBezTo>
                  <a:pt x="1045" y="2068"/>
                  <a:pt x="1046" y="2067"/>
                  <a:pt x="1046" y="2067"/>
                </a:cubicBezTo>
                <a:cubicBezTo>
                  <a:pt x="1047" y="2066"/>
                  <a:pt x="1048" y="2066"/>
                  <a:pt x="1049" y="2065"/>
                </a:cubicBezTo>
                <a:cubicBezTo>
                  <a:pt x="1049" y="2065"/>
                  <a:pt x="1050" y="2065"/>
                  <a:pt x="1051" y="2064"/>
                </a:cubicBezTo>
                <a:cubicBezTo>
                  <a:pt x="1051" y="2064"/>
                  <a:pt x="1052" y="2063"/>
                  <a:pt x="1053" y="2062"/>
                </a:cubicBezTo>
                <a:cubicBezTo>
                  <a:pt x="1054" y="2062"/>
                  <a:pt x="1054" y="2062"/>
                  <a:pt x="1055" y="2061"/>
                </a:cubicBezTo>
                <a:cubicBezTo>
                  <a:pt x="1056" y="2061"/>
                  <a:pt x="1057" y="2060"/>
                  <a:pt x="1057" y="2059"/>
                </a:cubicBezTo>
                <a:cubicBezTo>
                  <a:pt x="1058" y="2059"/>
                  <a:pt x="1059" y="2058"/>
                  <a:pt x="1060" y="2058"/>
                </a:cubicBezTo>
                <a:cubicBezTo>
                  <a:pt x="1060" y="2057"/>
                  <a:pt x="1061" y="2056"/>
                  <a:pt x="1061" y="2056"/>
                </a:cubicBezTo>
                <a:cubicBezTo>
                  <a:pt x="1062" y="2055"/>
                  <a:pt x="1063" y="2055"/>
                  <a:pt x="1064" y="2054"/>
                </a:cubicBezTo>
                <a:cubicBezTo>
                  <a:pt x="1064" y="2053"/>
                  <a:pt x="1065" y="2052"/>
                  <a:pt x="1066" y="2052"/>
                </a:cubicBezTo>
                <a:cubicBezTo>
                  <a:pt x="1067" y="2051"/>
                  <a:pt x="1067" y="2050"/>
                  <a:pt x="1068" y="2049"/>
                </a:cubicBezTo>
                <a:cubicBezTo>
                  <a:pt x="1069" y="2049"/>
                  <a:pt x="1069" y="2048"/>
                  <a:pt x="1070" y="2047"/>
                </a:cubicBezTo>
                <a:cubicBezTo>
                  <a:pt x="1071" y="2046"/>
                  <a:pt x="1072" y="2046"/>
                  <a:pt x="1072" y="2045"/>
                </a:cubicBezTo>
                <a:cubicBezTo>
                  <a:pt x="1073" y="2044"/>
                  <a:pt x="1074" y="2043"/>
                  <a:pt x="1075" y="2042"/>
                </a:cubicBezTo>
                <a:cubicBezTo>
                  <a:pt x="1075" y="2041"/>
                  <a:pt x="1076" y="2041"/>
                  <a:pt x="1077" y="2040"/>
                </a:cubicBezTo>
                <a:cubicBezTo>
                  <a:pt x="1078" y="2039"/>
                  <a:pt x="1078" y="2038"/>
                  <a:pt x="1079" y="2037"/>
                </a:cubicBezTo>
                <a:cubicBezTo>
                  <a:pt x="1080" y="2036"/>
                  <a:pt x="1080" y="2035"/>
                  <a:pt x="1081" y="2034"/>
                </a:cubicBezTo>
                <a:cubicBezTo>
                  <a:pt x="1082" y="2033"/>
                  <a:pt x="1083" y="2032"/>
                  <a:pt x="1083" y="2031"/>
                </a:cubicBezTo>
                <a:cubicBezTo>
                  <a:pt x="1084" y="2030"/>
                  <a:pt x="1085" y="2029"/>
                  <a:pt x="1086" y="2028"/>
                </a:cubicBezTo>
                <a:cubicBezTo>
                  <a:pt x="1086" y="2027"/>
                  <a:pt x="1087" y="2026"/>
                  <a:pt x="1087" y="2025"/>
                </a:cubicBezTo>
                <a:cubicBezTo>
                  <a:pt x="1088" y="2024"/>
                  <a:pt x="1089" y="2023"/>
                  <a:pt x="1090" y="2022"/>
                </a:cubicBezTo>
                <a:cubicBezTo>
                  <a:pt x="1090" y="2021"/>
                  <a:pt x="1091" y="2020"/>
                  <a:pt x="1092" y="2019"/>
                </a:cubicBezTo>
                <a:cubicBezTo>
                  <a:pt x="1093" y="2018"/>
                  <a:pt x="1093" y="2017"/>
                  <a:pt x="1094" y="2016"/>
                </a:cubicBezTo>
                <a:cubicBezTo>
                  <a:pt x="1095" y="2014"/>
                  <a:pt x="1096" y="2013"/>
                  <a:pt x="1096" y="2012"/>
                </a:cubicBezTo>
                <a:cubicBezTo>
                  <a:pt x="1097" y="2011"/>
                  <a:pt x="1098" y="2010"/>
                  <a:pt x="1098" y="2008"/>
                </a:cubicBezTo>
                <a:cubicBezTo>
                  <a:pt x="1099" y="2007"/>
                  <a:pt x="1100" y="2006"/>
                  <a:pt x="1101" y="2005"/>
                </a:cubicBezTo>
                <a:cubicBezTo>
                  <a:pt x="1101" y="2004"/>
                  <a:pt x="1102" y="2002"/>
                  <a:pt x="1103" y="2001"/>
                </a:cubicBezTo>
                <a:cubicBezTo>
                  <a:pt x="1104" y="2000"/>
                  <a:pt x="1104" y="1998"/>
                  <a:pt x="1105" y="1997"/>
                </a:cubicBezTo>
                <a:cubicBezTo>
                  <a:pt x="1106" y="1996"/>
                  <a:pt x="1106" y="1994"/>
                  <a:pt x="1107" y="1993"/>
                </a:cubicBezTo>
                <a:cubicBezTo>
                  <a:pt x="1108" y="1992"/>
                  <a:pt x="1108" y="1990"/>
                  <a:pt x="1109" y="1989"/>
                </a:cubicBezTo>
                <a:cubicBezTo>
                  <a:pt x="1110" y="1988"/>
                  <a:pt x="1111" y="1986"/>
                  <a:pt x="1111" y="1985"/>
                </a:cubicBezTo>
                <a:cubicBezTo>
                  <a:pt x="1112" y="1984"/>
                  <a:pt x="1113" y="1982"/>
                  <a:pt x="1114" y="1981"/>
                </a:cubicBezTo>
                <a:cubicBezTo>
                  <a:pt x="1114" y="1979"/>
                  <a:pt x="1115" y="1978"/>
                  <a:pt x="1116" y="1976"/>
                </a:cubicBezTo>
                <a:cubicBezTo>
                  <a:pt x="1116" y="1975"/>
                  <a:pt x="1117" y="1973"/>
                  <a:pt x="1118" y="1972"/>
                </a:cubicBezTo>
                <a:cubicBezTo>
                  <a:pt x="1119" y="1970"/>
                  <a:pt x="1119" y="1969"/>
                  <a:pt x="1120" y="1967"/>
                </a:cubicBezTo>
                <a:cubicBezTo>
                  <a:pt x="1121" y="1966"/>
                  <a:pt x="1122" y="1964"/>
                  <a:pt x="1122" y="1963"/>
                </a:cubicBezTo>
                <a:cubicBezTo>
                  <a:pt x="1123" y="1961"/>
                  <a:pt x="1124" y="1960"/>
                  <a:pt x="1125" y="1958"/>
                </a:cubicBezTo>
                <a:cubicBezTo>
                  <a:pt x="1125" y="1956"/>
                  <a:pt x="1126" y="1955"/>
                  <a:pt x="1126" y="1953"/>
                </a:cubicBezTo>
                <a:cubicBezTo>
                  <a:pt x="1127" y="1951"/>
                  <a:pt x="1128" y="1950"/>
                  <a:pt x="1129" y="1948"/>
                </a:cubicBezTo>
                <a:cubicBezTo>
                  <a:pt x="1129" y="1946"/>
                  <a:pt x="1130" y="1945"/>
                  <a:pt x="1131" y="1943"/>
                </a:cubicBezTo>
                <a:cubicBezTo>
                  <a:pt x="1132" y="1942"/>
                  <a:pt x="1132" y="1940"/>
                  <a:pt x="1133" y="1938"/>
                </a:cubicBezTo>
                <a:cubicBezTo>
                  <a:pt x="1134" y="1936"/>
                  <a:pt x="1134" y="1935"/>
                  <a:pt x="1135" y="1933"/>
                </a:cubicBezTo>
                <a:cubicBezTo>
                  <a:pt x="1136" y="1931"/>
                  <a:pt x="1137" y="1930"/>
                  <a:pt x="1137" y="1928"/>
                </a:cubicBezTo>
                <a:cubicBezTo>
                  <a:pt x="1138" y="1926"/>
                  <a:pt x="1139" y="1924"/>
                  <a:pt x="1140" y="1922"/>
                </a:cubicBezTo>
                <a:cubicBezTo>
                  <a:pt x="1140" y="1920"/>
                  <a:pt x="1141" y="1919"/>
                  <a:pt x="1142" y="1917"/>
                </a:cubicBezTo>
                <a:cubicBezTo>
                  <a:pt x="1143" y="1915"/>
                  <a:pt x="1143" y="1913"/>
                  <a:pt x="1144" y="1911"/>
                </a:cubicBezTo>
                <a:cubicBezTo>
                  <a:pt x="1144" y="1910"/>
                  <a:pt x="1145" y="1908"/>
                  <a:pt x="1146" y="1906"/>
                </a:cubicBezTo>
                <a:cubicBezTo>
                  <a:pt x="1147" y="1904"/>
                  <a:pt x="1147" y="1902"/>
                  <a:pt x="1148" y="1900"/>
                </a:cubicBezTo>
                <a:cubicBezTo>
                  <a:pt x="1149" y="1898"/>
                  <a:pt x="1150" y="1896"/>
                  <a:pt x="1150" y="1894"/>
                </a:cubicBezTo>
                <a:cubicBezTo>
                  <a:pt x="1151" y="1892"/>
                  <a:pt x="1152" y="1890"/>
                  <a:pt x="1152" y="1888"/>
                </a:cubicBezTo>
                <a:cubicBezTo>
                  <a:pt x="1153" y="1886"/>
                  <a:pt x="1154" y="1884"/>
                  <a:pt x="1155" y="1883"/>
                </a:cubicBezTo>
                <a:cubicBezTo>
                  <a:pt x="1155" y="1880"/>
                  <a:pt x="1156" y="1878"/>
                  <a:pt x="1157" y="1876"/>
                </a:cubicBezTo>
                <a:cubicBezTo>
                  <a:pt x="1158" y="1874"/>
                  <a:pt x="1158" y="1872"/>
                  <a:pt x="1159" y="1870"/>
                </a:cubicBezTo>
                <a:cubicBezTo>
                  <a:pt x="1160" y="1868"/>
                  <a:pt x="1161" y="1866"/>
                  <a:pt x="1161" y="1864"/>
                </a:cubicBezTo>
                <a:cubicBezTo>
                  <a:pt x="1162" y="1862"/>
                  <a:pt x="1163" y="1860"/>
                  <a:pt x="1163" y="1858"/>
                </a:cubicBezTo>
                <a:cubicBezTo>
                  <a:pt x="1164" y="1856"/>
                  <a:pt x="1165" y="1854"/>
                  <a:pt x="1166" y="1851"/>
                </a:cubicBezTo>
                <a:cubicBezTo>
                  <a:pt x="1166" y="1849"/>
                  <a:pt x="1167" y="1847"/>
                  <a:pt x="1168" y="1845"/>
                </a:cubicBezTo>
                <a:cubicBezTo>
                  <a:pt x="1169" y="1843"/>
                  <a:pt x="1169" y="1840"/>
                  <a:pt x="1170" y="1838"/>
                </a:cubicBezTo>
                <a:cubicBezTo>
                  <a:pt x="1171" y="1836"/>
                  <a:pt x="1171" y="1834"/>
                  <a:pt x="1172" y="1832"/>
                </a:cubicBezTo>
                <a:cubicBezTo>
                  <a:pt x="1173" y="1830"/>
                  <a:pt x="1173" y="1827"/>
                  <a:pt x="1174" y="1825"/>
                </a:cubicBezTo>
                <a:cubicBezTo>
                  <a:pt x="1175" y="1823"/>
                  <a:pt x="1176" y="1821"/>
                  <a:pt x="1176" y="1818"/>
                </a:cubicBezTo>
                <a:cubicBezTo>
                  <a:pt x="1177" y="1816"/>
                  <a:pt x="1178" y="1814"/>
                  <a:pt x="1179" y="1812"/>
                </a:cubicBezTo>
                <a:cubicBezTo>
                  <a:pt x="1179" y="1809"/>
                  <a:pt x="1180" y="1807"/>
                  <a:pt x="1181" y="1804"/>
                </a:cubicBezTo>
                <a:cubicBezTo>
                  <a:pt x="1181" y="1802"/>
                  <a:pt x="1182" y="1800"/>
                  <a:pt x="1183" y="1797"/>
                </a:cubicBezTo>
                <a:cubicBezTo>
                  <a:pt x="1184" y="1795"/>
                  <a:pt x="1184" y="1793"/>
                  <a:pt x="1185" y="1791"/>
                </a:cubicBezTo>
                <a:cubicBezTo>
                  <a:pt x="1186" y="1788"/>
                  <a:pt x="1187" y="1786"/>
                  <a:pt x="1187" y="1783"/>
                </a:cubicBezTo>
                <a:cubicBezTo>
                  <a:pt x="1188" y="1781"/>
                  <a:pt x="1189" y="1778"/>
                  <a:pt x="1190" y="1776"/>
                </a:cubicBezTo>
                <a:cubicBezTo>
                  <a:pt x="1190" y="1774"/>
                  <a:pt x="1191" y="1771"/>
                  <a:pt x="1191" y="1769"/>
                </a:cubicBezTo>
                <a:cubicBezTo>
                  <a:pt x="1192" y="1766"/>
                  <a:pt x="1193" y="1764"/>
                  <a:pt x="1194" y="1761"/>
                </a:cubicBezTo>
                <a:cubicBezTo>
                  <a:pt x="1194" y="1759"/>
                  <a:pt x="1195" y="1756"/>
                  <a:pt x="1196" y="1754"/>
                </a:cubicBezTo>
                <a:cubicBezTo>
                  <a:pt x="1197" y="1751"/>
                  <a:pt x="1197" y="1749"/>
                  <a:pt x="1198" y="1746"/>
                </a:cubicBezTo>
                <a:cubicBezTo>
                  <a:pt x="1199" y="1744"/>
                  <a:pt x="1199" y="1741"/>
                  <a:pt x="1200" y="1739"/>
                </a:cubicBezTo>
                <a:cubicBezTo>
                  <a:pt x="1201" y="1736"/>
                  <a:pt x="1202" y="1733"/>
                  <a:pt x="1202" y="1731"/>
                </a:cubicBezTo>
                <a:cubicBezTo>
                  <a:pt x="1203" y="1729"/>
                  <a:pt x="1204" y="1726"/>
                  <a:pt x="1205" y="1723"/>
                </a:cubicBezTo>
                <a:cubicBezTo>
                  <a:pt x="1205" y="1721"/>
                  <a:pt x="1206" y="1718"/>
                  <a:pt x="1207" y="1715"/>
                </a:cubicBezTo>
                <a:cubicBezTo>
                  <a:pt x="1208" y="1713"/>
                  <a:pt x="1208" y="1710"/>
                  <a:pt x="1209" y="1708"/>
                </a:cubicBezTo>
                <a:cubicBezTo>
                  <a:pt x="1209" y="1705"/>
                  <a:pt x="1210" y="1702"/>
                  <a:pt x="1211" y="1700"/>
                </a:cubicBezTo>
                <a:cubicBezTo>
                  <a:pt x="1212" y="1697"/>
                  <a:pt x="1212" y="1694"/>
                  <a:pt x="1213" y="1692"/>
                </a:cubicBezTo>
                <a:cubicBezTo>
                  <a:pt x="1214" y="1689"/>
                  <a:pt x="1215" y="1686"/>
                  <a:pt x="1215" y="1683"/>
                </a:cubicBezTo>
                <a:cubicBezTo>
                  <a:pt x="1216" y="1681"/>
                  <a:pt x="1217" y="1678"/>
                  <a:pt x="1217" y="1676"/>
                </a:cubicBezTo>
                <a:cubicBezTo>
                  <a:pt x="1218" y="1673"/>
                  <a:pt x="1219" y="1670"/>
                  <a:pt x="1220" y="1667"/>
                </a:cubicBezTo>
                <a:cubicBezTo>
                  <a:pt x="1220" y="1664"/>
                  <a:pt x="1221" y="1662"/>
                  <a:pt x="1222" y="1659"/>
                </a:cubicBezTo>
                <a:cubicBezTo>
                  <a:pt x="1223" y="1656"/>
                  <a:pt x="1223" y="1653"/>
                  <a:pt x="1224" y="1651"/>
                </a:cubicBezTo>
                <a:cubicBezTo>
                  <a:pt x="1225" y="1648"/>
                  <a:pt x="1226" y="1645"/>
                  <a:pt x="1226" y="1642"/>
                </a:cubicBezTo>
                <a:cubicBezTo>
                  <a:pt x="1227" y="1640"/>
                  <a:pt x="1227" y="1637"/>
                  <a:pt x="1228" y="1634"/>
                </a:cubicBezTo>
                <a:cubicBezTo>
                  <a:pt x="1229" y="1631"/>
                  <a:pt x="1230" y="1628"/>
                  <a:pt x="1230" y="1625"/>
                </a:cubicBezTo>
                <a:cubicBezTo>
                  <a:pt x="1231" y="1623"/>
                  <a:pt x="1232" y="1620"/>
                  <a:pt x="1233" y="1617"/>
                </a:cubicBezTo>
                <a:cubicBezTo>
                  <a:pt x="1233" y="1614"/>
                  <a:pt x="1234" y="1611"/>
                  <a:pt x="1235" y="1608"/>
                </a:cubicBezTo>
                <a:cubicBezTo>
                  <a:pt x="1236" y="1605"/>
                  <a:pt x="1236" y="1602"/>
                  <a:pt x="1237" y="1599"/>
                </a:cubicBezTo>
                <a:cubicBezTo>
                  <a:pt x="1238" y="1597"/>
                  <a:pt x="1238" y="1594"/>
                  <a:pt x="1239" y="1591"/>
                </a:cubicBezTo>
                <a:cubicBezTo>
                  <a:pt x="1240" y="1588"/>
                  <a:pt x="1241" y="1585"/>
                  <a:pt x="1241" y="1582"/>
                </a:cubicBezTo>
                <a:cubicBezTo>
                  <a:pt x="1242" y="1579"/>
                  <a:pt x="1243" y="1576"/>
                  <a:pt x="1244" y="1573"/>
                </a:cubicBezTo>
                <a:cubicBezTo>
                  <a:pt x="1244" y="1570"/>
                  <a:pt x="1245" y="1567"/>
                  <a:pt x="1245" y="1564"/>
                </a:cubicBezTo>
                <a:cubicBezTo>
                  <a:pt x="1246" y="1561"/>
                  <a:pt x="1247" y="1558"/>
                  <a:pt x="1248" y="1555"/>
                </a:cubicBezTo>
                <a:cubicBezTo>
                  <a:pt x="1248" y="1552"/>
                  <a:pt x="1249" y="1549"/>
                  <a:pt x="1250" y="1546"/>
                </a:cubicBezTo>
                <a:cubicBezTo>
                  <a:pt x="1251" y="1543"/>
                  <a:pt x="1252" y="1540"/>
                  <a:pt x="1252" y="1537"/>
                </a:cubicBezTo>
                <a:cubicBezTo>
                  <a:pt x="1253" y="1534"/>
                  <a:pt x="1254" y="1531"/>
                  <a:pt x="1255" y="1528"/>
                </a:cubicBezTo>
                <a:cubicBezTo>
                  <a:pt x="1255" y="1525"/>
                  <a:pt x="1256" y="1522"/>
                  <a:pt x="1256" y="1519"/>
                </a:cubicBezTo>
                <a:cubicBezTo>
                  <a:pt x="1257" y="1516"/>
                  <a:pt x="1258" y="1513"/>
                  <a:pt x="1259" y="1510"/>
                </a:cubicBezTo>
                <a:cubicBezTo>
                  <a:pt x="1259" y="1507"/>
                  <a:pt x="1260" y="1504"/>
                  <a:pt x="1261" y="1501"/>
                </a:cubicBezTo>
                <a:cubicBezTo>
                  <a:pt x="1262" y="1497"/>
                  <a:pt x="1262" y="1494"/>
                  <a:pt x="1263" y="1491"/>
                </a:cubicBezTo>
                <a:cubicBezTo>
                  <a:pt x="1264" y="1488"/>
                  <a:pt x="1264" y="1485"/>
                  <a:pt x="1265" y="1482"/>
                </a:cubicBezTo>
                <a:cubicBezTo>
                  <a:pt x="1266" y="1479"/>
                  <a:pt x="1267" y="1475"/>
                  <a:pt x="1267" y="1472"/>
                </a:cubicBezTo>
                <a:cubicBezTo>
                  <a:pt x="1268" y="1469"/>
                  <a:pt x="1269" y="1466"/>
                  <a:pt x="1270" y="1463"/>
                </a:cubicBezTo>
                <a:cubicBezTo>
                  <a:pt x="1270" y="1460"/>
                  <a:pt x="1271" y="1457"/>
                  <a:pt x="1272" y="1454"/>
                </a:cubicBezTo>
                <a:cubicBezTo>
                  <a:pt x="1273" y="1450"/>
                  <a:pt x="1273" y="1447"/>
                  <a:pt x="1274" y="1444"/>
                </a:cubicBezTo>
                <a:cubicBezTo>
                  <a:pt x="1274" y="1441"/>
                  <a:pt x="1275" y="1437"/>
                  <a:pt x="1276" y="1434"/>
                </a:cubicBezTo>
                <a:cubicBezTo>
                  <a:pt x="1277" y="1431"/>
                  <a:pt x="1277" y="1428"/>
                  <a:pt x="1278" y="1425"/>
                </a:cubicBezTo>
                <a:cubicBezTo>
                  <a:pt x="1279" y="1422"/>
                  <a:pt x="1280" y="1418"/>
                  <a:pt x="1280" y="1415"/>
                </a:cubicBezTo>
                <a:cubicBezTo>
                  <a:pt x="1281" y="1412"/>
                  <a:pt x="1282" y="1409"/>
                  <a:pt x="1283" y="1405"/>
                </a:cubicBezTo>
                <a:cubicBezTo>
                  <a:pt x="1283" y="1402"/>
                  <a:pt x="1284" y="1399"/>
                  <a:pt x="1285" y="1396"/>
                </a:cubicBezTo>
                <a:cubicBezTo>
                  <a:pt x="1285" y="1392"/>
                  <a:pt x="1286" y="1389"/>
                  <a:pt x="1287" y="1386"/>
                </a:cubicBezTo>
                <a:cubicBezTo>
                  <a:pt x="1288" y="1383"/>
                  <a:pt x="1288" y="1380"/>
                  <a:pt x="1289" y="1376"/>
                </a:cubicBezTo>
                <a:cubicBezTo>
                  <a:pt x="1290" y="1373"/>
                  <a:pt x="1291" y="1370"/>
                  <a:pt x="1291" y="1366"/>
                </a:cubicBezTo>
                <a:cubicBezTo>
                  <a:pt x="1292" y="1363"/>
                  <a:pt x="1292" y="1360"/>
                  <a:pt x="1293" y="1357"/>
                </a:cubicBezTo>
                <a:cubicBezTo>
                  <a:pt x="1294" y="1353"/>
                  <a:pt x="1295" y="1350"/>
                  <a:pt x="1295" y="1347"/>
                </a:cubicBezTo>
                <a:cubicBezTo>
                  <a:pt x="1296" y="1344"/>
                  <a:pt x="1297" y="1340"/>
                  <a:pt x="1298" y="1337"/>
                </a:cubicBezTo>
                <a:cubicBezTo>
                  <a:pt x="1298" y="1333"/>
                  <a:pt x="1299" y="1330"/>
                  <a:pt x="1300" y="1327"/>
                </a:cubicBezTo>
                <a:cubicBezTo>
                  <a:pt x="1301" y="1324"/>
                  <a:pt x="1301" y="1320"/>
                  <a:pt x="1302" y="1317"/>
                </a:cubicBezTo>
                <a:cubicBezTo>
                  <a:pt x="1303" y="1313"/>
                  <a:pt x="1303" y="1310"/>
                  <a:pt x="1304" y="1307"/>
                </a:cubicBezTo>
                <a:cubicBezTo>
                  <a:pt x="1305" y="1304"/>
                  <a:pt x="1306" y="1300"/>
                  <a:pt x="1306" y="1297"/>
                </a:cubicBezTo>
                <a:cubicBezTo>
                  <a:pt x="1307" y="1294"/>
                  <a:pt x="1308" y="1290"/>
                  <a:pt x="1309" y="1287"/>
                </a:cubicBezTo>
                <a:cubicBezTo>
                  <a:pt x="1309" y="1283"/>
                  <a:pt x="1310" y="1280"/>
                  <a:pt x="1310" y="1277"/>
                </a:cubicBezTo>
                <a:cubicBezTo>
                  <a:pt x="1311" y="1273"/>
                  <a:pt x="1312" y="1270"/>
                  <a:pt x="1313" y="1267"/>
                </a:cubicBezTo>
                <a:cubicBezTo>
                  <a:pt x="1313" y="1263"/>
                  <a:pt x="1314" y="1260"/>
                  <a:pt x="1315" y="1256"/>
                </a:cubicBezTo>
                <a:cubicBezTo>
                  <a:pt x="1316" y="1253"/>
                  <a:pt x="1316" y="1250"/>
                  <a:pt x="1317" y="1246"/>
                </a:cubicBezTo>
                <a:cubicBezTo>
                  <a:pt x="1318" y="1243"/>
                  <a:pt x="1319" y="1239"/>
                  <a:pt x="1319" y="1236"/>
                </a:cubicBezTo>
                <a:cubicBezTo>
                  <a:pt x="1320" y="1233"/>
                  <a:pt x="1321" y="1229"/>
                  <a:pt x="1321" y="1226"/>
                </a:cubicBezTo>
                <a:cubicBezTo>
                  <a:pt x="1322" y="1223"/>
                  <a:pt x="1323" y="1219"/>
                  <a:pt x="1324" y="1216"/>
                </a:cubicBezTo>
                <a:cubicBezTo>
                  <a:pt x="1324" y="1212"/>
                  <a:pt x="1325" y="1209"/>
                  <a:pt x="1326" y="1206"/>
                </a:cubicBezTo>
                <a:cubicBezTo>
                  <a:pt x="1327" y="1202"/>
                  <a:pt x="1327" y="1199"/>
                  <a:pt x="1328" y="1196"/>
                </a:cubicBezTo>
                <a:cubicBezTo>
                  <a:pt x="1329" y="1192"/>
                  <a:pt x="1329" y="1188"/>
                  <a:pt x="1330" y="1185"/>
                </a:cubicBezTo>
                <a:cubicBezTo>
                  <a:pt x="1331" y="1182"/>
                  <a:pt x="1331" y="1178"/>
                  <a:pt x="1332" y="1175"/>
                </a:cubicBezTo>
                <a:cubicBezTo>
                  <a:pt x="1333" y="1171"/>
                  <a:pt x="1334" y="1168"/>
                  <a:pt x="1334" y="1165"/>
                </a:cubicBezTo>
                <a:cubicBezTo>
                  <a:pt x="1335" y="1161"/>
                  <a:pt x="1336" y="1158"/>
                  <a:pt x="1337" y="1154"/>
                </a:cubicBezTo>
                <a:cubicBezTo>
                  <a:pt x="1337" y="1151"/>
                  <a:pt x="1338" y="1147"/>
                  <a:pt x="1339" y="1144"/>
                </a:cubicBezTo>
                <a:cubicBezTo>
                  <a:pt x="1339" y="1141"/>
                  <a:pt x="1340" y="1137"/>
                  <a:pt x="1341" y="1134"/>
                </a:cubicBezTo>
                <a:cubicBezTo>
                  <a:pt x="1342" y="1130"/>
                  <a:pt x="1342" y="1127"/>
                  <a:pt x="1343" y="1123"/>
                </a:cubicBezTo>
                <a:cubicBezTo>
                  <a:pt x="1344" y="1120"/>
                  <a:pt x="1345" y="1116"/>
                  <a:pt x="1345" y="1113"/>
                </a:cubicBezTo>
                <a:cubicBezTo>
                  <a:pt x="1346" y="1109"/>
                  <a:pt x="1347" y="1106"/>
                  <a:pt x="1348" y="1103"/>
                </a:cubicBezTo>
                <a:cubicBezTo>
                  <a:pt x="1348" y="1099"/>
                  <a:pt x="1349" y="1096"/>
                  <a:pt x="1350" y="1092"/>
                </a:cubicBezTo>
                <a:cubicBezTo>
                  <a:pt x="1350" y="1089"/>
                  <a:pt x="1351" y="1085"/>
                  <a:pt x="1352" y="1082"/>
                </a:cubicBezTo>
                <a:cubicBezTo>
                  <a:pt x="1353" y="1078"/>
                  <a:pt x="1353" y="1075"/>
                  <a:pt x="1354" y="1072"/>
                </a:cubicBezTo>
                <a:cubicBezTo>
                  <a:pt x="1355" y="1068"/>
                  <a:pt x="1356" y="1065"/>
                  <a:pt x="1356" y="1061"/>
                </a:cubicBezTo>
                <a:cubicBezTo>
                  <a:pt x="1357" y="1058"/>
                  <a:pt x="1357" y="1054"/>
                  <a:pt x="1358" y="1051"/>
                </a:cubicBezTo>
                <a:cubicBezTo>
                  <a:pt x="1359" y="1048"/>
                  <a:pt x="1360" y="1044"/>
                  <a:pt x="1360" y="1040"/>
                </a:cubicBezTo>
                <a:cubicBezTo>
                  <a:pt x="1361" y="1037"/>
                  <a:pt x="1362" y="1034"/>
                  <a:pt x="1363" y="1030"/>
                </a:cubicBezTo>
                <a:cubicBezTo>
                  <a:pt x="1363" y="1026"/>
                  <a:pt x="1364" y="1023"/>
                  <a:pt x="1365" y="1020"/>
                </a:cubicBezTo>
                <a:cubicBezTo>
                  <a:pt x="1366" y="1016"/>
                  <a:pt x="1366" y="1013"/>
                  <a:pt x="1367" y="1009"/>
                </a:cubicBezTo>
                <a:cubicBezTo>
                  <a:pt x="1368" y="1006"/>
                  <a:pt x="1368" y="1002"/>
                  <a:pt x="1369" y="999"/>
                </a:cubicBezTo>
                <a:cubicBezTo>
                  <a:pt x="1370" y="996"/>
                  <a:pt x="1371" y="992"/>
                  <a:pt x="1371" y="989"/>
                </a:cubicBezTo>
                <a:cubicBezTo>
                  <a:pt x="1372" y="985"/>
                  <a:pt x="1373" y="982"/>
                  <a:pt x="1374" y="978"/>
                </a:cubicBezTo>
                <a:cubicBezTo>
                  <a:pt x="1374" y="975"/>
                  <a:pt x="1375" y="971"/>
                  <a:pt x="1375" y="968"/>
                </a:cubicBezTo>
                <a:cubicBezTo>
                  <a:pt x="1376" y="964"/>
                  <a:pt x="1377" y="961"/>
                  <a:pt x="1378" y="958"/>
                </a:cubicBezTo>
                <a:cubicBezTo>
                  <a:pt x="1378" y="954"/>
                  <a:pt x="1379" y="951"/>
                  <a:pt x="1380" y="947"/>
                </a:cubicBezTo>
                <a:cubicBezTo>
                  <a:pt x="1381" y="944"/>
                  <a:pt x="1381" y="940"/>
                  <a:pt x="1382" y="937"/>
                </a:cubicBezTo>
                <a:cubicBezTo>
                  <a:pt x="1383" y="934"/>
                  <a:pt x="1384" y="930"/>
                  <a:pt x="1384" y="927"/>
                </a:cubicBezTo>
                <a:cubicBezTo>
                  <a:pt x="1385" y="923"/>
                  <a:pt x="1386" y="920"/>
                  <a:pt x="1386" y="916"/>
                </a:cubicBezTo>
                <a:cubicBezTo>
                  <a:pt x="1387" y="913"/>
                  <a:pt x="1388" y="910"/>
                  <a:pt x="1389" y="906"/>
                </a:cubicBezTo>
                <a:cubicBezTo>
                  <a:pt x="1389" y="903"/>
                  <a:pt x="1390" y="899"/>
                  <a:pt x="1391" y="896"/>
                </a:cubicBezTo>
                <a:cubicBezTo>
                  <a:pt x="1392" y="892"/>
                  <a:pt x="1392" y="889"/>
                  <a:pt x="1393" y="886"/>
                </a:cubicBezTo>
                <a:cubicBezTo>
                  <a:pt x="1394" y="882"/>
                  <a:pt x="1394" y="879"/>
                  <a:pt x="1395" y="875"/>
                </a:cubicBezTo>
                <a:cubicBezTo>
                  <a:pt x="1396" y="872"/>
                  <a:pt x="1396" y="868"/>
                  <a:pt x="1397" y="865"/>
                </a:cubicBezTo>
                <a:cubicBezTo>
                  <a:pt x="1398" y="862"/>
                  <a:pt x="1399" y="858"/>
                  <a:pt x="1399" y="855"/>
                </a:cubicBezTo>
                <a:cubicBezTo>
                  <a:pt x="1400" y="851"/>
                  <a:pt x="1401" y="848"/>
                  <a:pt x="1402" y="845"/>
                </a:cubicBezTo>
                <a:cubicBezTo>
                  <a:pt x="1402" y="841"/>
                  <a:pt x="1403" y="838"/>
                  <a:pt x="1404" y="835"/>
                </a:cubicBezTo>
                <a:cubicBezTo>
                  <a:pt x="1404" y="831"/>
                  <a:pt x="1405" y="828"/>
                  <a:pt x="1406" y="824"/>
                </a:cubicBezTo>
                <a:cubicBezTo>
                  <a:pt x="1407" y="821"/>
                  <a:pt x="1407" y="818"/>
                  <a:pt x="1408" y="814"/>
                </a:cubicBezTo>
                <a:cubicBezTo>
                  <a:pt x="1409" y="811"/>
                  <a:pt x="1410" y="807"/>
                  <a:pt x="1410" y="804"/>
                </a:cubicBezTo>
                <a:cubicBezTo>
                  <a:pt x="1411" y="801"/>
                  <a:pt x="1412" y="797"/>
                  <a:pt x="1413" y="794"/>
                </a:cubicBezTo>
                <a:cubicBezTo>
                  <a:pt x="1413" y="791"/>
                  <a:pt x="1414" y="787"/>
                  <a:pt x="1414" y="784"/>
                </a:cubicBezTo>
                <a:cubicBezTo>
                  <a:pt x="1415" y="780"/>
                  <a:pt x="1416" y="777"/>
                  <a:pt x="1417" y="774"/>
                </a:cubicBezTo>
                <a:cubicBezTo>
                  <a:pt x="1417" y="771"/>
                  <a:pt x="1418" y="767"/>
                  <a:pt x="1419" y="764"/>
                </a:cubicBezTo>
                <a:cubicBezTo>
                  <a:pt x="1420" y="761"/>
                  <a:pt x="1420" y="757"/>
                  <a:pt x="1421" y="754"/>
                </a:cubicBezTo>
                <a:cubicBezTo>
                  <a:pt x="1422" y="750"/>
                  <a:pt x="1422" y="747"/>
                  <a:pt x="1423" y="744"/>
                </a:cubicBezTo>
                <a:cubicBezTo>
                  <a:pt x="1424" y="741"/>
                  <a:pt x="1425" y="737"/>
                  <a:pt x="1425" y="734"/>
                </a:cubicBezTo>
                <a:cubicBezTo>
                  <a:pt x="1426" y="730"/>
                  <a:pt x="1427" y="727"/>
                  <a:pt x="1428" y="724"/>
                </a:cubicBezTo>
                <a:cubicBezTo>
                  <a:pt x="1428" y="721"/>
                  <a:pt x="1429" y="717"/>
                  <a:pt x="1430" y="714"/>
                </a:cubicBezTo>
                <a:cubicBezTo>
                  <a:pt x="1431" y="711"/>
                  <a:pt x="1431" y="708"/>
                  <a:pt x="1432" y="704"/>
                </a:cubicBezTo>
                <a:cubicBezTo>
                  <a:pt x="1433" y="701"/>
                  <a:pt x="1433" y="698"/>
                  <a:pt x="1434" y="694"/>
                </a:cubicBezTo>
                <a:cubicBezTo>
                  <a:pt x="1435" y="691"/>
                  <a:pt x="1436" y="688"/>
                  <a:pt x="1436" y="685"/>
                </a:cubicBezTo>
                <a:cubicBezTo>
                  <a:pt x="1437" y="682"/>
                  <a:pt x="1438" y="678"/>
                  <a:pt x="1439" y="675"/>
                </a:cubicBezTo>
                <a:cubicBezTo>
                  <a:pt x="1439" y="672"/>
                  <a:pt x="1440" y="668"/>
                  <a:pt x="1440" y="665"/>
                </a:cubicBezTo>
                <a:cubicBezTo>
                  <a:pt x="1441" y="662"/>
                  <a:pt x="1442" y="659"/>
                  <a:pt x="1443" y="656"/>
                </a:cubicBezTo>
                <a:cubicBezTo>
                  <a:pt x="1443" y="652"/>
                  <a:pt x="1444" y="649"/>
                  <a:pt x="1445" y="646"/>
                </a:cubicBezTo>
                <a:cubicBezTo>
                  <a:pt x="1446" y="643"/>
                  <a:pt x="1446" y="640"/>
                  <a:pt x="1447" y="637"/>
                </a:cubicBezTo>
                <a:cubicBezTo>
                  <a:pt x="1448" y="633"/>
                  <a:pt x="1449" y="630"/>
                  <a:pt x="1449" y="627"/>
                </a:cubicBezTo>
                <a:cubicBezTo>
                  <a:pt x="1450" y="624"/>
                  <a:pt x="1451" y="621"/>
                  <a:pt x="1451" y="617"/>
                </a:cubicBezTo>
                <a:cubicBezTo>
                  <a:pt x="1452" y="614"/>
                  <a:pt x="1453" y="611"/>
                  <a:pt x="1454" y="608"/>
                </a:cubicBezTo>
                <a:cubicBezTo>
                  <a:pt x="1454" y="605"/>
                  <a:pt x="1455" y="602"/>
                  <a:pt x="1456" y="599"/>
                </a:cubicBezTo>
                <a:cubicBezTo>
                  <a:pt x="1457" y="596"/>
                  <a:pt x="1457" y="592"/>
                  <a:pt x="1458" y="589"/>
                </a:cubicBezTo>
                <a:cubicBezTo>
                  <a:pt x="1459" y="586"/>
                  <a:pt x="1459" y="583"/>
                  <a:pt x="1460" y="580"/>
                </a:cubicBezTo>
                <a:cubicBezTo>
                  <a:pt x="1461" y="577"/>
                  <a:pt x="1461" y="574"/>
                  <a:pt x="1462" y="570"/>
                </a:cubicBezTo>
                <a:cubicBezTo>
                  <a:pt x="1463" y="567"/>
                  <a:pt x="1464" y="564"/>
                  <a:pt x="1464" y="561"/>
                </a:cubicBezTo>
                <a:cubicBezTo>
                  <a:pt x="1465" y="558"/>
                  <a:pt x="1466" y="555"/>
                  <a:pt x="1467" y="552"/>
                </a:cubicBezTo>
                <a:cubicBezTo>
                  <a:pt x="1467" y="549"/>
                  <a:pt x="1468" y="546"/>
                  <a:pt x="1469" y="543"/>
                </a:cubicBezTo>
                <a:cubicBezTo>
                  <a:pt x="1469" y="540"/>
                  <a:pt x="1470" y="537"/>
                  <a:pt x="1471" y="534"/>
                </a:cubicBezTo>
                <a:cubicBezTo>
                  <a:pt x="1472" y="531"/>
                  <a:pt x="1472" y="528"/>
                  <a:pt x="1473" y="525"/>
                </a:cubicBezTo>
                <a:cubicBezTo>
                  <a:pt x="1474" y="522"/>
                  <a:pt x="1475" y="519"/>
                  <a:pt x="1475" y="516"/>
                </a:cubicBezTo>
                <a:cubicBezTo>
                  <a:pt x="1476" y="513"/>
                  <a:pt x="1477" y="510"/>
                  <a:pt x="1478" y="507"/>
                </a:cubicBezTo>
                <a:cubicBezTo>
                  <a:pt x="1478" y="504"/>
                  <a:pt x="1479" y="501"/>
                  <a:pt x="1479" y="498"/>
                </a:cubicBezTo>
                <a:cubicBezTo>
                  <a:pt x="1480" y="495"/>
                  <a:pt x="1481" y="492"/>
                  <a:pt x="1482" y="489"/>
                </a:cubicBezTo>
                <a:cubicBezTo>
                  <a:pt x="1482" y="486"/>
                  <a:pt x="1483" y="483"/>
                  <a:pt x="1484" y="481"/>
                </a:cubicBezTo>
                <a:cubicBezTo>
                  <a:pt x="1485" y="478"/>
                  <a:pt x="1485" y="475"/>
                  <a:pt x="1486" y="472"/>
                </a:cubicBezTo>
                <a:cubicBezTo>
                  <a:pt x="1487" y="469"/>
                  <a:pt x="1487" y="466"/>
                  <a:pt x="1488" y="463"/>
                </a:cubicBezTo>
                <a:cubicBezTo>
                  <a:pt x="1489" y="460"/>
                  <a:pt x="1490" y="457"/>
                  <a:pt x="1490" y="454"/>
                </a:cubicBezTo>
                <a:cubicBezTo>
                  <a:pt x="1491" y="452"/>
                  <a:pt x="1492" y="449"/>
                  <a:pt x="1493" y="446"/>
                </a:cubicBezTo>
                <a:cubicBezTo>
                  <a:pt x="1493" y="443"/>
                  <a:pt x="1494" y="440"/>
                  <a:pt x="1495" y="437"/>
                </a:cubicBezTo>
                <a:cubicBezTo>
                  <a:pt x="1496" y="434"/>
                  <a:pt x="1496" y="432"/>
                  <a:pt x="1497" y="429"/>
                </a:cubicBezTo>
                <a:cubicBezTo>
                  <a:pt x="1497" y="426"/>
                  <a:pt x="1498" y="424"/>
                  <a:pt x="1499" y="421"/>
                </a:cubicBezTo>
                <a:cubicBezTo>
                  <a:pt x="1500" y="418"/>
                  <a:pt x="1500" y="415"/>
                  <a:pt x="1501" y="412"/>
                </a:cubicBezTo>
                <a:cubicBezTo>
                  <a:pt x="1502" y="410"/>
                  <a:pt x="1503" y="407"/>
                  <a:pt x="1503" y="404"/>
                </a:cubicBezTo>
                <a:cubicBezTo>
                  <a:pt x="1504" y="401"/>
                  <a:pt x="1505" y="399"/>
                  <a:pt x="1506" y="396"/>
                </a:cubicBezTo>
                <a:cubicBezTo>
                  <a:pt x="1506" y="393"/>
                  <a:pt x="1507" y="391"/>
                  <a:pt x="1508" y="388"/>
                </a:cubicBezTo>
                <a:cubicBezTo>
                  <a:pt x="1508" y="385"/>
                  <a:pt x="1509" y="383"/>
                  <a:pt x="1510" y="380"/>
                </a:cubicBezTo>
                <a:cubicBezTo>
                  <a:pt x="1511" y="377"/>
                  <a:pt x="1511" y="374"/>
                  <a:pt x="1512" y="372"/>
                </a:cubicBezTo>
                <a:cubicBezTo>
                  <a:pt x="1513" y="369"/>
                  <a:pt x="1514" y="366"/>
                  <a:pt x="1514" y="364"/>
                </a:cubicBezTo>
                <a:cubicBezTo>
                  <a:pt x="1515" y="361"/>
                  <a:pt x="1515" y="359"/>
                  <a:pt x="1516" y="356"/>
                </a:cubicBezTo>
                <a:cubicBezTo>
                  <a:pt x="1517" y="353"/>
                  <a:pt x="1518" y="351"/>
                  <a:pt x="1518" y="348"/>
                </a:cubicBezTo>
                <a:cubicBezTo>
                  <a:pt x="1519" y="346"/>
                  <a:pt x="1520" y="343"/>
                  <a:pt x="1521" y="341"/>
                </a:cubicBezTo>
                <a:cubicBezTo>
                  <a:pt x="1522" y="338"/>
                  <a:pt x="1522" y="335"/>
                  <a:pt x="1523" y="333"/>
                </a:cubicBezTo>
                <a:cubicBezTo>
                  <a:pt x="1524" y="330"/>
                  <a:pt x="1524" y="328"/>
                  <a:pt x="1525" y="325"/>
                </a:cubicBezTo>
                <a:cubicBezTo>
                  <a:pt x="1526" y="323"/>
                  <a:pt x="1526" y="320"/>
                  <a:pt x="1527" y="318"/>
                </a:cubicBezTo>
                <a:cubicBezTo>
                  <a:pt x="1528" y="315"/>
                  <a:pt x="1529" y="313"/>
                  <a:pt x="1529" y="310"/>
                </a:cubicBezTo>
                <a:cubicBezTo>
                  <a:pt x="1530" y="308"/>
                  <a:pt x="1531" y="306"/>
                  <a:pt x="1532" y="303"/>
                </a:cubicBezTo>
                <a:cubicBezTo>
                  <a:pt x="1532" y="301"/>
                  <a:pt x="1533" y="298"/>
                  <a:pt x="1534" y="296"/>
                </a:cubicBezTo>
                <a:cubicBezTo>
                  <a:pt x="1534" y="293"/>
                  <a:pt x="1535" y="291"/>
                  <a:pt x="1536" y="289"/>
                </a:cubicBezTo>
                <a:cubicBezTo>
                  <a:pt x="1537" y="286"/>
                  <a:pt x="1537" y="284"/>
                  <a:pt x="1538" y="282"/>
                </a:cubicBezTo>
                <a:cubicBezTo>
                  <a:pt x="1539" y="279"/>
                  <a:pt x="1540" y="277"/>
                  <a:pt x="1540" y="274"/>
                </a:cubicBezTo>
                <a:cubicBezTo>
                  <a:pt x="1541" y="272"/>
                  <a:pt x="1542" y="270"/>
                  <a:pt x="1543" y="267"/>
                </a:cubicBezTo>
                <a:cubicBezTo>
                  <a:pt x="1543" y="265"/>
                  <a:pt x="1544" y="263"/>
                  <a:pt x="1544" y="261"/>
                </a:cubicBezTo>
                <a:cubicBezTo>
                  <a:pt x="1545" y="258"/>
                  <a:pt x="1546" y="256"/>
                  <a:pt x="1547" y="254"/>
                </a:cubicBezTo>
                <a:cubicBezTo>
                  <a:pt x="1547" y="252"/>
                  <a:pt x="1548" y="249"/>
                  <a:pt x="1549" y="247"/>
                </a:cubicBezTo>
                <a:cubicBezTo>
                  <a:pt x="1550" y="245"/>
                  <a:pt x="1550" y="243"/>
                  <a:pt x="1551" y="240"/>
                </a:cubicBezTo>
                <a:cubicBezTo>
                  <a:pt x="1552" y="238"/>
                  <a:pt x="1552" y="236"/>
                  <a:pt x="1553" y="233"/>
                </a:cubicBezTo>
                <a:cubicBezTo>
                  <a:pt x="1554" y="231"/>
                  <a:pt x="1555" y="229"/>
                  <a:pt x="1555" y="227"/>
                </a:cubicBezTo>
                <a:cubicBezTo>
                  <a:pt x="1556" y="225"/>
                  <a:pt x="1557" y="223"/>
                  <a:pt x="1558" y="221"/>
                </a:cubicBezTo>
                <a:cubicBezTo>
                  <a:pt x="1558" y="218"/>
                  <a:pt x="1559" y="217"/>
                  <a:pt x="1560" y="214"/>
                </a:cubicBezTo>
                <a:cubicBezTo>
                  <a:pt x="1561" y="212"/>
                  <a:pt x="1561" y="210"/>
                  <a:pt x="1562" y="208"/>
                </a:cubicBezTo>
                <a:cubicBezTo>
                  <a:pt x="1562" y="206"/>
                  <a:pt x="1563" y="204"/>
                  <a:pt x="1564" y="202"/>
                </a:cubicBezTo>
                <a:cubicBezTo>
                  <a:pt x="1565" y="200"/>
                  <a:pt x="1565" y="198"/>
                  <a:pt x="1566" y="196"/>
                </a:cubicBezTo>
                <a:cubicBezTo>
                  <a:pt x="1567" y="194"/>
                  <a:pt x="1568" y="192"/>
                  <a:pt x="1568" y="190"/>
                </a:cubicBezTo>
                <a:cubicBezTo>
                  <a:pt x="1569" y="188"/>
                  <a:pt x="1570" y="186"/>
                  <a:pt x="1571" y="184"/>
                </a:cubicBezTo>
                <a:cubicBezTo>
                  <a:pt x="1571" y="182"/>
                  <a:pt x="1572" y="180"/>
                  <a:pt x="1573" y="178"/>
                </a:cubicBezTo>
                <a:cubicBezTo>
                  <a:pt x="1573" y="176"/>
                  <a:pt x="1574" y="174"/>
                  <a:pt x="1575" y="172"/>
                </a:cubicBezTo>
                <a:cubicBezTo>
                  <a:pt x="1576" y="170"/>
                  <a:pt x="1576" y="169"/>
                  <a:pt x="1577" y="167"/>
                </a:cubicBezTo>
                <a:cubicBezTo>
                  <a:pt x="1578" y="165"/>
                  <a:pt x="1579" y="163"/>
                  <a:pt x="1579" y="161"/>
                </a:cubicBezTo>
                <a:cubicBezTo>
                  <a:pt x="1580" y="159"/>
                  <a:pt x="1580" y="157"/>
                  <a:pt x="1581" y="155"/>
                </a:cubicBezTo>
                <a:cubicBezTo>
                  <a:pt x="1582" y="153"/>
                  <a:pt x="1583" y="152"/>
                  <a:pt x="1583" y="150"/>
                </a:cubicBezTo>
                <a:cubicBezTo>
                  <a:pt x="1584" y="148"/>
                  <a:pt x="1585" y="146"/>
                  <a:pt x="1586" y="145"/>
                </a:cubicBezTo>
                <a:cubicBezTo>
                  <a:pt x="1586" y="143"/>
                  <a:pt x="1587" y="141"/>
                  <a:pt x="1588" y="140"/>
                </a:cubicBezTo>
                <a:cubicBezTo>
                  <a:pt x="1589" y="138"/>
                  <a:pt x="1589" y="136"/>
                  <a:pt x="1590" y="134"/>
                </a:cubicBezTo>
                <a:cubicBezTo>
                  <a:pt x="1591" y="133"/>
                  <a:pt x="1591" y="131"/>
                  <a:pt x="1592" y="129"/>
                </a:cubicBezTo>
                <a:cubicBezTo>
                  <a:pt x="1593" y="128"/>
                  <a:pt x="1594" y="126"/>
                  <a:pt x="1594" y="124"/>
                </a:cubicBezTo>
                <a:cubicBezTo>
                  <a:pt x="1595" y="123"/>
                  <a:pt x="1596" y="121"/>
                  <a:pt x="1597" y="119"/>
                </a:cubicBezTo>
                <a:cubicBezTo>
                  <a:pt x="1597" y="118"/>
                  <a:pt x="1598" y="116"/>
                  <a:pt x="1598" y="115"/>
                </a:cubicBezTo>
                <a:cubicBezTo>
                  <a:pt x="1599" y="113"/>
                  <a:pt x="1600" y="111"/>
                  <a:pt x="1601" y="110"/>
                </a:cubicBezTo>
                <a:cubicBezTo>
                  <a:pt x="1601" y="108"/>
                  <a:pt x="1602" y="107"/>
                  <a:pt x="1603" y="105"/>
                </a:cubicBezTo>
                <a:cubicBezTo>
                  <a:pt x="1604" y="104"/>
                  <a:pt x="1604" y="102"/>
                  <a:pt x="1605" y="101"/>
                </a:cubicBezTo>
                <a:cubicBezTo>
                  <a:pt x="1606" y="99"/>
                  <a:pt x="1607" y="98"/>
                  <a:pt x="1607" y="96"/>
                </a:cubicBezTo>
                <a:cubicBezTo>
                  <a:pt x="1608" y="95"/>
                  <a:pt x="1609" y="94"/>
                  <a:pt x="1609" y="92"/>
                </a:cubicBezTo>
                <a:cubicBezTo>
                  <a:pt x="1610" y="91"/>
                  <a:pt x="1611" y="89"/>
                  <a:pt x="1612" y="88"/>
                </a:cubicBezTo>
                <a:cubicBezTo>
                  <a:pt x="1612" y="87"/>
                  <a:pt x="1613" y="85"/>
                  <a:pt x="1614" y="84"/>
                </a:cubicBezTo>
                <a:cubicBezTo>
                  <a:pt x="1615" y="82"/>
                  <a:pt x="1615" y="81"/>
                  <a:pt x="1616" y="80"/>
                </a:cubicBezTo>
                <a:cubicBezTo>
                  <a:pt x="1617" y="78"/>
                  <a:pt x="1617" y="77"/>
                  <a:pt x="1618" y="76"/>
                </a:cubicBezTo>
                <a:cubicBezTo>
                  <a:pt x="1619" y="75"/>
                  <a:pt x="1620" y="73"/>
                  <a:pt x="1620" y="72"/>
                </a:cubicBezTo>
                <a:cubicBezTo>
                  <a:pt x="1621" y="71"/>
                  <a:pt x="1622" y="70"/>
                  <a:pt x="1623" y="68"/>
                </a:cubicBezTo>
                <a:cubicBezTo>
                  <a:pt x="1623" y="67"/>
                  <a:pt x="1624" y="66"/>
                  <a:pt x="1625" y="65"/>
                </a:cubicBezTo>
                <a:cubicBezTo>
                  <a:pt x="1626" y="63"/>
                  <a:pt x="1626" y="62"/>
                  <a:pt x="1627" y="61"/>
                </a:cubicBezTo>
                <a:cubicBezTo>
                  <a:pt x="1627" y="60"/>
                  <a:pt x="1628" y="59"/>
                  <a:pt x="1629" y="58"/>
                </a:cubicBezTo>
                <a:cubicBezTo>
                  <a:pt x="1630" y="57"/>
                  <a:pt x="1630" y="55"/>
                  <a:pt x="1631" y="54"/>
                </a:cubicBezTo>
                <a:cubicBezTo>
                  <a:pt x="1632" y="53"/>
                  <a:pt x="1633" y="52"/>
                  <a:pt x="1633" y="51"/>
                </a:cubicBezTo>
                <a:cubicBezTo>
                  <a:pt x="1634" y="50"/>
                  <a:pt x="1635" y="49"/>
                  <a:pt x="1636" y="48"/>
                </a:cubicBezTo>
                <a:cubicBezTo>
                  <a:pt x="1636" y="47"/>
                  <a:pt x="1637" y="46"/>
                  <a:pt x="1638" y="45"/>
                </a:cubicBezTo>
                <a:cubicBezTo>
                  <a:pt x="1638" y="44"/>
                  <a:pt x="1639" y="43"/>
                  <a:pt x="1640" y="42"/>
                </a:cubicBezTo>
                <a:cubicBezTo>
                  <a:pt x="1641" y="41"/>
                  <a:pt x="1641" y="40"/>
                  <a:pt x="1642" y="39"/>
                </a:cubicBezTo>
                <a:cubicBezTo>
                  <a:pt x="1643" y="38"/>
                  <a:pt x="1644" y="37"/>
                  <a:pt x="1644" y="36"/>
                </a:cubicBezTo>
                <a:cubicBezTo>
                  <a:pt x="1645" y="36"/>
                  <a:pt x="1645" y="34"/>
                  <a:pt x="1646" y="34"/>
                </a:cubicBezTo>
                <a:cubicBezTo>
                  <a:pt x="1647" y="33"/>
                  <a:pt x="1648" y="32"/>
                  <a:pt x="1648" y="31"/>
                </a:cubicBezTo>
                <a:cubicBezTo>
                  <a:pt x="1649" y="30"/>
                  <a:pt x="1650" y="30"/>
                  <a:pt x="1651" y="29"/>
                </a:cubicBezTo>
                <a:cubicBezTo>
                  <a:pt x="1651" y="28"/>
                  <a:pt x="1652" y="27"/>
                  <a:pt x="1653" y="26"/>
                </a:cubicBezTo>
                <a:cubicBezTo>
                  <a:pt x="1654" y="25"/>
                  <a:pt x="1654" y="25"/>
                  <a:pt x="1655" y="24"/>
                </a:cubicBezTo>
                <a:cubicBezTo>
                  <a:pt x="1656" y="23"/>
                  <a:pt x="1656" y="23"/>
                  <a:pt x="1657" y="22"/>
                </a:cubicBezTo>
                <a:cubicBezTo>
                  <a:pt x="1658" y="21"/>
                  <a:pt x="1659" y="21"/>
                  <a:pt x="1659" y="20"/>
                </a:cubicBezTo>
                <a:cubicBezTo>
                  <a:pt x="1660" y="19"/>
                  <a:pt x="1661" y="19"/>
                  <a:pt x="1662" y="18"/>
                </a:cubicBezTo>
                <a:cubicBezTo>
                  <a:pt x="1662" y="17"/>
                  <a:pt x="1663" y="17"/>
                  <a:pt x="1663" y="16"/>
                </a:cubicBezTo>
                <a:cubicBezTo>
                  <a:pt x="1664" y="16"/>
                  <a:pt x="1665" y="15"/>
                  <a:pt x="1666" y="14"/>
                </a:cubicBezTo>
                <a:cubicBezTo>
                  <a:pt x="1666" y="14"/>
                  <a:pt x="1667" y="13"/>
                  <a:pt x="1668" y="13"/>
                </a:cubicBezTo>
                <a:cubicBezTo>
                  <a:pt x="1669" y="12"/>
                  <a:pt x="1669" y="11"/>
                  <a:pt x="1670" y="11"/>
                </a:cubicBezTo>
                <a:cubicBezTo>
                  <a:pt x="1671" y="11"/>
                  <a:pt x="1672" y="10"/>
                  <a:pt x="1672" y="10"/>
                </a:cubicBezTo>
                <a:cubicBezTo>
                  <a:pt x="1673" y="9"/>
                  <a:pt x="1674" y="9"/>
                  <a:pt x="1674" y="8"/>
                </a:cubicBezTo>
                <a:cubicBezTo>
                  <a:pt x="1675" y="8"/>
                  <a:pt x="1676" y="7"/>
                  <a:pt x="1677" y="7"/>
                </a:cubicBezTo>
                <a:cubicBezTo>
                  <a:pt x="1677" y="7"/>
                  <a:pt x="1678" y="6"/>
                  <a:pt x="1679" y="6"/>
                </a:cubicBezTo>
                <a:cubicBezTo>
                  <a:pt x="1680" y="5"/>
                  <a:pt x="1680" y="5"/>
                  <a:pt x="1681" y="5"/>
                </a:cubicBezTo>
                <a:cubicBezTo>
                  <a:pt x="1682" y="5"/>
                  <a:pt x="1682" y="4"/>
                  <a:pt x="1683" y="4"/>
                </a:cubicBezTo>
                <a:cubicBezTo>
                  <a:pt x="1684" y="4"/>
                  <a:pt x="1684" y="4"/>
                  <a:pt x="1685" y="3"/>
                </a:cubicBezTo>
                <a:cubicBezTo>
                  <a:pt x="1686" y="3"/>
                  <a:pt x="1687" y="3"/>
                  <a:pt x="1687" y="2"/>
                </a:cubicBezTo>
                <a:cubicBezTo>
                  <a:pt x="1688" y="2"/>
                  <a:pt x="1689" y="2"/>
                  <a:pt x="1690" y="2"/>
                </a:cubicBezTo>
                <a:cubicBezTo>
                  <a:pt x="1690" y="2"/>
                  <a:pt x="1691" y="2"/>
                  <a:pt x="1692" y="1"/>
                </a:cubicBezTo>
                <a:cubicBezTo>
                  <a:pt x="1692" y="1"/>
                  <a:pt x="1693" y="1"/>
                  <a:pt x="1694" y="1"/>
                </a:cubicBezTo>
                <a:cubicBezTo>
                  <a:pt x="1695" y="1"/>
                  <a:pt x="1695" y="1"/>
                  <a:pt x="1696" y="1"/>
                </a:cubicBezTo>
                <a:cubicBezTo>
                  <a:pt x="1697" y="1"/>
                  <a:pt x="1698" y="1"/>
                  <a:pt x="1698" y="1"/>
                </a:cubicBezTo>
                <a:cubicBezTo>
                  <a:pt x="1699" y="1"/>
                  <a:pt x="1700" y="1"/>
                  <a:pt x="1701" y="1"/>
                </a:cubicBezTo>
                <a:cubicBezTo>
                  <a:pt x="1701" y="0"/>
                  <a:pt x="1702" y="0"/>
                  <a:pt x="1702" y="1"/>
                </a:cubicBezTo>
                <a:cubicBezTo>
                  <a:pt x="1703" y="1"/>
                  <a:pt x="1704" y="1"/>
                  <a:pt x="1705" y="1"/>
                </a:cubicBezTo>
                <a:cubicBezTo>
                  <a:pt x="1706" y="1"/>
                  <a:pt x="1706" y="1"/>
                  <a:pt x="1707" y="1"/>
                </a:cubicBezTo>
                <a:cubicBezTo>
                  <a:pt x="1708" y="1"/>
                  <a:pt x="1709" y="1"/>
                  <a:pt x="1709" y="1"/>
                </a:cubicBezTo>
                <a:cubicBezTo>
                  <a:pt x="1710" y="1"/>
                  <a:pt x="1710" y="1"/>
                  <a:pt x="1711" y="1"/>
                </a:cubicBezTo>
                <a:cubicBezTo>
                  <a:pt x="1712" y="2"/>
                  <a:pt x="1713" y="2"/>
                  <a:pt x="1713" y="2"/>
                </a:cubicBezTo>
                <a:cubicBezTo>
                  <a:pt x="1714" y="2"/>
                  <a:pt x="1715" y="2"/>
                  <a:pt x="1716" y="2"/>
                </a:cubicBezTo>
                <a:cubicBezTo>
                  <a:pt x="1716" y="3"/>
                  <a:pt x="1717" y="3"/>
                  <a:pt x="1718" y="3"/>
                </a:cubicBezTo>
                <a:cubicBezTo>
                  <a:pt x="1719" y="4"/>
                  <a:pt x="1719" y="4"/>
                  <a:pt x="1720" y="4"/>
                </a:cubicBezTo>
                <a:cubicBezTo>
                  <a:pt x="1721" y="4"/>
                  <a:pt x="1721" y="5"/>
                  <a:pt x="1722" y="5"/>
                </a:cubicBezTo>
                <a:cubicBezTo>
                  <a:pt x="1723" y="5"/>
                  <a:pt x="1724" y="6"/>
                  <a:pt x="1724" y="6"/>
                </a:cubicBezTo>
                <a:cubicBezTo>
                  <a:pt x="1725" y="7"/>
                  <a:pt x="1726" y="7"/>
                  <a:pt x="1727" y="7"/>
                </a:cubicBezTo>
                <a:cubicBezTo>
                  <a:pt x="1727" y="8"/>
                  <a:pt x="1728" y="8"/>
                  <a:pt x="1729" y="8"/>
                </a:cubicBezTo>
                <a:cubicBezTo>
                  <a:pt x="1729" y="9"/>
                  <a:pt x="1730" y="10"/>
                  <a:pt x="1731" y="10"/>
                </a:cubicBezTo>
                <a:cubicBezTo>
                  <a:pt x="1731" y="10"/>
                  <a:pt x="1732" y="11"/>
                  <a:pt x="1733" y="11"/>
                </a:cubicBezTo>
                <a:cubicBezTo>
                  <a:pt x="1734" y="12"/>
                  <a:pt x="1734" y="13"/>
                  <a:pt x="1735" y="13"/>
                </a:cubicBezTo>
                <a:cubicBezTo>
                  <a:pt x="1736" y="13"/>
                  <a:pt x="1737" y="14"/>
                  <a:pt x="1737" y="14"/>
                </a:cubicBezTo>
                <a:cubicBezTo>
                  <a:pt x="1738" y="15"/>
                  <a:pt x="1739" y="16"/>
                  <a:pt x="1739" y="16"/>
                </a:cubicBezTo>
                <a:cubicBezTo>
                  <a:pt x="1740" y="17"/>
                  <a:pt x="1741" y="17"/>
                  <a:pt x="1742" y="18"/>
                </a:cubicBezTo>
                <a:cubicBezTo>
                  <a:pt x="1742" y="19"/>
                  <a:pt x="1743" y="20"/>
                  <a:pt x="1744" y="20"/>
                </a:cubicBezTo>
                <a:cubicBezTo>
                  <a:pt x="1745" y="21"/>
                  <a:pt x="1745" y="22"/>
                  <a:pt x="1746" y="22"/>
                </a:cubicBezTo>
                <a:cubicBezTo>
                  <a:pt x="1747" y="23"/>
                  <a:pt x="1747" y="24"/>
                  <a:pt x="1748" y="25"/>
                </a:cubicBezTo>
                <a:cubicBezTo>
                  <a:pt x="1749" y="25"/>
                  <a:pt x="1749" y="26"/>
                  <a:pt x="1750" y="27"/>
                </a:cubicBezTo>
                <a:cubicBezTo>
                  <a:pt x="1751" y="28"/>
                  <a:pt x="1752" y="28"/>
                  <a:pt x="1752" y="29"/>
                </a:cubicBezTo>
                <a:cubicBezTo>
                  <a:pt x="1753" y="30"/>
                  <a:pt x="1754" y="31"/>
                  <a:pt x="1755" y="32"/>
                </a:cubicBezTo>
                <a:cubicBezTo>
                  <a:pt x="1755" y="33"/>
                  <a:pt x="1756" y="33"/>
                  <a:pt x="1757" y="34"/>
                </a:cubicBezTo>
                <a:cubicBezTo>
                  <a:pt x="1757" y="35"/>
                  <a:pt x="1758" y="36"/>
                  <a:pt x="1759" y="37"/>
                </a:cubicBezTo>
                <a:cubicBezTo>
                  <a:pt x="1760" y="38"/>
                  <a:pt x="1760" y="39"/>
                  <a:pt x="1761" y="40"/>
                </a:cubicBezTo>
                <a:cubicBezTo>
                  <a:pt x="1762" y="40"/>
                  <a:pt x="1763" y="42"/>
                  <a:pt x="1763" y="43"/>
                </a:cubicBezTo>
                <a:cubicBezTo>
                  <a:pt x="1764" y="43"/>
                  <a:pt x="1765" y="45"/>
                  <a:pt x="1766" y="46"/>
                </a:cubicBezTo>
                <a:cubicBezTo>
                  <a:pt x="1766" y="46"/>
                  <a:pt x="1767" y="48"/>
                  <a:pt x="1767" y="49"/>
                </a:cubicBezTo>
                <a:cubicBezTo>
                  <a:pt x="1768" y="49"/>
                  <a:pt x="1769" y="51"/>
                  <a:pt x="1770" y="52"/>
                </a:cubicBezTo>
                <a:cubicBezTo>
                  <a:pt x="1770" y="53"/>
                  <a:pt x="1771" y="54"/>
                  <a:pt x="1772" y="55"/>
                </a:cubicBezTo>
                <a:cubicBezTo>
                  <a:pt x="1773" y="56"/>
                  <a:pt x="1773" y="57"/>
                  <a:pt x="1774" y="58"/>
                </a:cubicBezTo>
                <a:cubicBezTo>
                  <a:pt x="1775" y="60"/>
                  <a:pt x="1775" y="61"/>
                  <a:pt x="1776" y="62"/>
                </a:cubicBezTo>
                <a:cubicBezTo>
                  <a:pt x="1777" y="63"/>
                  <a:pt x="1778" y="64"/>
                  <a:pt x="1778" y="66"/>
                </a:cubicBezTo>
                <a:cubicBezTo>
                  <a:pt x="1779" y="67"/>
                  <a:pt x="1780" y="68"/>
                  <a:pt x="1781" y="69"/>
                </a:cubicBezTo>
                <a:cubicBezTo>
                  <a:pt x="1781" y="70"/>
                  <a:pt x="1782" y="72"/>
                  <a:pt x="1783" y="73"/>
                </a:cubicBezTo>
                <a:cubicBezTo>
                  <a:pt x="1784" y="74"/>
                  <a:pt x="1784" y="75"/>
                  <a:pt x="1785" y="77"/>
                </a:cubicBezTo>
                <a:cubicBezTo>
                  <a:pt x="1785" y="78"/>
                  <a:pt x="1786" y="79"/>
                  <a:pt x="1787" y="81"/>
                </a:cubicBezTo>
                <a:cubicBezTo>
                  <a:pt x="1788" y="82"/>
                  <a:pt x="1788" y="83"/>
                  <a:pt x="1789" y="85"/>
                </a:cubicBezTo>
                <a:cubicBezTo>
                  <a:pt x="1790" y="86"/>
                  <a:pt x="1791" y="87"/>
                  <a:pt x="1791" y="89"/>
                </a:cubicBezTo>
                <a:cubicBezTo>
                  <a:pt x="1792" y="90"/>
                  <a:pt x="1793" y="91"/>
                  <a:pt x="1794" y="93"/>
                </a:cubicBezTo>
                <a:cubicBezTo>
                  <a:pt x="1794" y="95"/>
                  <a:pt x="1795" y="96"/>
                  <a:pt x="1796" y="98"/>
                </a:cubicBezTo>
                <a:cubicBezTo>
                  <a:pt x="1796" y="99"/>
                  <a:pt x="1797" y="101"/>
                  <a:pt x="1798" y="102"/>
                </a:cubicBezTo>
                <a:cubicBezTo>
                  <a:pt x="1799" y="103"/>
                  <a:pt x="1799" y="105"/>
                  <a:pt x="1800" y="107"/>
                </a:cubicBezTo>
                <a:cubicBezTo>
                  <a:pt x="1801" y="108"/>
                  <a:pt x="1802" y="110"/>
                  <a:pt x="1802" y="111"/>
                </a:cubicBezTo>
                <a:cubicBezTo>
                  <a:pt x="1803" y="113"/>
                  <a:pt x="1804" y="114"/>
                  <a:pt x="1804" y="116"/>
                </a:cubicBezTo>
                <a:cubicBezTo>
                  <a:pt x="1805" y="117"/>
                  <a:pt x="1806" y="119"/>
                  <a:pt x="1807" y="120"/>
                </a:cubicBezTo>
                <a:cubicBezTo>
                  <a:pt x="1807" y="122"/>
                  <a:pt x="1808" y="124"/>
                  <a:pt x="1809" y="125"/>
                </a:cubicBezTo>
                <a:cubicBezTo>
                  <a:pt x="1810" y="127"/>
                  <a:pt x="1810" y="129"/>
                  <a:pt x="1811" y="130"/>
                </a:cubicBezTo>
                <a:cubicBezTo>
                  <a:pt x="1812" y="132"/>
                  <a:pt x="1812" y="134"/>
                  <a:pt x="1813" y="135"/>
                </a:cubicBezTo>
                <a:cubicBezTo>
                  <a:pt x="1814" y="137"/>
                  <a:pt x="1814" y="139"/>
                  <a:pt x="1815" y="141"/>
                </a:cubicBezTo>
                <a:cubicBezTo>
                  <a:pt x="1816" y="142"/>
                  <a:pt x="1817" y="144"/>
                  <a:pt x="1817" y="146"/>
                </a:cubicBezTo>
                <a:cubicBezTo>
                  <a:pt x="1818" y="147"/>
                  <a:pt x="1819" y="149"/>
                  <a:pt x="1820" y="151"/>
                </a:cubicBezTo>
                <a:cubicBezTo>
                  <a:pt x="1820" y="153"/>
                  <a:pt x="1821" y="155"/>
                  <a:pt x="1822" y="156"/>
                </a:cubicBezTo>
                <a:cubicBezTo>
                  <a:pt x="1822" y="158"/>
                  <a:pt x="1823" y="160"/>
                  <a:pt x="1824" y="162"/>
                </a:cubicBezTo>
                <a:cubicBezTo>
                  <a:pt x="1825" y="164"/>
                  <a:pt x="1825" y="166"/>
                  <a:pt x="1826" y="168"/>
                </a:cubicBezTo>
                <a:cubicBezTo>
                  <a:pt x="1827" y="170"/>
                  <a:pt x="1828" y="172"/>
                  <a:pt x="1828" y="173"/>
                </a:cubicBezTo>
                <a:cubicBezTo>
                  <a:pt x="1829" y="175"/>
                  <a:pt x="1830" y="177"/>
                  <a:pt x="1831" y="179"/>
                </a:cubicBezTo>
                <a:cubicBezTo>
                  <a:pt x="1831" y="181"/>
                  <a:pt x="1832" y="183"/>
                  <a:pt x="1832" y="185"/>
                </a:cubicBezTo>
                <a:cubicBezTo>
                  <a:pt x="1833" y="187"/>
                  <a:pt x="1834" y="189"/>
                  <a:pt x="1835" y="191"/>
                </a:cubicBezTo>
                <a:cubicBezTo>
                  <a:pt x="1835" y="193"/>
                  <a:pt x="1836" y="195"/>
                  <a:pt x="1837" y="197"/>
                </a:cubicBezTo>
                <a:cubicBezTo>
                  <a:pt x="1838" y="199"/>
                  <a:pt x="1838" y="201"/>
                  <a:pt x="1839" y="203"/>
                </a:cubicBezTo>
                <a:cubicBezTo>
                  <a:pt x="1840" y="205"/>
                  <a:pt x="1840" y="207"/>
                  <a:pt x="1841" y="209"/>
                </a:cubicBezTo>
                <a:cubicBezTo>
                  <a:pt x="1842" y="211"/>
                  <a:pt x="1843" y="214"/>
                  <a:pt x="1843" y="215"/>
                </a:cubicBezTo>
                <a:cubicBezTo>
                  <a:pt x="1844" y="218"/>
                  <a:pt x="1845" y="220"/>
                  <a:pt x="1846" y="222"/>
                </a:cubicBezTo>
                <a:cubicBezTo>
                  <a:pt x="1846" y="224"/>
                  <a:pt x="1847" y="226"/>
                  <a:pt x="1848" y="228"/>
                </a:cubicBezTo>
                <a:cubicBezTo>
                  <a:pt x="1849" y="230"/>
                  <a:pt x="1849" y="233"/>
                  <a:pt x="1850" y="235"/>
                </a:cubicBezTo>
                <a:cubicBezTo>
                  <a:pt x="1850" y="237"/>
                  <a:pt x="1851" y="239"/>
                  <a:pt x="1852" y="241"/>
                </a:cubicBezTo>
                <a:cubicBezTo>
                  <a:pt x="1853" y="244"/>
                  <a:pt x="1853" y="246"/>
                  <a:pt x="1854" y="248"/>
                </a:cubicBezTo>
                <a:cubicBezTo>
                  <a:pt x="1855" y="250"/>
                  <a:pt x="1856" y="253"/>
                  <a:pt x="1856" y="255"/>
                </a:cubicBezTo>
                <a:cubicBezTo>
                  <a:pt x="1857" y="257"/>
                  <a:pt x="1858" y="259"/>
                  <a:pt x="1859" y="262"/>
                </a:cubicBezTo>
                <a:cubicBezTo>
                  <a:pt x="1859" y="264"/>
                  <a:pt x="1860" y="267"/>
                  <a:pt x="1861" y="269"/>
                </a:cubicBezTo>
                <a:cubicBezTo>
                  <a:pt x="1861" y="271"/>
                  <a:pt x="1862" y="273"/>
                  <a:pt x="1863" y="276"/>
                </a:cubicBezTo>
                <a:cubicBezTo>
                  <a:pt x="1864" y="278"/>
                  <a:pt x="1864" y="280"/>
                  <a:pt x="1865" y="283"/>
                </a:cubicBezTo>
                <a:cubicBezTo>
                  <a:pt x="1866" y="285"/>
                  <a:pt x="1867" y="288"/>
                  <a:pt x="1867" y="290"/>
                </a:cubicBezTo>
                <a:cubicBezTo>
                  <a:pt x="1868" y="292"/>
                  <a:pt x="1868" y="295"/>
                  <a:pt x="1869" y="297"/>
                </a:cubicBezTo>
                <a:cubicBezTo>
                  <a:pt x="1870" y="300"/>
                  <a:pt x="1871" y="302"/>
                  <a:pt x="1871" y="304"/>
                </a:cubicBezTo>
                <a:cubicBezTo>
                  <a:pt x="1872" y="307"/>
                  <a:pt x="1873" y="309"/>
                  <a:pt x="1874" y="312"/>
                </a:cubicBezTo>
                <a:cubicBezTo>
                  <a:pt x="1874" y="314"/>
                  <a:pt x="1875" y="317"/>
                  <a:pt x="1876" y="320"/>
                </a:cubicBezTo>
                <a:cubicBezTo>
                  <a:pt x="1877" y="322"/>
                  <a:pt x="1877" y="324"/>
                  <a:pt x="1878" y="327"/>
                </a:cubicBezTo>
                <a:cubicBezTo>
                  <a:pt x="1879" y="329"/>
                  <a:pt x="1879" y="332"/>
                  <a:pt x="1880" y="335"/>
                </a:cubicBezTo>
                <a:cubicBezTo>
                  <a:pt x="1881" y="337"/>
                  <a:pt x="1882" y="339"/>
                  <a:pt x="1882" y="342"/>
                </a:cubicBezTo>
                <a:cubicBezTo>
                  <a:pt x="1883" y="345"/>
                  <a:pt x="1884" y="347"/>
                  <a:pt x="1885" y="350"/>
                </a:cubicBezTo>
                <a:cubicBezTo>
                  <a:pt x="1885" y="353"/>
                  <a:pt x="1886" y="355"/>
                  <a:pt x="1887" y="357"/>
                </a:cubicBezTo>
                <a:cubicBezTo>
                  <a:pt x="1887" y="360"/>
                  <a:pt x="1888" y="363"/>
                  <a:pt x="1889" y="365"/>
                </a:cubicBezTo>
                <a:cubicBezTo>
                  <a:pt x="1890" y="368"/>
                  <a:pt x="1890" y="371"/>
                  <a:pt x="1891" y="373"/>
                </a:cubicBezTo>
                <a:cubicBezTo>
                  <a:pt x="1892" y="376"/>
                  <a:pt x="1893" y="379"/>
                  <a:pt x="1893" y="381"/>
                </a:cubicBezTo>
                <a:cubicBezTo>
                  <a:pt x="1894" y="384"/>
                  <a:pt x="1895" y="387"/>
                  <a:pt x="1896" y="389"/>
                </a:cubicBezTo>
                <a:cubicBezTo>
                  <a:pt x="1896" y="392"/>
                  <a:pt x="1897" y="395"/>
                  <a:pt x="1897" y="398"/>
                </a:cubicBezTo>
                <a:cubicBezTo>
                  <a:pt x="1898" y="400"/>
                  <a:pt x="1899" y="403"/>
                  <a:pt x="1900" y="406"/>
                </a:cubicBezTo>
                <a:cubicBezTo>
                  <a:pt x="1900" y="409"/>
                  <a:pt x="1901" y="411"/>
                  <a:pt x="1902" y="414"/>
                </a:cubicBezTo>
                <a:cubicBezTo>
                  <a:pt x="1903" y="417"/>
                  <a:pt x="1903" y="419"/>
                  <a:pt x="1904" y="422"/>
                </a:cubicBezTo>
                <a:cubicBezTo>
                  <a:pt x="1905" y="425"/>
                  <a:pt x="1905" y="428"/>
                  <a:pt x="1906" y="431"/>
                </a:cubicBezTo>
                <a:cubicBezTo>
                  <a:pt x="1907" y="434"/>
                  <a:pt x="1908" y="436"/>
                  <a:pt x="1908" y="439"/>
                </a:cubicBezTo>
                <a:cubicBezTo>
                  <a:pt x="1909" y="442"/>
                  <a:pt x="1910" y="445"/>
                  <a:pt x="1911" y="448"/>
                </a:cubicBezTo>
                <a:cubicBezTo>
                  <a:pt x="1911" y="451"/>
                  <a:pt x="1912" y="453"/>
                  <a:pt x="1913" y="456"/>
                </a:cubicBezTo>
                <a:cubicBezTo>
                  <a:pt x="1914" y="459"/>
                  <a:pt x="1914" y="462"/>
                  <a:pt x="1915" y="465"/>
                </a:cubicBezTo>
                <a:cubicBezTo>
                  <a:pt x="1915" y="468"/>
                  <a:pt x="1916" y="471"/>
                  <a:pt x="1917" y="474"/>
                </a:cubicBezTo>
                <a:cubicBezTo>
                  <a:pt x="1918" y="477"/>
                  <a:pt x="1918" y="479"/>
                  <a:pt x="1919" y="482"/>
                </a:cubicBezTo>
                <a:cubicBezTo>
                  <a:pt x="1920" y="485"/>
                  <a:pt x="1921" y="488"/>
                  <a:pt x="1921" y="491"/>
                </a:cubicBezTo>
                <a:cubicBezTo>
                  <a:pt x="1922" y="494"/>
                  <a:pt x="1923" y="497"/>
                  <a:pt x="1924" y="500"/>
                </a:cubicBezTo>
                <a:cubicBezTo>
                  <a:pt x="1924" y="503"/>
                  <a:pt x="1925" y="506"/>
                  <a:pt x="1926" y="509"/>
                </a:cubicBezTo>
                <a:cubicBezTo>
                  <a:pt x="1926" y="512"/>
                  <a:pt x="1927" y="515"/>
                  <a:pt x="1928" y="518"/>
                </a:cubicBezTo>
                <a:cubicBezTo>
                  <a:pt x="1929" y="521"/>
                  <a:pt x="1929" y="524"/>
                  <a:pt x="1930" y="527"/>
                </a:cubicBezTo>
                <a:cubicBezTo>
                  <a:pt x="1931" y="530"/>
                  <a:pt x="1932" y="533"/>
                  <a:pt x="1932" y="536"/>
                </a:cubicBezTo>
                <a:cubicBezTo>
                  <a:pt x="1933" y="539"/>
                  <a:pt x="1933" y="542"/>
                  <a:pt x="1934" y="545"/>
                </a:cubicBezTo>
                <a:cubicBezTo>
                  <a:pt x="1935" y="548"/>
                  <a:pt x="1936" y="551"/>
                  <a:pt x="1936" y="554"/>
                </a:cubicBezTo>
                <a:cubicBezTo>
                  <a:pt x="1937" y="557"/>
                  <a:pt x="1938" y="560"/>
                  <a:pt x="1939" y="563"/>
                </a:cubicBezTo>
                <a:cubicBezTo>
                  <a:pt x="1939" y="566"/>
                  <a:pt x="1940" y="569"/>
                  <a:pt x="1941" y="572"/>
                </a:cubicBezTo>
                <a:cubicBezTo>
                  <a:pt x="1942" y="576"/>
                  <a:pt x="1942" y="579"/>
                  <a:pt x="1943" y="582"/>
                </a:cubicBezTo>
                <a:cubicBezTo>
                  <a:pt x="1944" y="585"/>
                  <a:pt x="1944" y="588"/>
                  <a:pt x="1945" y="591"/>
                </a:cubicBezTo>
                <a:cubicBezTo>
                  <a:pt x="1946" y="594"/>
                  <a:pt x="1947" y="597"/>
                  <a:pt x="1947" y="600"/>
                </a:cubicBezTo>
                <a:cubicBezTo>
                  <a:pt x="1948" y="603"/>
                  <a:pt x="1949" y="607"/>
                  <a:pt x="1950" y="610"/>
                </a:cubicBezTo>
                <a:cubicBezTo>
                  <a:pt x="1950" y="613"/>
                  <a:pt x="1951" y="616"/>
                  <a:pt x="1951" y="619"/>
                </a:cubicBezTo>
                <a:cubicBezTo>
                  <a:pt x="1952" y="623"/>
                  <a:pt x="1953" y="626"/>
                  <a:pt x="1954" y="629"/>
                </a:cubicBezTo>
                <a:cubicBezTo>
                  <a:pt x="1954" y="632"/>
                  <a:pt x="1955" y="635"/>
                  <a:pt x="1956" y="638"/>
                </a:cubicBezTo>
                <a:cubicBezTo>
                  <a:pt x="1957" y="641"/>
                  <a:pt x="1957" y="645"/>
                  <a:pt x="1958" y="648"/>
                </a:cubicBezTo>
                <a:cubicBezTo>
                  <a:pt x="1959" y="651"/>
                  <a:pt x="1960" y="655"/>
                  <a:pt x="1960" y="658"/>
                </a:cubicBezTo>
                <a:cubicBezTo>
                  <a:pt x="1961" y="661"/>
                  <a:pt x="1962" y="664"/>
                  <a:pt x="1962" y="667"/>
                </a:cubicBezTo>
                <a:cubicBezTo>
                  <a:pt x="1963" y="670"/>
                  <a:pt x="1964" y="674"/>
                  <a:pt x="1965" y="677"/>
                </a:cubicBezTo>
                <a:cubicBezTo>
                  <a:pt x="1965" y="680"/>
                  <a:pt x="1966" y="684"/>
                  <a:pt x="1967" y="687"/>
                </a:cubicBezTo>
                <a:cubicBezTo>
                  <a:pt x="1968" y="690"/>
                  <a:pt x="1968" y="693"/>
                  <a:pt x="1969" y="697"/>
                </a:cubicBezTo>
                <a:cubicBezTo>
                  <a:pt x="1970" y="700"/>
                  <a:pt x="1970" y="703"/>
                  <a:pt x="1971" y="706"/>
                </a:cubicBezTo>
                <a:cubicBezTo>
                  <a:pt x="1972" y="709"/>
                  <a:pt x="1972" y="713"/>
                  <a:pt x="1973" y="716"/>
                </a:cubicBezTo>
                <a:cubicBezTo>
                  <a:pt x="1974" y="720"/>
                  <a:pt x="1975" y="723"/>
                  <a:pt x="1976" y="726"/>
                </a:cubicBezTo>
                <a:cubicBezTo>
                  <a:pt x="1976" y="729"/>
                  <a:pt x="1977" y="733"/>
                  <a:pt x="1978" y="736"/>
                </a:cubicBezTo>
                <a:cubicBezTo>
                  <a:pt x="1979" y="739"/>
                  <a:pt x="1979" y="742"/>
                  <a:pt x="1980" y="746"/>
                </a:cubicBezTo>
                <a:cubicBezTo>
                  <a:pt x="1980" y="749"/>
                  <a:pt x="1981" y="753"/>
                  <a:pt x="1982" y="756"/>
                </a:cubicBezTo>
                <a:cubicBezTo>
                  <a:pt x="1983" y="759"/>
                  <a:pt x="1983" y="762"/>
                  <a:pt x="1984" y="766"/>
                </a:cubicBezTo>
                <a:cubicBezTo>
                  <a:pt x="1985" y="769"/>
                  <a:pt x="1986" y="773"/>
                  <a:pt x="1986" y="776"/>
                </a:cubicBezTo>
                <a:cubicBezTo>
                  <a:pt x="1987" y="779"/>
                  <a:pt x="1988" y="783"/>
                  <a:pt x="1989" y="786"/>
                </a:cubicBezTo>
                <a:cubicBezTo>
                  <a:pt x="1989" y="789"/>
                  <a:pt x="1990" y="792"/>
                  <a:pt x="1991" y="796"/>
                </a:cubicBezTo>
                <a:cubicBezTo>
                  <a:pt x="1991" y="799"/>
                  <a:pt x="1992" y="803"/>
                  <a:pt x="1993" y="806"/>
                </a:cubicBezTo>
                <a:cubicBezTo>
                  <a:pt x="1994" y="809"/>
                  <a:pt x="1994" y="813"/>
                  <a:pt x="1995" y="816"/>
                </a:cubicBezTo>
                <a:cubicBezTo>
                  <a:pt x="1996" y="819"/>
                  <a:pt x="1997" y="823"/>
                  <a:pt x="1997" y="826"/>
                </a:cubicBezTo>
                <a:cubicBezTo>
                  <a:pt x="1998" y="830"/>
                  <a:pt x="1998" y="833"/>
                  <a:pt x="1999" y="836"/>
                </a:cubicBezTo>
                <a:cubicBezTo>
                  <a:pt x="2000" y="840"/>
                  <a:pt x="2001" y="843"/>
                  <a:pt x="2001" y="847"/>
                </a:cubicBezTo>
                <a:cubicBezTo>
                  <a:pt x="2002" y="850"/>
                  <a:pt x="2003" y="853"/>
                  <a:pt x="2004" y="857"/>
                </a:cubicBezTo>
                <a:cubicBezTo>
                  <a:pt x="2004" y="860"/>
                  <a:pt x="2005" y="864"/>
                  <a:pt x="2006" y="867"/>
                </a:cubicBezTo>
                <a:cubicBezTo>
                  <a:pt x="2007" y="871"/>
                  <a:pt x="2007" y="874"/>
                  <a:pt x="2008" y="877"/>
                </a:cubicBezTo>
                <a:cubicBezTo>
                  <a:pt x="2009" y="881"/>
                  <a:pt x="2009" y="884"/>
                  <a:pt x="2010" y="887"/>
                </a:cubicBezTo>
                <a:cubicBezTo>
                  <a:pt x="2011" y="891"/>
                  <a:pt x="2012" y="894"/>
                  <a:pt x="2012" y="898"/>
                </a:cubicBezTo>
                <a:cubicBezTo>
                  <a:pt x="2013" y="901"/>
                  <a:pt x="2014" y="905"/>
                  <a:pt x="2015" y="908"/>
                </a:cubicBezTo>
                <a:cubicBezTo>
                  <a:pt x="2015" y="912"/>
                  <a:pt x="2016" y="915"/>
                  <a:pt x="2017" y="918"/>
                </a:cubicBezTo>
                <a:cubicBezTo>
                  <a:pt x="2017" y="922"/>
                  <a:pt x="2018" y="925"/>
                  <a:pt x="2019" y="929"/>
                </a:cubicBezTo>
                <a:cubicBezTo>
                  <a:pt x="2019" y="932"/>
                  <a:pt x="2020" y="936"/>
                  <a:pt x="2021" y="939"/>
                </a:cubicBezTo>
                <a:cubicBezTo>
                  <a:pt x="2022" y="942"/>
                  <a:pt x="2022" y="946"/>
                  <a:pt x="2023" y="949"/>
                </a:cubicBezTo>
                <a:cubicBezTo>
                  <a:pt x="2024" y="953"/>
                  <a:pt x="2025" y="956"/>
                  <a:pt x="2025" y="960"/>
                </a:cubicBezTo>
                <a:cubicBezTo>
                  <a:pt x="2026" y="963"/>
                  <a:pt x="2027" y="967"/>
                  <a:pt x="2027" y="970"/>
                </a:cubicBezTo>
                <a:cubicBezTo>
                  <a:pt x="2028" y="974"/>
                  <a:pt x="2029" y="977"/>
                  <a:pt x="2030" y="980"/>
                </a:cubicBezTo>
                <a:cubicBezTo>
                  <a:pt x="2030" y="984"/>
                  <a:pt x="2031" y="987"/>
                  <a:pt x="2032" y="991"/>
                </a:cubicBezTo>
                <a:cubicBezTo>
                  <a:pt x="2033" y="994"/>
                  <a:pt x="2033" y="998"/>
                  <a:pt x="2034" y="1001"/>
                </a:cubicBezTo>
                <a:cubicBezTo>
                  <a:pt x="2035" y="1005"/>
                  <a:pt x="2035" y="1008"/>
                  <a:pt x="2036" y="1011"/>
                </a:cubicBezTo>
                <a:cubicBezTo>
                  <a:pt x="2037" y="1015"/>
                  <a:pt x="2037" y="1018"/>
                  <a:pt x="2038" y="1022"/>
                </a:cubicBezTo>
                <a:cubicBezTo>
                  <a:pt x="2039" y="1025"/>
                  <a:pt x="2040" y="1029"/>
                  <a:pt x="2040" y="1032"/>
                </a:cubicBezTo>
                <a:cubicBezTo>
                  <a:pt x="2041" y="1035"/>
                  <a:pt x="2042" y="1039"/>
                  <a:pt x="2043" y="1043"/>
                </a:cubicBezTo>
                <a:cubicBezTo>
                  <a:pt x="2043" y="1046"/>
                  <a:pt x="2044" y="1049"/>
                  <a:pt x="2045" y="1053"/>
                </a:cubicBezTo>
                <a:cubicBezTo>
                  <a:pt x="2045" y="1057"/>
                  <a:pt x="2046" y="1060"/>
                  <a:pt x="2047" y="1063"/>
                </a:cubicBezTo>
                <a:cubicBezTo>
                  <a:pt x="2048" y="1067"/>
                  <a:pt x="2048" y="1070"/>
                  <a:pt x="2049" y="1074"/>
                </a:cubicBezTo>
                <a:cubicBezTo>
                  <a:pt x="2050" y="1077"/>
                  <a:pt x="2051" y="1081"/>
                  <a:pt x="2051" y="1084"/>
                </a:cubicBezTo>
                <a:cubicBezTo>
                  <a:pt x="2052" y="1087"/>
                  <a:pt x="2053" y="1091"/>
                  <a:pt x="2054" y="1094"/>
                </a:cubicBezTo>
                <a:cubicBezTo>
                  <a:pt x="2054" y="1098"/>
                  <a:pt x="2055" y="1101"/>
                  <a:pt x="2055" y="1105"/>
                </a:cubicBezTo>
                <a:cubicBezTo>
                  <a:pt x="2056" y="1108"/>
                  <a:pt x="2057" y="1112"/>
                  <a:pt x="2058" y="1115"/>
                </a:cubicBezTo>
                <a:cubicBezTo>
                  <a:pt x="2058" y="1118"/>
                  <a:pt x="2059" y="1122"/>
                  <a:pt x="2060" y="1125"/>
                </a:cubicBezTo>
                <a:cubicBezTo>
                  <a:pt x="2061" y="1129"/>
                  <a:pt x="2061" y="1132"/>
                  <a:pt x="2062" y="1136"/>
                </a:cubicBezTo>
                <a:cubicBezTo>
                  <a:pt x="2063" y="1139"/>
                  <a:pt x="2063" y="1143"/>
                  <a:pt x="2064" y="1146"/>
                </a:cubicBezTo>
                <a:cubicBezTo>
                  <a:pt x="2065" y="1149"/>
                  <a:pt x="2066" y="1153"/>
                  <a:pt x="2066" y="1156"/>
                </a:cubicBezTo>
                <a:cubicBezTo>
                  <a:pt x="2067" y="1160"/>
                  <a:pt x="2068" y="1163"/>
                  <a:pt x="2069" y="1167"/>
                </a:cubicBezTo>
                <a:cubicBezTo>
                  <a:pt x="2069" y="1170"/>
                  <a:pt x="2070" y="1173"/>
                  <a:pt x="2071" y="1177"/>
                </a:cubicBezTo>
                <a:cubicBezTo>
                  <a:pt x="2072" y="1180"/>
                  <a:pt x="2072" y="1184"/>
                  <a:pt x="2073" y="1187"/>
                </a:cubicBezTo>
                <a:cubicBezTo>
                  <a:pt x="2074" y="1191"/>
                  <a:pt x="2074" y="1194"/>
                  <a:pt x="2075" y="1197"/>
                </a:cubicBezTo>
                <a:cubicBezTo>
                  <a:pt x="2076" y="1201"/>
                  <a:pt x="2077" y="1204"/>
                  <a:pt x="2077" y="1208"/>
                </a:cubicBezTo>
                <a:cubicBezTo>
                  <a:pt x="2078" y="1211"/>
                  <a:pt x="2079" y="1215"/>
                  <a:pt x="2080" y="1218"/>
                </a:cubicBezTo>
                <a:cubicBezTo>
                  <a:pt x="2080" y="1221"/>
                  <a:pt x="2081" y="1225"/>
                  <a:pt x="2082" y="1228"/>
                </a:cubicBezTo>
                <a:cubicBezTo>
                  <a:pt x="2082" y="1232"/>
                  <a:pt x="2083" y="1235"/>
                  <a:pt x="2084" y="1238"/>
                </a:cubicBezTo>
                <a:cubicBezTo>
                  <a:pt x="2084" y="1242"/>
                  <a:pt x="2085" y="1245"/>
                  <a:pt x="2086" y="1248"/>
                </a:cubicBezTo>
                <a:cubicBezTo>
                  <a:pt x="2087" y="1252"/>
                  <a:pt x="2087" y="1255"/>
                  <a:pt x="2088" y="1259"/>
                </a:cubicBezTo>
                <a:cubicBezTo>
                  <a:pt x="2089" y="1262"/>
                  <a:pt x="2090" y="1265"/>
                  <a:pt x="2090" y="1269"/>
                </a:cubicBezTo>
                <a:cubicBezTo>
                  <a:pt x="2091" y="1272"/>
                  <a:pt x="2092" y="1276"/>
                  <a:pt x="2092" y="1279"/>
                </a:cubicBezTo>
                <a:cubicBezTo>
                  <a:pt x="2093" y="1282"/>
                  <a:pt x="2094" y="1286"/>
                  <a:pt x="2095" y="1289"/>
                </a:cubicBezTo>
                <a:cubicBezTo>
                  <a:pt x="2095" y="1292"/>
                  <a:pt x="2096" y="1295"/>
                  <a:pt x="2097" y="1299"/>
                </a:cubicBezTo>
                <a:cubicBezTo>
                  <a:pt x="2098" y="1302"/>
                  <a:pt x="2098" y="1306"/>
                  <a:pt x="2099" y="1309"/>
                </a:cubicBezTo>
                <a:cubicBezTo>
                  <a:pt x="2100" y="1312"/>
                  <a:pt x="2100" y="1316"/>
                  <a:pt x="2101" y="1319"/>
                </a:cubicBezTo>
                <a:cubicBezTo>
                  <a:pt x="2102" y="1322"/>
                  <a:pt x="2102" y="1325"/>
                  <a:pt x="2103" y="1329"/>
                </a:cubicBezTo>
                <a:cubicBezTo>
                  <a:pt x="2104" y="1332"/>
                  <a:pt x="2105" y="1336"/>
                  <a:pt x="2105" y="1339"/>
                </a:cubicBezTo>
                <a:cubicBezTo>
                  <a:pt x="2106" y="1342"/>
                  <a:pt x="2107" y="1345"/>
                  <a:pt x="2108" y="1349"/>
                </a:cubicBezTo>
                <a:cubicBezTo>
                  <a:pt x="2108" y="1352"/>
                  <a:pt x="2109" y="1355"/>
                  <a:pt x="2110" y="1359"/>
                </a:cubicBezTo>
                <a:cubicBezTo>
                  <a:pt x="2110" y="1362"/>
                  <a:pt x="2111" y="1365"/>
                  <a:pt x="2112" y="1368"/>
                </a:cubicBezTo>
                <a:cubicBezTo>
                  <a:pt x="2113" y="1372"/>
                  <a:pt x="2113" y="1375"/>
                  <a:pt x="2114" y="1378"/>
                </a:cubicBezTo>
                <a:cubicBezTo>
                  <a:pt x="2115" y="1381"/>
                  <a:pt x="2116" y="1385"/>
                  <a:pt x="2116" y="1388"/>
                </a:cubicBezTo>
                <a:cubicBezTo>
                  <a:pt x="2117" y="1391"/>
                  <a:pt x="2118" y="1395"/>
                  <a:pt x="2119" y="1398"/>
                </a:cubicBezTo>
                <a:cubicBezTo>
                  <a:pt x="2119" y="1401"/>
                  <a:pt x="2120" y="1404"/>
                  <a:pt x="2120" y="1407"/>
                </a:cubicBezTo>
                <a:cubicBezTo>
                  <a:pt x="2121" y="1411"/>
                  <a:pt x="2122" y="1414"/>
                  <a:pt x="2123" y="1417"/>
                </a:cubicBezTo>
                <a:cubicBezTo>
                  <a:pt x="2123" y="1421"/>
                  <a:pt x="2124" y="1424"/>
                  <a:pt x="2125" y="1427"/>
                </a:cubicBezTo>
                <a:cubicBezTo>
                  <a:pt x="2126" y="1430"/>
                  <a:pt x="2126" y="1433"/>
                  <a:pt x="2127" y="1436"/>
                </a:cubicBezTo>
                <a:cubicBezTo>
                  <a:pt x="2128" y="1440"/>
                  <a:pt x="2128" y="1443"/>
                  <a:pt x="2129" y="1446"/>
                </a:cubicBezTo>
                <a:cubicBezTo>
                  <a:pt x="2130" y="1449"/>
                  <a:pt x="2131" y="1452"/>
                  <a:pt x="2131" y="1455"/>
                </a:cubicBezTo>
                <a:cubicBezTo>
                  <a:pt x="2132" y="1458"/>
                  <a:pt x="2133" y="1462"/>
                  <a:pt x="2134" y="1465"/>
                </a:cubicBezTo>
                <a:cubicBezTo>
                  <a:pt x="2134" y="1468"/>
                  <a:pt x="2135" y="1471"/>
                  <a:pt x="2136" y="1474"/>
                </a:cubicBezTo>
                <a:cubicBezTo>
                  <a:pt x="2137" y="1477"/>
                  <a:pt x="2137" y="1481"/>
                  <a:pt x="2138" y="1484"/>
                </a:cubicBezTo>
                <a:cubicBezTo>
                  <a:pt x="2138" y="1487"/>
                  <a:pt x="2139" y="1490"/>
                  <a:pt x="2140" y="1493"/>
                </a:cubicBezTo>
                <a:cubicBezTo>
                  <a:pt x="2141" y="1496"/>
                  <a:pt x="2141" y="1499"/>
                  <a:pt x="2142" y="1502"/>
                </a:cubicBezTo>
                <a:cubicBezTo>
                  <a:pt x="2143" y="1505"/>
                  <a:pt x="2144" y="1508"/>
                  <a:pt x="2144" y="1511"/>
                </a:cubicBezTo>
                <a:cubicBezTo>
                  <a:pt x="2145" y="1514"/>
                  <a:pt x="2146" y="1518"/>
                  <a:pt x="2147" y="1521"/>
                </a:cubicBezTo>
                <a:cubicBezTo>
                  <a:pt x="2147" y="1524"/>
                  <a:pt x="2148" y="1527"/>
                  <a:pt x="2149" y="1530"/>
                </a:cubicBezTo>
                <a:cubicBezTo>
                  <a:pt x="2149" y="1533"/>
                  <a:pt x="2150" y="1536"/>
                  <a:pt x="2151" y="1539"/>
                </a:cubicBezTo>
                <a:cubicBezTo>
                  <a:pt x="2152" y="1542"/>
                  <a:pt x="2152" y="1545"/>
                  <a:pt x="2153" y="1548"/>
                </a:cubicBezTo>
                <a:cubicBezTo>
                  <a:pt x="2154" y="1551"/>
                  <a:pt x="2155" y="1554"/>
                  <a:pt x="2155" y="1557"/>
                </a:cubicBezTo>
                <a:cubicBezTo>
                  <a:pt x="2156" y="1560"/>
                  <a:pt x="2157" y="1563"/>
                  <a:pt x="2157" y="1566"/>
                </a:cubicBezTo>
                <a:cubicBezTo>
                  <a:pt x="2158" y="1569"/>
                  <a:pt x="2159" y="1572"/>
                  <a:pt x="2160" y="1575"/>
                </a:cubicBezTo>
                <a:cubicBezTo>
                  <a:pt x="2160" y="1578"/>
                  <a:pt x="2161" y="1581"/>
                  <a:pt x="2162" y="1584"/>
                </a:cubicBezTo>
                <a:cubicBezTo>
                  <a:pt x="2163" y="1587"/>
                  <a:pt x="2163" y="1590"/>
                  <a:pt x="2164" y="1593"/>
                </a:cubicBezTo>
                <a:cubicBezTo>
                  <a:pt x="2165" y="1595"/>
                  <a:pt x="2166" y="1598"/>
                  <a:pt x="2166" y="1601"/>
                </a:cubicBezTo>
                <a:cubicBezTo>
                  <a:pt x="2167" y="1604"/>
                  <a:pt x="2167" y="1607"/>
                  <a:pt x="2168" y="1610"/>
                </a:cubicBezTo>
                <a:cubicBezTo>
                  <a:pt x="2169" y="1613"/>
                  <a:pt x="2170" y="1615"/>
                  <a:pt x="2170" y="1618"/>
                </a:cubicBezTo>
                <a:cubicBezTo>
                  <a:pt x="2171" y="1621"/>
                  <a:pt x="2172" y="1624"/>
                  <a:pt x="2173" y="1627"/>
                </a:cubicBezTo>
                <a:cubicBezTo>
                  <a:pt x="2173" y="1630"/>
                  <a:pt x="2174" y="1633"/>
                  <a:pt x="2175" y="1635"/>
                </a:cubicBezTo>
                <a:cubicBezTo>
                  <a:pt x="2175" y="1638"/>
                  <a:pt x="2176" y="1641"/>
                  <a:pt x="2177" y="1644"/>
                </a:cubicBezTo>
                <a:cubicBezTo>
                  <a:pt x="2178" y="1647"/>
                  <a:pt x="2178" y="1650"/>
                  <a:pt x="2179" y="1652"/>
                </a:cubicBezTo>
                <a:cubicBezTo>
                  <a:pt x="2180" y="1655"/>
                  <a:pt x="2181" y="1658"/>
                  <a:pt x="2181" y="1661"/>
                </a:cubicBezTo>
                <a:cubicBezTo>
                  <a:pt x="2182" y="1664"/>
                  <a:pt x="2183" y="1666"/>
                  <a:pt x="2184" y="1669"/>
                </a:cubicBezTo>
                <a:cubicBezTo>
                  <a:pt x="2184" y="1672"/>
                  <a:pt x="2185" y="1674"/>
                  <a:pt x="2185" y="1677"/>
                </a:cubicBezTo>
                <a:cubicBezTo>
                  <a:pt x="2186" y="1680"/>
                  <a:pt x="2187" y="1682"/>
                  <a:pt x="2188" y="1685"/>
                </a:cubicBezTo>
                <a:cubicBezTo>
                  <a:pt x="2188" y="1688"/>
                  <a:pt x="2189" y="1691"/>
                  <a:pt x="2190" y="1693"/>
                </a:cubicBezTo>
                <a:cubicBezTo>
                  <a:pt x="2191" y="1696"/>
                  <a:pt x="2191" y="1698"/>
                  <a:pt x="2192" y="1701"/>
                </a:cubicBezTo>
                <a:cubicBezTo>
                  <a:pt x="2193" y="1704"/>
                  <a:pt x="2193" y="1706"/>
                  <a:pt x="2194" y="1709"/>
                </a:cubicBezTo>
                <a:cubicBezTo>
                  <a:pt x="2195" y="1712"/>
                  <a:pt x="2196" y="1714"/>
                  <a:pt x="2196" y="1717"/>
                </a:cubicBezTo>
                <a:cubicBezTo>
                  <a:pt x="2197" y="1720"/>
                  <a:pt x="2198" y="1722"/>
                  <a:pt x="2199" y="1725"/>
                </a:cubicBezTo>
                <a:cubicBezTo>
                  <a:pt x="2199" y="1727"/>
                  <a:pt x="2200" y="1730"/>
                  <a:pt x="2201" y="1733"/>
                </a:cubicBezTo>
                <a:cubicBezTo>
                  <a:pt x="2202" y="1735"/>
                  <a:pt x="2202" y="1738"/>
                  <a:pt x="2203" y="1740"/>
                </a:cubicBezTo>
                <a:cubicBezTo>
                  <a:pt x="2203" y="1743"/>
                  <a:pt x="2204" y="1745"/>
                  <a:pt x="2205" y="1748"/>
                </a:cubicBezTo>
                <a:cubicBezTo>
                  <a:pt x="2206" y="1750"/>
                  <a:pt x="2206" y="1753"/>
                  <a:pt x="2207" y="1755"/>
                </a:cubicBezTo>
                <a:cubicBezTo>
                  <a:pt x="2208" y="1758"/>
                  <a:pt x="2209" y="1760"/>
                  <a:pt x="2209" y="1763"/>
                </a:cubicBezTo>
                <a:cubicBezTo>
                  <a:pt x="2210" y="1765"/>
                  <a:pt x="2211" y="1768"/>
                  <a:pt x="2212" y="1770"/>
                </a:cubicBezTo>
                <a:cubicBezTo>
                  <a:pt x="2212" y="1772"/>
                  <a:pt x="2213" y="1775"/>
                  <a:pt x="2214" y="1777"/>
                </a:cubicBezTo>
                <a:cubicBezTo>
                  <a:pt x="2214" y="1780"/>
                  <a:pt x="2215" y="1782"/>
                  <a:pt x="2216" y="1785"/>
                </a:cubicBezTo>
                <a:cubicBezTo>
                  <a:pt x="2217" y="1787"/>
                  <a:pt x="2217" y="1789"/>
                  <a:pt x="2218" y="1792"/>
                </a:cubicBezTo>
                <a:cubicBezTo>
                  <a:pt x="2219" y="1794"/>
                  <a:pt x="2220" y="1797"/>
                  <a:pt x="2220" y="1799"/>
                </a:cubicBezTo>
                <a:cubicBezTo>
                  <a:pt x="2221" y="1801"/>
                  <a:pt x="2221" y="1804"/>
                  <a:pt x="2222" y="1806"/>
                </a:cubicBezTo>
                <a:cubicBezTo>
                  <a:pt x="2223" y="1808"/>
                  <a:pt x="2224" y="1810"/>
                  <a:pt x="2224" y="1813"/>
                </a:cubicBezTo>
                <a:cubicBezTo>
                  <a:pt x="2225" y="1815"/>
                  <a:pt x="2226" y="1817"/>
                  <a:pt x="2227" y="1819"/>
                </a:cubicBezTo>
                <a:cubicBezTo>
                  <a:pt x="2227" y="1822"/>
                  <a:pt x="2228" y="1824"/>
                  <a:pt x="2229" y="1826"/>
                </a:cubicBezTo>
                <a:cubicBezTo>
                  <a:pt x="2230" y="1828"/>
                  <a:pt x="2230" y="1831"/>
                  <a:pt x="2231" y="1833"/>
                </a:cubicBezTo>
                <a:cubicBezTo>
                  <a:pt x="2232" y="1835"/>
                  <a:pt x="2232" y="1837"/>
                  <a:pt x="2233" y="1840"/>
                </a:cubicBezTo>
                <a:cubicBezTo>
                  <a:pt x="2234" y="1842"/>
                  <a:pt x="2235" y="1844"/>
                  <a:pt x="2235" y="1846"/>
                </a:cubicBezTo>
                <a:cubicBezTo>
                  <a:pt x="2236" y="1848"/>
                  <a:pt x="2237" y="1851"/>
                  <a:pt x="2238" y="1853"/>
                </a:cubicBezTo>
                <a:cubicBezTo>
                  <a:pt x="2238" y="1855"/>
                  <a:pt x="2239" y="1857"/>
                  <a:pt x="2240" y="1859"/>
                </a:cubicBezTo>
                <a:cubicBezTo>
                  <a:pt x="2240" y="1861"/>
                  <a:pt x="2241" y="1863"/>
                  <a:pt x="2242" y="1865"/>
                </a:cubicBezTo>
                <a:cubicBezTo>
                  <a:pt x="2242" y="1868"/>
                  <a:pt x="2243" y="1869"/>
                  <a:pt x="2244" y="1872"/>
                </a:cubicBezTo>
                <a:cubicBezTo>
                  <a:pt x="2245" y="1874"/>
                  <a:pt x="2245" y="1875"/>
                  <a:pt x="2246" y="1878"/>
                </a:cubicBezTo>
                <a:cubicBezTo>
                  <a:pt x="2247" y="1880"/>
                  <a:pt x="2248" y="1882"/>
                  <a:pt x="2249" y="1884"/>
                </a:cubicBezTo>
                <a:cubicBezTo>
                  <a:pt x="2249" y="1886"/>
                  <a:pt x="2250" y="1887"/>
                  <a:pt x="2250" y="1890"/>
                </a:cubicBezTo>
                <a:cubicBezTo>
                  <a:pt x="2251" y="1892"/>
                  <a:pt x="2252" y="1893"/>
                  <a:pt x="2253" y="1895"/>
                </a:cubicBezTo>
                <a:cubicBezTo>
                  <a:pt x="2253" y="1897"/>
                  <a:pt x="2254" y="1899"/>
                  <a:pt x="2255" y="1901"/>
                </a:cubicBezTo>
                <a:cubicBezTo>
                  <a:pt x="2256" y="1903"/>
                  <a:pt x="2256" y="1905"/>
                  <a:pt x="2257" y="1907"/>
                </a:cubicBezTo>
                <a:cubicBezTo>
                  <a:pt x="2258" y="1909"/>
                  <a:pt x="2258" y="1911"/>
                  <a:pt x="2259" y="1913"/>
                </a:cubicBezTo>
                <a:cubicBezTo>
                  <a:pt x="2260" y="1914"/>
                  <a:pt x="2261" y="1916"/>
                  <a:pt x="2261" y="1918"/>
                </a:cubicBezTo>
                <a:cubicBezTo>
                  <a:pt x="2262" y="1920"/>
                  <a:pt x="2263" y="1922"/>
                  <a:pt x="2264" y="1923"/>
                </a:cubicBezTo>
                <a:cubicBezTo>
                  <a:pt x="2264" y="1925"/>
                  <a:pt x="2265" y="1927"/>
                  <a:pt x="2266" y="1929"/>
                </a:cubicBezTo>
                <a:cubicBezTo>
                  <a:pt x="2267" y="1931"/>
                  <a:pt x="2267" y="1932"/>
                  <a:pt x="2268" y="1934"/>
                </a:cubicBezTo>
                <a:cubicBezTo>
                  <a:pt x="2268" y="1936"/>
                  <a:pt x="2269" y="1937"/>
                  <a:pt x="2270" y="1939"/>
                </a:cubicBezTo>
                <a:cubicBezTo>
                  <a:pt x="2271" y="1941"/>
                  <a:pt x="2271" y="1943"/>
                  <a:pt x="2272" y="1944"/>
                </a:cubicBezTo>
                <a:cubicBezTo>
                  <a:pt x="2273" y="1946"/>
                  <a:pt x="2274" y="1948"/>
                  <a:pt x="2274" y="1949"/>
                </a:cubicBezTo>
                <a:cubicBezTo>
                  <a:pt x="2275" y="1951"/>
                  <a:pt x="2276" y="1952"/>
                  <a:pt x="2277" y="1954"/>
                </a:cubicBezTo>
                <a:cubicBezTo>
                  <a:pt x="2277" y="1956"/>
                  <a:pt x="2278" y="1957"/>
                  <a:pt x="2279" y="1959"/>
                </a:cubicBezTo>
                <a:cubicBezTo>
                  <a:pt x="2279" y="1960"/>
                  <a:pt x="2280" y="1962"/>
                  <a:pt x="2281" y="1964"/>
                </a:cubicBezTo>
                <a:cubicBezTo>
                  <a:pt x="2282" y="1965"/>
                  <a:pt x="2282" y="1967"/>
                  <a:pt x="2283" y="1968"/>
                </a:cubicBezTo>
                <a:cubicBezTo>
                  <a:pt x="2284" y="1970"/>
                  <a:pt x="2285" y="1971"/>
                  <a:pt x="2285" y="1973"/>
                </a:cubicBezTo>
                <a:cubicBezTo>
                  <a:pt x="2286" y="1974"/>
                  <a:pt x="2286" y="1976"/>
                  <a:pt x="2287" y="1977"/>
                </a:cubicBezTo>
                <a:cubicBezTo>
                  <a:pt x="2288" y="1979"/>
                  <a:pt x="2289" y="1980"/>
                  <a:pt x="2289" y="1981"/>
                </a:cubicBezTo>
                <a:cubicBezTo>
                  <a:pt x="2290" y="1983"/>
                  <a:pt x="2291" y="1984"/>
                  <a:pt x="2292" y="1986"/>
                </a:cubicBezTo>
                <a:cubicBezTo>
                  <a:pt x="2292" y="1987"/>
                  <a:pt x="2293" y="1988"/>
                  <a:pt x="2294" y="1990"/>
                </a:cubicBezTo>
                <a:cubicBezTo>
                  <a:pt x="2295" y="1991"/>
                  <a:pt x="2295" y="1993"/>
                  <a:pt x="2296" y="1994"/>
                </a:cubicBezTo>
                <a:cubicBezTo>
                  <a:pt x="2297" y="1995"/>
                  <a:pt x="2297" y="1996"/>
                  <a:pt x="2298" y="1998"/>
                </a:cubicBezTo>
                <a:cubicBezTo>
                  <a:pt x="2299" y="1999"/>
                  <a:pt x="2300" y="2001"/>
                  <a:pt x="2300" y="2002"/>
                </a:cubicBezTo>
                <a:cubicBezTo>
                  <a:pt x="2301" y="2003"/>
                  <a:pt x="2302" y="2004"/>
                  <a:pt x="2303" y="2005"/>
                </a:cubicBezTo>
                <a:cubicBezTo>
                  <a:pt x="2303" y="2007"/>
                  <a:pt x="2304" y="2008"/>
                  <a:pt x="2305" y="2009"/>
                </a:cubicBezTo>
                <a:cubicBezTo>
                  <a:pt x="2305" y="2010"/>
                  <a:pt x="2306" y="2011"/>
                  <a:pt x="2307" y="2013"/>
                </a:cubicBezTo>
                <a:cubicBezTo>
                  <a:pt x="2307" y="2014"/>
                  <a:pt x="2308" y="2015"/>
                  <a:pt x="2309" y="2016"/>
                </a:cubicBezTo>
                <a:cubicBezTo>
                  <a:pt x="2310" y="2017"/>
                  <a:pt x="2310" y="2019"/>
                  <a:pt x="2311" y="2019"/>
                </a:cubicBezTo>
                <a:cubicBezTo>
                  <a:pt x="2312" y="2020"/>
                  <a:pt x="2313" y="2022"/>
                  <a:pt x="2313" y="2023"/>
                </a:cubicBezTo>
                <a:cubicBezTo>
                  <a:pt x="2314" y="2024"/>
                  <a:pt x="2315" y="2025"/>
                  <a:pt x="2315" y="2026"/>
                </a:cubicBezTo>
                <a:cubicBezTo>
                  <a:pt x="2316" y="2027"/>
                  <a:pt x="2317" y="2028"/>
                  <a:pt x="2318" y="2029"/>
                </a:cubicBezTo>
                <a:cubicBezTo>
                  <a:pt x="2318" y="2030"/>
                  <a:pt x="2319" y="2031"/>
                  <a:pt x="2320" y="2032"/>
                </a:cubicBezTo>
                <a:cubicBezTo>
                  <a:pt x="2321" y="2033"/>
                  <a:pt x="2321" y="2034"/>
                  <a:pt x="2322" y="2035"/>
                </a:cubicBezTo>
                <a:cubicBezTo>
                  <a:pt x="2323" y="2036"/>
                  <a:pt x="2323" y="2037"/>
                  <a:pt x="2324" y="2038"/>
                </a:cubicBezTo>
                <a:cubicBezTo>
                  <a:pt x="2325" y="2038"/>
                  <a:pt x="2325" y="2039"/>
                  <a:pt x="2326" y="2040"/>
                </a:cubicBezTo>
                <a:cubicBezTo>
                  <a:pt x="2327" y="2041"/>
                  <a:pt x="2328" y="2042"/>
                  <a:pt x="2328" y="2043"/>
                </a:cubicBezTo>
                <a:cubicBezTo>
                  <a:pt x="2329" y="2044"/>
                  <a:pt x="2330" y="2044"/>
                  <a:pt x="2331" y="2045"/>
                </a:cubicBezTo>
                <a:cubicBezTo>
                  <a:pt x="2331" y="2046"/>
                  <a:pt x="2332" y="2047"/>
                  <a:pt x="2333" y="2048"/>
                </a:cubicBezTo>
                <a:cubicBezTo>
                  <a:pt x="2333" y="2049"/>
                  <a:pt x="2334" y="2049"/>
                  <a:pt x="2335" y="2050"/>
                </a:cubicBezTo>
                <a:cubicBezTo>
                  <a:pt x="2336" y="2051"/>
                  <a:pt x="2336" y="2051"/>
                  <a:pt x="2337" y="2052"/>
                </a:cubicBezTo>
                <a:cubicBezTo>
                  <a:pt x="2338" y="2053"/>
                  <a:pt x="2339" y="2053"/>
                  <a:pt x="2339" y="2054"/>
                </a:cubicBezTo>
                <a:cubicBezTo>
                  <a:pt x="2340" y="2055"/>
                  <a:pt x="2341" y="2055"/>
                  <a:pt x="2342" y="2056"/>
                </a:cubicBezTo>
                <a:cubicBezTo>
                  <a:pt x="2342" y="2057"/>
                  <a:pt x="2343" y="2057"/>
                  <a:pt x="2344" y="2058"/>
                </a:cubicBezTo>
                <a:cubicBezTo>
                  <a:pt x="2344" y="2059"/>
                  <a:pt x="2345" y="2059"/>
                  <a:pt x="2346" y="2060"/>
                </a:cubicBezTo>
                <a:cubicBezTo>
                  <a:pt x="2347" y="2060"/>
                  <a:pt x="2347" y="2061"/>
                  <a:pt x="2348" y="2061"/>
                </a:cubicBezTo>
                <a:cubicBezTo>
                  <a:pt x="2349" y="2062"/>
                  <a:pt x="2350" y="2062"/>
                  <a:pt x="2350" y="2063"/>
                </a:cubicBezTo>
                <a:cubicBezTo>
                  <a:pt x="2351" y="2064"/>
                  <a:pt x="2351" y="2064"/>
                  <a:pt x="2352" y="2064"/>
                </a:cubicBezTo>
                <a:cubicBezTo>
                  <a:pt x="2353" y="2065"/>
                  <a:pt x="2354" y="2065"/>
                  <a:pt x="2354" y="2066"/>
                </a:cubicBezTo>
                <a:cubicBezTo>
                  <a:pt x="2355" y="2066"/>
                  <a:pt x="2356" y="2067"/>
                  <a:pt x="2357" y="2067"/>
                </a:cubicBezTo>
                <a:cubicBezTo>
                  <a:pt x="2357" y="2067"/>
                  <a:pt x="2358" y="2068"/>
                  <a:pt x="2359" y="2068"/>
                </a:cubicBezTo>
                <a:cubicBezTo>
                  <a:pt x="2360" y="2068"/>
                  <a:pt x="2360" y="2069"/>
                  <a:pt x="2361" y="2069"/>
                </a:cubicBezTo>
                <a:cubicBezTo>
                  <a:pt x="2362" y="2070"/>
                  <a:pt x="2362" y="2070"/>
                  <a:pt x="2363" y="2070"/>
                </a:cubicBezTo>
                <a:cubicBezTo>
                  <a:pt x="2364" y="2070"/>
                  <a:pt x="2365" y="2071"/>
                  <a:pt x="2365" y="2071"/>
                </a:cubicBezTo>
                <a:cubicBezTo>
                  <a:pt x="2366" y="2071"/>
                  <a:pt x="2367" y="2071"/>
                  <a:pt x="2368" y="2072"/>
                </a:cubicBezTo>
                <a:cubicBezTo>
                  <a:pt x="2368" y="2072"/>
                  <a:pt x="2369" y="2072"/>
                  <a:pt x="2370" y="2072"/>
                </a:cubicBezTo>
                <a:cubicBezTo>
                  <a:pt x="2370" y="2073"/>
                  <a:pt x="2371" y="2073"/>
                  <a:pt x="2372" y="2073"/>
                </a:cubicBezTo>
                <a:cubicBezTo>
                  <a:pt x="2372" y="2073"/>
                  <a:pt x="2373" y="2073"/>
                  <a:pt x="2374" y="2073"/>
                </a:cubicBezTo>
                <a:cubicBezTo>
                  <a:pt x="2375" y="2073"/>
                  <a:pt x="2375" y="2073"/>
                  <a:pt x="2376" y="2074"/>
                </a:cubicBezTo>
                <a:cubicBezTo>
                  <a:pt x="2377" y="2074"/>
                  <a:pt x="2378" y="2074"/>
                  <a:pt x="2378" y="2074"/>
                </a:cubicBezTo>
                <a:cubicBezTo>
                  <a:pt x="2379" y="2074"/>
                  <a:pt x="2380" y="2074"/>
                  <a:pt x="2380" y="2074"/>
                </a:cubicBezTo>
                <a:cubicBezTo>
                  <a:pt x="2381" y="2074"/>
                  <a:pt x="2382" y="2074"/>
                  <a:pt x="2383" y="2074"/>
                </a:cubicBezTo>
                <a:cubicBezTo>
                  <a:pt x="2383" y="2074"/>
                  <a:pt x="2384" y="2074"/>
                  <a:pt x="2385" y="2074"/>
                </a:cubicBezTo>
                <a:cubicBezTo>
                  <a:pt x="2386" y="2074"/>
                  <a:pt x="2386" y="2074"/>
                  <a:pt x="2387" y="2074"/>
                </a:cubicBezTo>
                <a:cubicBezTo>
                  <a:pt x="2388" y="2073"/>
                  <a:pt x="2388" y="2073"/>
                  <a:pt x="2389" y="2073"/>
                </a:cubicBezTo>
                <a:cubicBezTo>
                  <a:pt x="2390" y="2073"/>
                  <a:pt x="2390" y="2073"/>
                  <a:pt x="2391" y="2073"/>
                </a:cubicBezTo>
                <a:cubicBezTo>
                  <a:pt x="2392" y="2073"/>
                  <a:pt x="2393" y="2073"/>
                  <a:pt x="2393" y="2072"/>
                </a:cubicBezTo>
                <a:cubicBezTo>
                  <a:pt x="2394" y="2072"/>
                  <a:pt x="2395" y="2072"/>
                  <a:pt x="2396" y="2072"/>
                </a:cubicBezTo>
                <a:cubicBezTo>
                  <a:pt x="2396" y="2071"/>
                  <a:pt x="2397" y="2071"/>
                  <a:pt x="2398" y="2071"/>
                </a:cubicBezTo>
                <a:cubicBezTo>
                  <a:pt x="2398" y="2071"/>
                  <a:pt x="2399" y="2070"/>
                  <a:pt x="2400" y="2070"/>
                </a:cubicBezTo>
                <a:cubicBezTo>
                  <a:pt x="2401" y="2070"/>
                  <a:pt x="2401" y="2070"/>
                  <a:pt x="2402" y="2069"/>
                </a:cubicBezTo>
                <a:cubicBezTo>
                  <a:pt x="2403" y="2069"/>
                  <a:pt x="2404" y="2068"/>
                  <a:pt x="2404" y="2068"/>
                </a:cubicBezTo>
                <a:cubicBezTo>
                  <a:pt x="2405" y="2068"/>
                  <a:pt x="2406" y="2067"/>
                  <a:pt x="2407" y="2067"/>
                </a:cubicBezTo>
                <a:cubicBezTo>
                  <a:pt x="2407" y="2067"/>
                  <a:pt x="2408" y="2066"/>
                  <a:pt x="2408" y="2066"/>
                </a:cubicBezTo>
                <a:cubicBezTo>
                  <a:pt x="2409" y="2065"/>
                  <a:pt x="2410" y="2065"/>
                  <a:pt x="2411" y="2065"/>
                </a:cubicBezTo>
                <a:cubicBezTo>
                  <a:pt x="2411" y="2064"/>
                  <a:pt x="2412" y="2064"/>
                  <a:pt x="2413" y="2063"/>
                </a:cubicBezTo>
                <a:cubicBezTo>
                  <a:pt x="2414" y="2062"/>
                  <a:pt x="2414" y="2062"/>
                  <a:pt x="2415" y="2062"/>
                </a:cubicBezTo>
                <a:cubicBezTo>
                  <a:pt x="2416" y="2061"/>
                  <a:pt x="2416" y="2061"/>
                  <a:pt x="2417" y="2060"/>
                </a:cubicBezTo>
                <a:cubicBezTo>
                  <a:pt x="2418" y="2059"/>
                  <a:pt x="2419" y="2059"/>
                  <a:pt x="2419" y="2058"/>
                </a:cubicBezTo>
                <a:cubicBezTo>
                  <a:pt x="2420" y="2058"/>
                  <a:pt x="2421" y="2057"/>
                  <a:pt x="2422" y="2056"/>
                </a:cubicBezTo>
                <a:cubicBezTo>
                  <a:pt x="2422" y="2056"/>
                  <a:pt x="2423" y="2055"/>
                  <a:pt x="2424" y="2054"/>
                </a:cubicBezTo>
                <a:cubicBezTo>
                  <a:pt x="2425" y="2054"/>
                  <a:pt x="2425" y="2053"/>
                  <a:pt x="2426" y="2052"/>
                </a:cubicBezTo>
                <a:cubicBezTo>
                  <a:pt x="2426" y="2052"/>
                  <a:pt x="2427" y="2051"/>
                  <a:pt x="2428" y="2050"/>
                </a:cubicBezTo>
                <a:cubicBezTo>
                  <a:pt x="2429" y="2049"/>
                  <a:pt x="2430" y="2049"/>
                  <a:pt x="2430" y="2048"/>
                </a:cubicBezTo>
                <a:cubicBezTo>
                  <a:pt x="2431" y="2047"/>
                  <a:pt x="2432" y="2046"/>
                  <a:pt x="2433" y="2046"/>
                </a:cubicBezTo>
                <a:cubicBezTo>
                  <a:pt x="2433" y="2045"/>
                  <a:pt x="2434" y="2044"/>
                  <a:pt x="2435" y="2043"/>
                </a:cubicBezTo>
                <a:cubicBezTo>
                  <a:pt x="2435" y="2042"/>
                  <a:pt x="2436" y="2041"/>
                  <a:pt x="2437" y="2041"/>
                </a:cubicBezTo>
                <a:cubicBezTo>
                  <a:pt x="2437" y="2040"/>
                  <a:pt x="2438" y="2039"/>
                  <a:pt x="2439" y="2038"/>
                </a:cubicBezTo>
                <a:cubicBezTo>
                  <a:pt x="2440" y="2037"/>
                  <a:pt x="2440" y="2036"/>
                  <a:pt x="2441" y="2035"/>
                </a:cubicBezTo>
                <a:cubicBezTo>
                  <a:pt x="2442" y="2034"/>
                  <a:pt x="2443" y="2033"/>
                  <a:pt x="2443" y="2032"/>
                </a:cubicBezTo>
                <a:cubicBezTo>
                  <a:pt x="2444" y="2031"/>
                  <a:pt x="2445" y="2030"/>
                  <a:pt x="2445" y="2029"/>
                </a:cubicBezTo>
                <a:cubicBezTo>
                  <a:pt x="2446" y="2028"/>
                  <a:pt x="2447" y="2027"/>
                  <a:pt x="2448" y="2026"/>
                </a:cubicBezTo>
                <a:cubicBezTo>
                  <a:pt x="2448" y="2025"/>
                  <a:pt x="2449" y="2024"/>
                  <a:pt x="2450" y="2023"/>
                </a:cubicBezTo>
                <a:cubicBezTo>
                  <a:pt x="2451" y="2022"/>
                  <a:pt x="2451" y="2021"/>
                  <a:pt x="2452" y="2020"/>
                </a:cubicBezTo>
                <a:cubicBezTo>
                  <a:pt x="2453" y="2019"/>
                  <a:pt x="2454" y="2018"/>
                  <a:pt x="2454" y="2017"/>
                </a:cubicBezTo>
                <a:cubicBezTo>
                  <a:pt x="2455" y="2016"/>
                  <a:pt x="2455" y="2014"/>
                  <a:pt x="2456" y="2013"/>
                </a:cubicBezTo>
                <a:cubicBezTo>
                  <a:pt x="2457" y="2012"/>
                  <a:pt x="2458" y="2011"/>
                  <a:pt x="2458" y="2010"/>
                </a:cubicBezTo>
                <a:cubicBezTo>
                  <a:pt x="2459" y="2008"/>
                  <a:pt x="2460" y="2007"/>
                  <a:pt x="2461" y="2006"/>
                </a:cubicBezTo>
                <a:cubicBezTo>
                  <a:pt x="2461" y="2005"/>
                  <a:pt x="2462" y="2004"/>
                  <a:pt x="2463" y="2002"/>
                </a:cubicBezTo>
                <a:cubicBezTo>
                  <a:pt x="2463" y="2001"/>
                  <a:pt x="2464" y="1999"/>
                  <a:pt x="2465" y="1998"/>
                </a:cubicBezTo>
                <a:cubicBezTo>
                  <a:pt x="2466" y="1997"/>
                  <a:pt x="2466" y="1996"/>
                  <a:pt x="2467" y="1994"/>
                </a:cubicBezTo>
                <a:cubicBezTo>
                  <a:pt x="2468" y="1993"/>
                  <a:pt x="2469" y="1991"/>
                  <a:pt x="2469" y="1990"/>
                </a:cubicBezTo>
                <a:cubicBezTo>
                  <a:pt x="2470" y="1989"/>
                  <a:pt x="2471" y="1988"/>
                  <a:pt x="2472" y="1986"/>
                </a:cubicBezTo>
                <a:cubicBezTo>
                  <a:pt x="2472" y="1985"/>
                  <a:pt x="2473" y="1983"/>
                  <a:pt x="2473" y="1982"/>
                </a:cubicBezTo>
                <a:cubicBezTo>
                  <a:pt x="2474" y="1981"/>
                  <a:pt x="2475" y="1979"/>
                  <a:pt x="2476" y="1978"/>
                </a:cubicBezTo>
                <a:cubicBezTo>
                  <a:pt x="2476" y="1976"/>
                  <a:pt x="2477" y="1975"/>
                  <a:pt x="2478" y="1973"/>
                </a:cubicBezTo>
                <a:cubicBezTo>
                  <a:pt x="2479" y="1972"/>
                  <a:pt x="2479" y="1970"/>
                  <a:pt x="2480" y="1969"/>
                </a:cubicBezTo>
                <a:cubicBezTo>
                  <a:pt x="2481" y="1967"/>
                  <a:pt x="2481" y="1966"/>
                  <a:pt x="2482" y="1964"/>
                </a:cubicBezTo>
                <a:cubicBezTo>
                  <a:pt x="2483" y="1963"/>
                  <a:pt x="2484" y="1961"/>
                  <a:pt x="2484" y="1960"/>
                </a:cubicBezTo>
                <a:cubicBezTo>
                  <a:pt x="2485" y="1958"/>
                  <a:pt x="2486" y="1956"/>
                  <a:pt x="2487" y="1955"/>
                </a:cubicBezTo>
                <a:cubicBezTo>
                  <a:pt x="2487" y="1953"/>
                  <a:pt x="2488" y="1951"/>
                  <a:pt x="2489" y="1950"/>
                </a:cubicBezTo>
                <a:cubicBezTo>
                  <a:pt x="2490" y="1948"/>
                  <a:pt x="2490" y="1946"/>
                  <a:pt x="2491" y="1945"/>
                </a:cubicBezTo>
                <a:cubicBezTo>
                  <a:pt x="2491" y="1943"/>
                  <a:pt x="2492" y="1942"/>
                  <a:pt x="2493" y="1940"/>
                </a:cubicBezTo>
                <a:cubicBezTo>
                  <a:pt x="2494" y="1938"/>
                  <a:pt x="2494" y="1936"/>
                  <a:pt x="2495" y="1935"/>
                </a:cubicBezTo>
                <a:cubicBezTo>
                  <a:pt x="2496" y="1933"/>
                  <a:pt x="2497" y="1931"/>
                  <a:pt x="2497" y="1930"/>
                </a:cubicBezTo>
                <a:cubicBezTo>
                  <a:pt x="2498" y="1928"/>
                  <a:pt x="2499" y="1926"/>
                  <a:pt x="2500" y="1924"/>
                </a:cubicBezTo>
                <a:cubicBezTo>
                  <a:pt x="2500" y="1922"/>
                  <a:pt x="2501" y="1920"/>
                  <a:pt x="2502" y="1919"/>
                </a:cubicBezTo>
                <a:cubicBezTo>
                  <a:pt x="2502" y="1917"/>
                  <a:pt x="2503" y="1915"/>
                  <a:pt x="2504" y="1913"/>
                </a:cubicBezTo>
                <a:cubicBezTo>
                  <a:pt x="2505" y="1911"/>
                  <a:pt x="2505" y="1909"/>
                  <a:pt x="2506" y="1907"/>
                </a:cubicBezTo>
                <a:cubicBezTo>
                  <a:pt x="2507" y="1905"/>
                  <a:pt x="2508" y="1904"/>
                  <a:pt x="2508" y="1902"/>
                </a:cubicBezTo>
                <a:cubicBezTo>
                  <a:pt x="2509" y="1900"/>
                  <a:pt x="2509" y="1898"/>
                  <a:pt x="2510" y="1896"/>
                </a:cubicBezTo>
                <a:cubicBezTo>
                  <a:pt x="2511" y="1894"/>
                  <a:pt x="2512" y="1892"/>
                  <a:pt x="2512" y="1890"/>
                </a:cubicBezTo>
                <a:cubicBezTo>
                  <a:pt x="2513" y="1888"/>
                  <a:pt x="2514" y="1886"/>
                  <a:pt x="2515" y="1884"/>
                </a:cubicBezTo>
                <a:cubicBezTo>
                  <a:pt x="2515" y="1882"/>
                  <a:pt x="2516" y="1880"/>
                  <a:pt x="2517" y="1878"/>
                </a:cubicBezTo>
                <a:cubicBezTo>
                  <a:pt x="2518" y="1876"/>
                  <a:pt x="2519" y="1874"/>
                  <a:pt x="2519" y="1872"/>
                </a:cubicBezTo>
                <a:cubicBezTo>
                  <a:pt x="2520" y="1870"/>
                  <a:pt x="2520" y="1868"/>
                  <a:pt x="2521" y="1866"/>
                </a:cubicBezTo>
                <a:cubicBezTo>
                  <a:pt x="2522" y="1864"/>
                  <a:pt x="2523" y="1862"/>
                  <a:pt x="2523" y="1860"/>
                </a:cubicBezTo>
                <a:cubicBezTo>
                  <a:pt x="2524" y="1858"/>
                  <a:pt x="2525" y="1856"/>
                  <a:pt x="2526" y="1853"/>
                </a:cubicBezTo>
                <a:cubicBezTo>
                  <a:pt x="2526" y="1851"/>
                  <a:pt x="2527" y="1849"/>
                  <a:pt x="2528" y="1847"/>
                </a:cubicBezTo>
                <a:cubicBezTo>
                  <a:pt x="2528" y="1845"/>
                  <a:pt x="2529" y="1843"/>
                  <a:pt x="2530" y="1840"/>
                </a:cubicBezTo>
                <a:cubicBezTo>
                  <a:pt x="2531" y="1838"/>
                  <a:pt x="2531" y="1836"/>
                  <a:pt x="2532" y="1834"/>
                </a:cubicBezTo>
                <a:cubicBezTo>
                  <a:pt x="2533" y="1831"/>
                  <a:pt x="2534" y="1829"/>
                  <a:pt x="2534" y="1827"/>
                </a:cubicBezTo>
                <a:cubicBezTo>
                  <a:pt x="2535" y="1825"/>
                  <a:pt x="2536" y="1823"/>
                  <a:pt x="2537" y="1821"/>
                </a:cubicBezTo>
                <a:cubicBezTo>
                  <a:pt x="2537" y="1818"/>
                  <a:pt x="2538" y="1816"/>
                  <a:pt x="2538" y="1813"/>
                </a:cubicBezTo>
                <a:cubicBezTo>
                  <a:pt x="2539" y="1811"/>
                  <a:pt x="2540" y="1809"/>
                  <a:pt x="2541" y="1807"/>
                </a:cubicBezTo>
                <a:cubicBezTo>
                  <a:pt x="2541" y="1804"/>
                  <a:pt x="2542" y="1802"/>
                  <a:pt x="2543" y="1800"/>
                </a:cubicBezTo>
                <a:cubicBezTo>
                  <a:pt x="2544" y="1797"/>
                  <a:pt x="2544" y="1795"/>
                  <a:pt x="2545" y="1793"/>
                </a:cubicBezTo>
                <a:cubicBezTo>
                  <a:pt x="2546" y="1790"/>
                  <a:pt x="2546" y="1788"/>
                  <a:pt x="2547" y="1786"/>
                </a:cubicBezTo>
                <a:cubicBezTo>
                  <a:pt x="2548" y="1783"/>
                  <a:pt x="2549" y="1781"/>
                  <a:pt x="2549" y="1778"/>
                </a:cubicBezTo>
                <a:cubicBezTo>
                  <a:pt x="2550" y="1776"/>
                  <a:pt x="2551" y="1773"/>
                  <a:pt x="2552" y="1771"/>
                </a:cubicBezTo>
                <a:cubicBezTo>
                  <a:pt x="2552" y="1768"/>
                  <a:pt x="2553" y="1766"/>
                  <a:pt x="2554" y="1763"/>
                </a:cubicBezTo>
                <a:cubicBezTo>
                  <a:pt x="2555" y="1761"/>
                  <a:pt x="2555" y="1759"/>
                  <a:pt x="2556" y="1756"/>
                </a:cubicBezTo>
                <a:cubicBezTo>
                  <a:pt x="2556" y="1754"/>
                  <a:pt x="2557" y="1751"/>
                  <a:pt x="2558" y="1749"/>
                </a:cubicBezTo>
                <a:cubicBezTo>
                  <a:pt x="2559" y="1746"/>
                  <a:pt x="2559" y="1744"/>
                  <a:pt x="2560" y="1741"/>
                </a:cubicBezTo>
                <a:cubicBezTo>
                  <a:pt x="2561" y="1739"/>
                  <a:pt x="2562" y="1736"/>
                  <a:pt x="2562" y="1733"/>
                </a:cubicBezTo>
                <a:cubicBezTo>
                  <a:pt x="2563" y="1731"/>
                  <a:pt x="2564" y="1728"/>
                  <a:pt x="2565" y="1726"/>
                </a:cubicBezTo>
                <a:cubicBezTo>
                  <a:pt x="2565" y="1723"/>
                  <a:pt x="2566" y="1721"/>
                  <a:pt x="2567" y="1718"/>
                </a:cubicBezTo>
                <a:cubicBezTo>
                  <a:pt x="2567" y="1715"/>
                  <a:pt x="2568" y="1713"/>
                  <a:pt x="2569" y="1710"/>
                </a:cubicBezTo>
                <a:cubicBezTo>
                  <a:pt x="2570" y="1708"/>
                  <a:pt x="2570" y="1705"/>
                  <a:pt x="2571" y="1702"/>
                </a:cubicBezTo>
                <a:cubicBezTo>
                  <a:pt x="2572" y="1700"/>
                  <a:pt x="2573" y="1697"/>
                  <a:pt x="2573" y="1694"/>
                </a:cubicBezTo>
                <a:cubicBezTo>
                  <a:pt x="2574" y="1691"/>
                  <a:pt x="2574" y="1689"/>
                  <a:pt x="2575" y="1686"/>
                </a:cubicBezTo>
                <a:cubicBezTo>
                  <a:pt x="2576" y="1683"/>
                  <a:pt x="2577" y="1681"/>
                  <a:pt x="2577" y="1678"/>
                </a:cubicBezTo>
                <a:cubicBezTo>
                  <a:pt x="2578" y="1675"/>
                  <a:pt x="2579" y="1673"/>
                  <a:pt x="2580" y="1670"/>
                </a:cubicBezTo>
                <a:cubicBezTo>
                  <a:pt x="2580" y="1667"/>
                  <a:pt x="2581" y="1664"/>
                  <a:pt x="2582" y="1662"/>
                </a:cubicBezTo>
                <a:cubicBezTo>
                  <a:pt x="2583" y="1659"/>
                  <a:pt x="2583" y="1656"/>
                  <a:pt x="2584" y="1653"/>
                </a:cubicBezTo>
                <a:cubicBezTo>
                  <a:pt x="2585" y="1650"/>
                  <a:pt x="2585" y="1648"/>
                  <a:pt x="2586" y="1645"/>
                </a:cubicBezTo>
                <a:cubicBezTo>
                  <a:pt x="2587" y="1642"/>
                  <a:pt x="2588" y="1639"/>
                  <a:pt x="2588" y="1637"/>
                </a:cubicBezTo>
                <a:cubicBezTo>
                  <a:pt x="2589" y="1634"/>
                  <a:pt x="2590" y="1631"/>
                  <a:pt x="2591" y="1628"/>
                </a:cubicBezTo>
                <a:cubicBezTo>
                  <a:pt x="2591" y="1625"/>
                  <a:pt x="2592" y="1622"/>
                  <a:pt x="2593" y="1620"/>
                </a:cubicBezTo>
                <a:cubicBezTo>
                  <a:pt x="2593" y="1617"/>
                  <a:pt x="2594" y="1614"/>
                  <a:pt x="2595" y="1611"/>
                </a:cubicBezTo>
                <a:cubicBezTo>
                  <a:pt x="2595" y="1608"/>
                  <a:pt x="2596" y="1605"/>
                  <a:pt x="2597" y="1602"/>
                </a:cubicBezTo>
                <a:cubicBezTo>
                  <a:pt x="2598" y="1599"/>
                  <a:pt x="2598" y="1596"/>
                  <a:pt x="2599" y="1593"/>
                </a:cubicBezTo>
                <a:cubicBezTo>
                  <a:pt x="2600" y="1591"/>
                  <a:pt x="2601" y="1588"/>
                  <a:pt x="2601" y="1585"/>
                </a:cubicBezTo>
                <a:cubicBezTo>
                  <a:pt x="2602" y="1582"/>
                  <a:pt x="2603" y="1579"/>
                  <a:pt x="2603" y="1576"/>
                </a:cubicBezTo>
                <a:cubicBezTo>
                  <a:pt x="2604" y="1573"/>
                  <a:pt x="2605" y="1570"/>
                  <a:pt x="2606" y="1567"/>
                </a:cubicBezTo>
                <a:cubicBezTo>
                  <a:pt x="2606" y="1564"/>
                  <a:pt x="2607" y="1561"/>
                  <a:pt x="2608" y="1558"/>
                </a:cubicBezTo>
                <a:cubicBezTo>
                  <a:pt x="2609" y="1555"/>
                  <a:pt x="2609" y="1552"/>
                  <a:pt x="2610" y="1549"/>
                </a:cubicBezTo>
                <a:cubicBezTo>
                  <a:pt x="2611" y="1546"/>
                  <a:pt x="2611" y="1543"/>
                  <a:pt x="2612" y="1540"/>
                </a:cubicBezTo>
                <a:cubicBezTo>
                  <a:pt x="2613" y="1537"/>
                  <a:pt x="2614" y="1534"/>
                  <a:pt x="2614" y="1531"/>
                </a:cubicBezTo>
                <a:cubicBezTo>
                  <a:pt x="2615" y="1528"/>
                  <a:pt x="2616" y="1525"/>
                  <a:pt x="2617" y="1522"/>
                </a:cubicBezTo>
                <a:cubicBezTo>
                  <a:pt x="2617" y="1519"/>
                  <a:pt x="2618" y="1516"/>
                  <a:pt x="2619" y="1513"/>
                </a:cubicBezTo>
                <a:cubicBezTo>
                  <a:pt x="2620" y="1510"/>
                  <a:pt x="2620" y="1507"/>
                  <a:pt x="2621" y="1503"/>
                </a:cubicBezTo>
                <a:cubicBezTo>
                  <a:pt x="2621" y="1500"/>
                  <a:pt x="2622" y="1497"/>
                  <a:pt x="2623" y="1494"/>
                </a:cubicBezTo>
                <a:cubicBezTo>
                  <a:pt x="2624" y="1491"/>
                  <a:pt x="2624" y="1488"/>
                  <a:pt x="2625" y="1485"/>
                </a:cubicBezTo>
                <a:cubicBezTo>
                  <a:pt x="2626" y="1482"/>
                  <a:pt x="2627" y="1478"/>
                  <a:pt x="2627" y="1475"/>
                </a:cubicBezTo>
                <a:cubicBezTo>
                  <a:pt x="2628" y="1472"/>
                  <a:pt x="2629" y="1469"/>
                  <a:pt x="2630" y="1466"/>
                </a:cubicBezTo>
                <a:cubicBezTo>
                  <a:pt x="2630" y="1463"/>
                  <a:pt x="2631" y="1460"/>
                  <a:pt x="2632" y="1457"/>
                </a:cubicBezTo>
                <a:cubicBezTo>
                  <a:pt x="2632" y="1453"/>
                  <a:pt x="2633" y="1450"/>
                  <a:pt x="2634" y="1447"/>
                </a:cubicBezTo>
                <a:cubicBezTo>
                  <a:pt x="2635" y="1444"/>
                  <a:pt x="2635" y="1441"/>
                  <a:pt x="2636" y="1437"/>
                </a:cubicBezTo>
                <a:cubicBezTo>
                  <a:pt x="2637" y="1434"/>
                  <a:pt x="2638" y="1431"/>
                  <a:pt x="2638" y="1428"/>
                </a:cubicBezTo>
                <a:cubicBezTo>
                  <a:pt x="2639" y="1425"/>
                  <a:pt x="2639" y="1421"/>
                  <a:pt x="2640" y="1418"/>
                </a:cubicBezTo>
                <a:cubicBezTo>
                  <a:pt x="2641" y="1415"/>
                  <a:pt x="2642" y="1412"/>
                  <a:pt x="2642" y="1408"/>
                </a:cubicBezTo>
                <a:cubicBezTo>
                  <a:pt x="2643" y="1405"/>
                  <a:pt x="2644" y="1402"/>
                  <a:pt x="2645" y="1399"/>
                </a:cubicBezTo>
                <a:cubicBezTo>
                  <a:pt x="2645" y="1396"/>
                  <a:pt x="2646" y="1392"/>
                  <a:pt x="2647" y="1389"/>
                </a:cubicBezTo>
                <a:cubicBezTo>
                  <a:pt x="2648" y="1386"/>
                  <a:pt x="2648" y="1383"/>
                  <a:pt x="2649" y="1379"/>
                </a:cubicBezTo>
                <a:cubicBezTo>
                  <a:pt x="2650" y="1376"/>
                  <a:pt x="2650" y="1373"/>
                  <a:pt x="2651" y="1369"/>
                </a:cubicBezTo>
                <a:cubicBezTo>
                  <a:pt x="2652" y="1366"/>
                  <a:pt x="2653" y="1363"/>
                  <a:pt x="2653" y="1360"/>
                </a:cubicBezTo>
                <a:cubicBezTo>
                  <a:pt x="2654" y="1356"/>
                  <a:pt x="2655" y="1353"/>
                  <a:pt x="2656" y="1350"/>
                </a:cubicBezTo>
                <a:cubicBezTo>
                  <a:pt x="2656" y="1347"/>
                  <a:pt x="2657" y="1343"/>
                  <a:pt x="2658" y="1340"/>
                </a:cubicBezTo>
                <a:cubicBezTo>
                  <a:pt x="2658" y="1337"/>
                  <a:pt x="2659" y="1333"/>
                  <a:pt x="2660" y="1330"/>
                </a:cubicBezTo>
                <a:cubicBezTo>
                  <a:pt x="2660" y="1327"/>
                  <a:pt x="2661" y="1323"/>
                  <a:pt x="2662" y="1320"/>
                </a:cubicBezTo>
                <a:cubicBezTo>
                  <a:pt x="2663" y="1317"/>
                  <a:pt x="2663" y="1313"/>
                  <a:pt x="2664" y="1310"/>
                </a:cubicBezTo>
                <a:cubicBezTo>
                  <a:pt x="2665" y="1307"/>
                  <a:pt x="2666" y="1303"/>
                  <a:pt x="2666" y="1300"/>
                </a:cubicBezTo>
                <a:cubicBezTo>
                  <a:pt x="2667" y="1297"/>
                  <a:pt x="2668" y="1294"/>
                  <a:pt x="2668" y="1290"/>
                </a:cubicBezTo>
                <a:cubicBezTo>
                  <a:pt x="2669" y="1287"/>
                  <a:pt x="2670" y="1283"/>
                  <a:pt x="2671" y="1280"/>
                </a:cubicBezTo>
                <a:cubicBezTo>
                  <a:pt x="2671" y="1277"/>
                  <a:pt x="2672" y="1273"/>
                  <a:pt x="2673" y="1270"/>
                </a:cubicBezTo>
                <a:cubicBezTo>
                  <a:pt x="2674" y="1267"/>
                  <a:pt x="2674" y="1263"/>
                  <a:pt x="2675" y="1260"/>
                </a:cubicBezTo>
                <a:cubicBezTo>
                  <a:pt x="2676" y="1256"/>
                  <a:pt x="2677" y="1253"/>
                  <a:pt x="2677" y="1250"/>
                </a:cubicBezTo>
                <a:cubicBezTo>
                  <a:pt x="2678" y="1246"/>
                  <a:pt x="2678" y="1243"/>
                  <a:pt x="2679" y="1239"/>
                </a:cubicBezTo>
                <a:cubicBezTo>
                  <a:pt x="2680" y="1236"/>
                  <a:pt x="2681" y="1233"/>
                  <a:pt x="2681" y="1229"/>
                </a:cubicBezTo>
                <a:cubicBezTo>
                  <a:pt x="2682" y="1226"/>
                  <a:pt x="2683" y="1223"/>
                  <a:pt x="2684" y="1219"/>
                </a:cubicBezTo>
                <a:cubicBezTo>
                  <a:pt x="2684" y="1216"/>
                  <a:pt x="2685" y="1212"/>
                  <a:pt x="2686" y="1209"/>
                </a:cubicBezTo>
                <a:cubicBezTo>
                  <a:pt x="2686" y="1205"/>
                  <a:pt x="2687" y="1202"/>
                  <a:pt x="2688" y="1199"/>
                </a:cubicBezTo>
                <a:cubicBezTo>
                  <a:pt x="2689" y="1195"/>
                  <a:pt x="2689" y="1192"/>
                  <a:pt x="2690" y="1188"/>
                </a:cubicBezTo>
                <a:cubicBezTo>
                  <a:pt x="2691" y="1185"/>
                  <a:pt x="2692" y="1182"/>
                  <a:pt x="2692" y="1178"/>
                </a:cubicBezTo>
                <a:cubicBezTo>
                  <a:pt x="2693" y="1175"/>
                  <a:pt x="2694" y="1171"/>
                  <a:pt x="2695" y="1168"/>
                </a:cubicBezTo>
                <a:cubicBezTo>
                  <a:pt x="2695" y="1164"/>
                  <a:pt x="2696" y="1161"/>
                  <a:pt x="2696" y="1158"/>
                </a:cubicBezTo>
                <a:cubicBezTo>
                  <a:pt x="2697" y="1154"/>
                  <a:pt x="2698" y="1151"/>
                  <a:pt x="2699" y="1147"/>
                </a:cubicBezTo>
                <a:cubicBezTo>
                  <a:pt x="2700" y="1144"/>
                  <a:pt x="2700" y="1140"/>
                  <a:pt x="2701" y="1137"/>
                </a:cubicBezTo>
                <a:cubicBezTo>
                  <a:pt x="2702" y="1134"/>
                  <a:pt x="2703" y="1130"/>
                  <a:pt x="2703" y="1127"/>
                </a:cubicBezTo>
                <a:cubicBezTo>
                  <a:pt x="2704" y="1123"/>
                  <a:pt x="2704" y="1120"/>
                  <a:pt x="2705" y="1116"/>
                </a:cubicBezTo>
                <a:cubicBezTo>
                  <a:pt x="2706" y="1113"/>
                  <a:pt x="2707" y="1109"/>
                  <a:pt x="2707" y="1106"/>
                </a:cubicBezTo>
                <a:cubicBezTo>
                  <a:pt x="2708" y="1102"/>
                  <a:pt x="2709" y="1099"/>
                  <a:pt x="2710" y="1096"/>
                </a:cubicBezTo>
                <a:cubicBezTo>
                  <a:pt x="2710" y="1092"/>
                  <a:pt x="2711" y="1089"/>
                  <a:pt x="2712" y="1085"/>
                </a:cubicBezTo>
                <a:cubicBezTo>
                  <a:pt x="2713" y="1082"/>
                  <a:pt x="2713" y="1078"/>
                  <a:pt x="2714" y="1075"/>
                </a:cubicBezTo>
                <a:cubicBezTo>
                  <a:pt x="2715" y="1072"/>
                  <a:pt x="2715" y="1068"/>
                  <a:pt x="2716" y="1064"/>
                </a:cubicBezTo>
                <a:cubicBezTo>
                  <a:pt x="2717" y="1061"/>
                  <a:pt x="2718" y="1058"/>
                  <a:pt x="2718" y="1054"/>
                </a:cubicBezTo>
                <a:cubicBezTo>
                  <a:pt x="2719" y="1051"/>
                  <a:pt x="2720" y="1047"/>
                  <a:pt x="2721" y="1044"/>
                </a:cubicBezTo>
                <a:cubicBezTo>
                  <a:pt x="2721" y="1040"/>
                  <a:pt x="2722" y="1037"/>
                  <a:pt x="2723" y="1033"/>
                </a:cubicBezTo>
                <a:cubicBezTo>
                  <a:pt x="2723" y="1030"/>
                  <a:pt x="2724" y="1026"/>
                  <a:pt x="2725" y="1023"/>
                </a:cubicBezTo>
                <a:cubicBezTo>
                  <a:pt x="2725" y="1020"/>
                  <a:pt x="2726" y="1016"/>
                  <a:pt x="2727" y="1013"/>
                </a:cubicBezTo>
                <a:cubicBezTo>
                  <a:pt x="2728" y="1009"/>
                  <a:pt x="2728" y="1006"/>
                  <a:pt x="2729" y="1002"/>
                </a:cubicBezTo>
                <a:cubicBezTo>
                  <a:pt x="2730" y="999"/>
                  <a:pt x="2731" y="995"/>
                  <a:pt x="2731" y="992"/>
                </a:cubicBezTo>
                <a:cubicBezTo>
                  <a:pt x="2732" y="989"/>
                  <a:pt x="2733" y="985"/>
                  <a:pt x="2733" y="982"/>
                </a:cubicBezTo>
                <a:cubicBezTo>
                  <a:pt x="2734" y="978"/>
                  <a:pt x="2735" y="975"/>
                  <a:pt x="2736" y="971"/>
                </a:cubicBezTo>
                <a:cubicBezTo>
                  <a:pt x="2736" y="968"/>
                  <a:pt x="2737" y="964"/>
                  <a:pt x="2738" y="961"/>
                </a:cubicBezTo>
                <a:cubicBezTo>
                  <a:pt x="2739" y="957"/>
                  <a:pt x="2739" y="954"/>
                  <a:pt x="2740" y="951"/>
                </a:cubicBezTo>
                <a:cubicBezTo>
                  <a:pt x="2741" y="947"/>
                  <a:pt x="2742" y="944"/>
                  <a:pt x="2742" y="940"/>
                </a:cubicBezTo>
                <a:cubicBezTo>
                  <a:pt x="2743" y="937"/>
                  <a:pt x="2743" y="933"/>
                  <a:pt x="2744" y="930"/>
                </a:cubicBezTo>
                <a:cubicBezTo>
                  <a:pt x="2745" y="927"/>
                  <a:pt x="2746" y="923"/>
                  <a:pt x="2746" y="920"/>
                </a:cubicBezTo>
                <a:cubicBezTo>
                  <a:pt x="2747" y="916"/>
                  <a:pt x="2748" y="913"/>
                  <a:pt x="2749" y="909"/>
                </a:cubicBezTo>
                <a:cubicBezTo>
                  <a:pt x="2749" y="906"/>
                  <a:pt x="2750" y="903"/>
                  <a:pt x="2751" y="899"/>
                </a:cubicBezTo>
                <a:cubicBezTo>
                  <a:pt x="2751" y="896"/>
                  <a:pt x="2752" y="892"/>
                  <a:pt x="2753" y="889"/>
                </a:cubicBezTo>
                <a:cubicBezTo>
                  <a:pt x="2754" y="885"/>
                  <a:pt x="2754" y="882"/>
                  <a:pt x="2755" y="878"/>
                </a:cubicBezTo>
                <a:cubicBezTo>
                  <a:pt x="2756" y="875"/>
                  <a:pt x="2757" y="872"/>
                  <a:pt x="2757" y="868"/>
                </a:cubicBezTo>
                <a:cubicBezTo>
                  <a:pt x="2758" y="865"/>
                  <a:pt x="2759" y="862"/>
                  <a:pt x="2760" y="858"/>
                </a:cubicBezTo>
                <a:cubicBezTo>
                  <a:pt x="2760" y="855"/>
                  <a:pt x="2761" y="851"/>
                  <a:pt x="2761" y="848"/>
                </a:cubicBezTo>
                <a:cubicBezTo>
                  <a:pt x="2762" y="844"/>
                  <a:pt x="2763" y="841"/>
                  <a:pt x="2764" y="838"/>
                </a:cubicBezTo>
                <a:cubicBezTo>
                  <a:pt x="2764" y="834"/>
                  <a:pt x="2765" y="831"/>
                  <a:pt x="2766" y="827"/>
                </a:cubicBezTo>
                <a:cubicBezTo>
                  <a:pt x="2767" y="824"/>
                  <a:pt x="2767" y="821"/>
                  <a:pt x="2768" y="817"/>
                </a:cubicBezTo>
                <a:cubicBezTo>
                  <a:pt x="2769" y="814"/>
                  <a:pt x="2769" y="810"/>
                  <a:pt x="2770" y="807"/>
                </a:cubicBezTo>
                <a:cubicBezTo>
                  <a:pt x="2771" y="804"/>
                  <a:pt x="2772" y="800"/>
                  <a:pt x="2772" y="797"/>
                </a:cubicBezTo>
                <a:cubicBezTo>
                  <a:pt x="2773" y="794"/>
                  <a:pt x="2774" y="791"/>
                  <a:pt x="2775" y="787"/>
                </a:cubicBezTo>
                <a:cubicBezTo>
                  <a:pt x="2775" y="784"/>
                  <a:pt x="2776" y="780"/>
                  <a:pt x="2777" y="777"/>
                </a:cubicBezTo>
                <a:cubicBezTo>
                  <a:pt x="2778" y="774"/>
                  <a:pt x="2778" y="770"/>
                  <a:pt x="2779" y="767"/>
                </a:cubicBezTo>
                <a:cubicBezTo>
                  <a:pt x="2779" y="764"/>
                  <a:pt x="2780" y="761"/>
                  <a:pt x="2781" y="757"/>
                </a:cubicBezTo>
                <a:cubicBezTo>
                  <a:pt x="2782" y="754"/>
                  <a:pt x="2782" y="750"/>
                  <a:pt x="2783" y="747"/>
                </a:cubicBezTo>
                <a:cubicBezTo>
                  <a:pt x="2784" y="744"/>
                  <a:pt x="2785" y="740"/>
                  <a:pt x="2785" y="737"/>
                </a:cubicBezTo>
                <a:cubicBezTo>
                  <a:pt x="2786" y="734"/>
                  <a:pt x="2787" y="730"/>
                  <a:pt x="2788" y="727"/>
                </a:cubicBezTo>
                <a:cubicBezTo>
                  <a:pt x="2788" y="724"/>
                  <a:pt x="2789" y="721"/>
                  <a:pt x="2790" y="717"/>
                </a:cubicBezTo>
                <a:cubicBezTo>
                  <a:pt x="2790" y="714"/>
                  <a:pt x="2791" y="711"/>
                  <a:pt x="2792" y="708"/>
                </a:cubicBezTo>
                <a:cubicBezTo>
                  <a:pt x="2793" y="704"/>
                  <a:pt x="2793" y="701"/>
                  <a:pt x="2794" y="698"/>
                </a:cubicBezTo>
                <a:cubicBezTo>
                  <a:pt x="2795" y="694"/>
                  <a:pt x="2796" y="691"/>
                  <a:pt x="2796" y="688"/>
                </a:cubicBezTo>
                <a:cubicBezTo>
                  <a:pt x="2797" y="685"/>
                  <a:pt x="2798" y="681"/>
                  <a:pt x="2798" y="678"/>
                </a:cubicBezTo>
                <a:cubicBezTo>
                  <a:pt x="2799" y="675"/>
                  <a:pt x="2800" y="671"/>
                  <a:pt x="2801" y="668"/>
                </a:cubicBezTo>
                <a:cubicBezTo>
                  <a:pt x="2801" y="665"/>
                  <a:pt x="2802" y="662"/>
                  <a:pt x="2803" y="659"/>
                </a:cubicBezTo>
                <a:cubicBezTo>
                  <a:pt x="2804" y="656"/>
                  <a:pt x="2804" y="652"/>
                  <a:pt x="2805" y="649"/>
                </a:cubicBezTo>
                <a:cubicBezTo>
                  <a:pt x="2806" y="646"/>
                  <a:pt x="2807" y="643"/>
                  <a:pt x="2807" y="640"/>
                </a:cubicBezTo>
                <a:cubicBezTo>
                  <a:pt x="2808" y="636"/>
                  <a:pt x="2808" y="633"/>
                  <a:pt x="2809" y="630"/>
                </a:cubicBezTo>
                <a:cubicBezTo>
                  <a:pt x="2810" y="627"/>
                  <a:pt x="2811" y="624"/>
                  <a:pt x="2811" y="620"/>
                </a:cubicBezTo>
                <a:cubicBezTo>
                  <a:pt x="2812" y="617"/>
                  <a:pt x="2813" y="614"/>
                  <a:pt x="2814" y="611"/>
                </a:cubicBezTo>
                <a:cubicBezTo>
                  <a:pt x="2814" y="608"/>
                  <a:pt x="2815" y="605"/>
                  <a:pt x="2816" y="602"/>
                </a:cubicBezTo>
                <a:cubicBezTo>
                  <a:pt x="2816" y="598"/>
                  <a:pt x="2817" y="595"/>
                  <a:pt x="2818" y="592"/>
                </a:cubicBezTo>
                <a:cubicBezTo>
                  <a:pt x="2819" y="589"/>
                  <a:pt x="2819" y="586"/>
                  <a:pt x="2820" y="583"/>
                </a:cubicBezTo>
                <a:cubicBezTo>
                  <a:pt x="2821" y="580"/>
                  <a:pt x="2822" y="576"/>
                  <a:pt x="2822" y="573"/>
                </a:cubicBezTo>
                <a:cubicBezTo>
                  <a:pt x="2823" y="570"/>
                  <a:pt x="2824" y="567"/>
                  <a:pt x="2825" y="564"/>
                </a:cubicBezTo>
                <a:cubicBezTo>
                  <a:pt x="2825" y="561"/>
                  <a:pt x="2826" y="558"/>
                  <a:pt x="2826" y="555"/>
                </a:cubicBezTo>
                <a:cubicBezTo>
                  <a:pt x="2827" y="552"/>
                  <a:pt x="2828" y="549"/>
                  <a:pt x="2829" y="546"/>
                </a:cubicBezTo>
                <a:cubicBezTo>
                  <a:pt x="2829" y="543"/>
                  <a:pt x="2830" y="540"/>
                  <a:pt x="2831" y="537"/>
                </a:cubicBezTo>
                <a:cubicBezTo>
                  <a:pt x="2832" y="534"/>
                  <a:pt x="2832" y="531"/>
                  <a:pt x="2833" y="528"/>
                </a:cubicBezTo>
                <a:cubicBezTo>
                  <a:pt x="2834" y="525"/>
                  <a:pt x="2834" y="522"/>
                  <a:pt x="2835" y="519"/>
                </a:cubicBezTo>
                <a:cubicBezTo>
                  <a:pt x="2836" y="516"/>
                  <a:pt x="2837" y="513"/>
                  <a:pt x="2837" y="510"/>
                </a:cubicBezTo>
                <a:cubicBezTo>
                  <a:pt x="2838" y="507"/>
                  <a:pt x="2839" y="504"/>
                  <a:pt x="2840" y="501"/>
                </a:cubicBezTo>
                <a:cubicBezTo>
                  <a:pt x="2840" y="498"/>
                  <a:pt x="2841" y="495"/>
                  <a:pt x="2842" y="492"/>
                </a:cubicBezTo>
                <a:cubicBezTo>
                  <a:pt x="2843" y="489"/>
                  <a:pt x="2843" y="486"/>
                  <a:pt x="2844" y="483"/>
                </a:cubicBezTo>
                <a:cubicBezTo>
                  <a:pt x="2844" y="480"/>
                  <a:pt x="2845" y="477"/>
                  <a:pt x="2846" y="475"/>
                </a:cubicBezTo>
                <a:cubicBezTo>
                  <a:pt x="2847" y="472"/>
                  <a:pt x="2847" y="469"/>
                  <a:pt x="2848" y="466"/>
                </a:cubicBezTo>
                <a:cubicBezTo>
                  <a:pt x="2849" y="463"/>
                  <a:pt x="2850" y="460"/>
                  <a:pt x="2850" y="457"/>
                </a:cubicBezTo>
                <a:cubicBezTo>
                  <a:pt x="2851" y="454"/>
                  <a:pt x="2852" y="451"/>
                  <a:pt x="2853" y="449"/>
                </a:cubicBezTo>
                <a:cubicBezTo>
                  <a:pt x="2853" y="446"/>
                  <a:pt x="2854" y="443"/>
                  <a:pt x="2855" y="440"/>
                </a:cubicBezTo>
                <a:cubicBezTo>
                  <a:pt x="2855" y="437"/>
                  <a:pt x="2856" y="434"/>
                  <a:pt x="2857" y="432"/>
                </a:cubicBezTo>
                <a:cubicBezTo>
                  <a:pt x="2858" y="429"/>
                  <a:pt x="2858" y="426"/>
                  <a:pt x="2859" y="423"/>
                </a:cubicBezTo>
                <a:cubicBezTo>
                  <a:pt x="2860" y="421"/>
                  <a:pt x="2861" y="418"/>
                  <a:pt x="2861" y="415"/>
                </a:cubicBezTo>
                <a:cubicBezTo>
                  <a:pt x="2862" y="412"/>
                  <a:pt x="2862" y="410"/>
                  <a:pt x="2863" y="407"/>
                </a:cubicBezTo>
                <a:cubicBezTo>
                  <a:pt x="2864" y="404"/>
                  <a:pt x="2865" y="401"/>
                  <a:pt x="2865" y="398"/>
                </a:cubicBezTo>
                <a:cubicBezTo>
                  <a:pt x="2866" y="396"/>
                  <a:pt x="2867" y="393"/>
                  <a:pt x="2868" y="391"/>
                </a:cubicBezTo>
                <a:cubicBezTo>
                  <a:pt x="2868" y="388"/>
                  <a:pt x="2869" y="385"/>
                  <a:pt x="2870" y="382"/>
                </a:cubicBezTo>
                <a:cubicBezTo>
                  <a:pt x="2871" y="380"/>
                  <a:pt x="2871" y="377"/>
                  <a:pt x="2872" y="374"/>
                </a:cubicBezTo>
                <a:cubicBezTo>
                  <a:pt x="2873" y="372"/>
                  <a:pt x="2873" y="369"/>
                  <a:pt x="2874" y="366"/>
                </a:cubicBezTo>
                <a:cubicBezTo>
                  <a:pt x="2875" y="364"/>
                  <a:pt x="2876" y="361"/>
                  <a:pt x="2876" y="359"/>
                </a:cubicBezTo>
                <a:cubicBezTo>
                  <a:pt x="2877" y="356"/>
                  <a:pt x="2878" y="353"/>
                  <a:pt x="2879" y="351"/>
                </a:cubicBezTo>
                <a:cubicBezTo>
                  <a:pt x="2879" y="348"/>
                  <a:pt x="2880" y="345"/>
                  <a:pt x="2881" y="343"/>
                </a:cubicBezTo>
                <a:cubicBezTo>
                  <a:pt x="2881" y="341"/>
                  <a:pt x="2882" y="338"/>
                  <a:pt x="2883" y="335"/>
                </a:cubicBezTo>
                <a:cubicBezTo>
                  <a:pt x="2884" y="333"/>
                  <a:pt x="2884" y="330"/>
                  <a:pt x="2885" y="328"/>
                </a:cubicBezTo>
                <a:cubicBezTo>
                  <a:pt x="2886" y="325"/>
                  <a:pt x="2887" y="323"/>
                  <a:pt x="2887" y="320"/>
                </a:cubicBezTo>
                <a:cubicBezTo>
                  <a:pt x="2888" y="318"/>
                  <a:pt x="2889" y="315"/>
                  <a:pt x="2890" y="313"/>
                </a:cubicBezTo>
                <a:cubicBezTo>
                  <a:pt x="2890" y="310"/>
                  <a:pt x="2891" y="308"/>
                  <a:pt x="2891" y="305"/>
                </a:cubicBezTo>
                <a:cubicBezTo>
                  <a:pt x="2892" y="303"/>
                  <a:pt x="2893" y="300"/>
                  <a:pt x="2894" y="298"/>
                </a:cubicBezTo>
                <a:cubicBezTo>
                  <a:pt x="2894" y="295"/>
                  <a:pt x="2895" y="293"/>
                  <a:pt x="2896" y="291"/>
                </a:cubicBezTo>
                <a:cubicBezTo>
                  <a:pt x="2897" y="288"/>
                  <a:pt x="2897" y="286"/>
                  <a:pt x="2898" y="284"/>
                </a:cubicBezTo>
                <a:cubicBezTo>
                  <a:pt x="2899" y="281"/>
                  <a:pt x="2900" y="279"/>
                  <a:pt x="2900" y="277"/>
                </a:cubicBezTo>
                <a:cubicBezTo>
                  <a:pt x="2901" y="274"/>
                  <a:pt x="2902" y="272"/>
                  <a:pt x="2902" y="270"/>
                </a:cubicBezTo>
                <a:cubicBezTo>
                  <a:pt x="2903" y="267"/>
                  <a:pt x="2904" y="265"/>
                  <a:pt x="2905" y="263"/>
                </a:cubicBezTo>
                <a:cubicBezTo>
                  <a:pt x="2905" y="260"/>
                  <a:pt x="2906" y="258"/>
                  <a:pt x="2907" y="256"/>
                </a:cubicBezTo>
                <a:cubicBezTo>
                  <a:pt x="2908" y="253"/>
                  <a:pt x="2908" y="251"/>
                  <a:pt x="2909" y="249"/>
                </a:cubicBezTo>
                <a:cubicBezTo>
                  <a:pt x="2909" y="247"/>
                  <a:pt x="2910" y="244"/>
                  <a:pt x="2911" y="242"/>
                </a:cubicBezTo>
                <a:cubicBezTo>
                  <a:pt x="2912" y="240"/>
                  <a:pt x="2912" y="238"/>
                  <a:pt x="2913" y="236"/>
                </a:cubicBezTo>
                <a:cubicBezTo>
                  <a:pt x="2914" y="233"/>
                  <a:pt x="2915" y="231"/>
                  <a:pt x="2915" y="229"/>
                </a:cubicBezTo>
                <a:cubicBezTo>
                  <a:pt x="2916" y="227"/>
                  <a:pt x="2917" y="225"/>
                  <a:pt x="2918" y="223"/>
                </a:cubicBezTo>
                <a:cubicBezTo>
                  <a:pt x="2918" y="221"/>
                  <a:pt x="2919" y="218"/>
                  <a:pt x="2920" y="216"/>
                </a:cubicBezTo>
                <a:cubicBezTo>
                  <a:pt x="2920" y="214"/>
                  <a:pt x="2921" y="212"/>
                  <a:pt x="2922" y="210"/>
                </a:cubicBezTo>
                <a:cubicBezTo>
                  <a:pt x="2923" y="208"/>
                  <a:pt x="2923" y="206"/>
                  <a:pt x="2924" y="204"/>
                </a:cubicBezTo>
                <a:cubicBezTo>
                  <a:pt x="2925" y="202"/>
                  <a:pt x="2926" y="200"/>
                  <a:pt x="2926" y="198"/>
                </a:cubicBezTo>
                <a:cubicBezTo>
                  <a:pt x="2927" y="196"/>
                  <a:pt x="2927" y="194"/>
                  <a:pt x="2928" y="192"/>
                </a:cubicBezTo>
                <a:cubicBezTo>
                  <a:pt x="2929" y="190"/>
                  <a:pt x="2930" y="188"/>
                  <a:pt x="2930" y="186"/>
                </a:cubicBezTo>
                <a:cubicBezTo>
                  <a:pt x="2931" y="184"/>
                  <a:pt x="2932" y="182"/>
                  <a:pt x="2933" y="180"/>
                </a:cubicBezTo>
                <a:cubicBezTo>
                  <a:pt x="2933" y="178"/>
                  <a:pt x="2934" y="176"/>
                  <a:pt x="2935" y="174"/>
                </a:cubicBezTo>
                <a:cubicBezTo>
                  <a:pt x="2936" y="172"/>
                  <a:pt x="2936" y="170"/>
                  <a:pt x="2937" y="169"/>
                </a:cubicBezTo>
                <a:cubicBezTo>
                  <a:pt x="2938" y="167"/>
                  <a:pt x="2938" y="165"/>
                  <a:pt x="2939" y="163"/>
                </a:cubicBezTo>
                <a:cubicBezTo>
                  <a:pt x="2940" y="161"/>
                  <a:pt x="2941" y="159"/>
                  <a:pt x="2941" y="157"/>
                </a:cubicBezTo>
                <a:cubicBezTo>
                  <a:pt x="2942" y="155"/>
                  <a:pt x="2943" y="153"/>
                  <a:pt x="2944" y="152"/>
                </a:cubicBezTo>
                <a:cubicBezTo>
                  <a:pt x="2944" y="150"/>
                  <a:pt x="2945" y="148"/>
                  <a:pt x="2946" y="146"/>
                </a:cubicBezTo>
                <a:cubicBezTo>
                  <a:pt x="2946" y="144"/>
                  <a:pt x="2947" y="143"/>
                  <a:pt x="2948" y="141"/>
                </a:cubicBezTo>
                <a:cubicBezTo>
                  <a:pt x="2948" y="140"/>
                  <a:pt x="2949" y="138"/>
                  <a:pt x="2950" y="136"/>
                </a:cubicBezTo>
                <a:cubicBezTo>
                  <a:pt x="2951" y="134"/>
                  <a:pt x="2951" y="132"/>
                  <a:pt x="2952" y="131"/>
                </a:cubicBezTo>
                <a:cubicBezTo>
                  <a:pt x="2953" y="129"/>
                  <a:pt x="2954" y="128"/>
                  <a:pt x="2954" y="126"/>
                </a:cubicBezTo>
                <a:cubicBezTo>
                  <a:pt x="2955" y="124"/>
                  <a:pt x="2956" y="123"/>
                  <a:pt x="2956" y="121"/>
                </a:cubicBezTo>
                <a:cubicBezTo>
                  <a:pt x="2957" y="119"/>
                  <a:pt x="2958" y="118"/>
                  <a:pt x="2959" y="116"/>
                </a:cubicBezTo>
                <a:cubicBezTo>
                  <a:pt x="2959" y="115"/>
                  <a:pt x="2960" y="113"/>
                  <a:pt x="2961" y="111"/>
                </a:cubicBezTo>
                <a:cubicBezTo>
                  <a:pt x="2962" y="110"/>
                  <a:pt x="2962" y="108"/>
                  <a:pt x="2963" y="107"/>
                </a:cubicBezTo>
                <a:cubicBezTo>
                  <a:pt x="2964" y="105"/>
                  <a:pt x="2965" y="104"/>
                  <a:pt x="2965" y="102"/>
                </a:cubicBezTo>
                <a:cubicBezTo>
                  <a:pt x="2966" y="101"/>
                  <a:pt x="2966" y="99"/>
                  <a:pt x="2967" y="98"/>
                </a:cubicBezTo>
                <a:cubicBezTo>
                  <a:pt x="2968" y="96"/>
                  <a:pt x="2969" y="95"/>
                  <a:pt x="2969" y="93"/>
                </a:cubicBezTo>
                <a:cubicBezTo>
                  <a:pt x="2970" y="92"/>
                  <a:pt x="2971" y="91"/>
                  <a:pt x="2972" y="89"/>
                </a:cubicBezTo>
                <a:cubicBezTo>
                  <a:pt x="2973" y="88"/>
                  <a:pt x="2973" y="87"/>
                  <a:pt x="2974" y="85"/>
                </a:cubicBezTo>
                <a:cubicBezTo>
                  <a:pt x="2974" y="84"/>
                  <a:pt x="2975" y="82"/>
                  <a:pt x="2976" y="81"/>
                </a:cubicBezTo>
                <a:cubicBezTo>
                  <a:pt x="2977" y="80"/>
                  <a:pt x="2977" y="78"/>
                  <a:pt x="2978" y="77"/>
                </a:cubicBezTo>
                <a:cubicBezTo>
                  <a:pt x="2979" y="76"/>
                  <a:pt x="2980" y="75"/>
                  <a:pt x="2980" y="73"/>
                </a:cubicBezTo>
                <a:cubicBezTo>
                  <a:pt x="2981" y="72"/>
                  <a:pt x="2982" y="71"/>
                  <a:pt x="2983" y="69"/>
                </a:cubicBezTo>
                <a:cubicBezTo>
                  <a:pt x="2983" y="68"/>
                  <a:pt x="2984" y="67"/>
                  <a:pt x="2985" y="66"/>
                </a:cubicBezTo>
                <a:cubicBezTo>
                  <a:pt x="2985" y="64"/>
                  <a:pt x="2986" y="63"/>
                  <a:pt x="2987" y="62"/>
                </a:cubicBezTo>
                <a:cubicBezTo>
                  <a:pt x="2988" y="61"/>
                  <a:pt x="2988" y="60"/>
                  <a:pt x="2989" y="59"/>
                </a:cubicBezTo>
                <a:cubicBezTo>
                  <a:pt x="2990" y="58"/>
                  <a:pt x="2991" y="57"/>
                  <a:pt x="2991" y="55"/>
                </a:cubicBezTo>
                <a:cubicBezTo>
                  <a:pt x="2992" y="54"/>
                  <a:pt x="2992" y="53"/>
                  <a:pt x="2993" y="52"/>
                </a:cubicBezTo>
                <a:cubicBezTo>
                  <a:pt x="2994" y="51"/>
                  <a:pt x="2995" y="50"/>
                  <a:pt x="2995" y="49"/>
                </a:cubicBezTo>
                <a:cubicBezTo>
                  <a:pt x="2996" y="48"/>
                  <a:pt x="2997" y="47"/>
                  <a:pt x="2998" y="46"/>
                </a:cubicBezTo>
                <a:cubicBezTo>
                  <a:pt x="2998" y="45"/>
                  <a:pt x="2999" y="44"/>
                  <a:pt x="3000" y="43"/>
                </a:cubicBezTo>
                <a:cubicBezTo>
                  <a:pt x="3001" y="42"/>
                  <a:pt x="3001" y="41"/>
                  <a:pt x="3002" y="40"/>
                </a:cubicBezTo>
                <a:cubicBezTo>
                  <a:pt x="3003" y="39"/>
                  <a:pt x="3003" y="38"/>
                  <a:pt x="3004" y="37"/>
                </a:cubicBezTo>
                <a:cubicBezTo>
                  <a:pt x="3005" y="36"/>
                  <a:pt x="3006" y="36"/>
                  <a:pt x="3006" y="34"/>
                </a:cubicBezTo>
                <a:cubicBezTo>
                  <a:pt x="3007" y="34"/>
                  <a:pt x="3008" y="33"/>
                  <a:pt x="3009" y="32"/>
                </a:cubicBezTo>
                <a:cubicBezTo>
                  <a:pt x="3009" y="31"/>
                  <a:pt x="3010" y="30"/>
                  <a:pt x="3011" y="30"/>
                </a:cubicBezTo>
                <a:cubicBezTo>
                  <a:pt x="3011" y="29"/>
                  <a:pt x="3012" y="28"/>
                  <a:pt x="3013" y="27"/>
                </a:cubicBezTo>
                <a:cubicBezTo>
                  <a:pt x="3013" y="26"/>
                  <a:pt x="3014" y="25"/>
                  <a:pt x="3015" y="25"/>
                </a:cubicBezTo>
                <a:cubicBezTo>
                  <a:pt x="3016" y="24"/>
                  <a:pt x="3016" y="23"/>
                  <a:pt x="3017" y="22"/>
                </a:cubicBezTo>
                <a:cubicBezTo>
                  <a:pt x="3018" y="22"/>
                  <a:pt x="3019" y="21"/>
                  <a:pt x="3019" y="21"/>
                </a:cubicBezTo>
                <a:cubicBezTo>
                  <a:pt x="3020" y="20"/>
                  <a:pt x="3021" y="19"/>
                  <a:pt x="3021" y="19"/>
                </a:cubicBezTo>
                <a:cubicBezTo>
                  <a:pt x="3022" y="18"/>
                  <a:pt x="3023" y="17"/>
                  <a:pt x="3024" y="17"/>
                </a:cubicBezTo>
                <a:cubicBezTo>
                  <a:pt x="3024" y="16"/>
                  <a:pt x="3025" y="15"/>
                  <a:pt x="3026" y="15"/>
                </a:cubicBezTo>
                <a:cubicBezTo>
                  <a:pt x="3027" y="14"/>
                  <a:pt x="3027" y="14"/>
                  <a:pt x="3028" y="13"/>
                </a:cubicBezTo>
                <a:cubicBezTo>
                  <a:pt x="3029" y="13"/>
                  <a:pt x="3030" y="12"/>
                  <a:pt x="3030" y="11"/>
                </a:cubicBezTo>
                <a:cubicBezTo>
                  <a:pt x="3031" y="11"/>
                  <a:pt x="3031" y="11"/>
                  <a:pt x="3032" y="10"/>
                </a:cubicBezTo>
                <a:cubicBezTo>
                  <a:pt x="3033" y="10"/>
                  <a:pt x="3034" y="9"/>
                  <a:pt x="3034" y="9"/>
                </a:cubicBezTo>
                <a:cubicBezTo>
                  <a:pt x="3035" y="8"/>
                  <a:pt x="3036" y="8"/>
                  <a:pt x="3037" y="7"/>
                </a:cubicBezTo>
                <a:cubicBezTo>
                  <a:pt x="3037" y="7"/>
                  <a:pt x="3038" y="7"/>
                  <a:pt x="3039" y="6"/>
                </a:cubicBezTo>
                <a:cubicBezTo>
                  <a:pt x="3039" y="6"/>
                  <a:pt x="3040" y="5"/>
                  <a:pt x="3041" y="5"/>
                </a:cubicBezTo>
                <a:cubicBezTo>
                  <a:pt x="3042" y="5"/>
                  <a:pt x="3042" y="5"/>
                  <a:pt x="3043" y="4"/>
                </a:cubicBezTo>
                <a:cubicBezTo>
                  <a:pt x="3044" y="4"/>
                  <a:pt x="3045" y="4"/>
                  <a:pt x="3045" y="4"/>
                </a:cubicBezTo>
                <a:cubicBezTo>
                  <a:pt x="3046" y="3"/>
                  <a:pt x="3047" y="3"/>
                  <a:pt x="3048" y="3"/>
                </a:cubicBezTo>
                <a:cubicBezTo>
                  <a:pt x="3048" y="2"/>
                  <a:pt x="3049" y="2"/>
                  <a:pt x="3049" y="2"/>
                </a:cubicBezTo>
                <a:cubicBezTo>
                  <a:pt x="3050" y="2"/>
                  <a:pt x="3051" y="2"/>
                  <a:pt x="3052" y="2"/>
                </a:cubicBezTo>
                <a:cubicBezTo>
                  <a:pt x="3052" y="1"/>
                  <a:pt x="3053" y="1"/>
                  <a:pt x="3054" y="1"/>
                </a:cubicBezTo>
                <a:cubicBezTo>
                  <a:pt x="3055" y="1"/>
                  <a:pt x="3055" y="1"/>
                  <a:pt x="3056" y="1"/>
                </a:cubicBezTo>
                <a:cubicBezTo>
                  <a:pt x="3057" y="1"/>
                  <a:pt x="3057" y="1"/>
                  <a:pt x="3058" y="1"/>
                </a:cubicBezTo>
                <a:cubicBezTo>
                  <a:pt x="3059" y="1"/>
                  <a:pt x="3060" y="1"/>
                  <a:pt x="3060" y="1"/>
                </a:cubicBezTo>
                <a:cubicBezTo>
                  <a:pt x="3061" y="0"/>
                  <a:pt x="3062" y="0"/>
                  <a:pt x="3063" y="0"/>
                </a:cubicBezTo>
                <a:cubicBezTo>
                  <a:pt x="3063" y="1"/>
                  <a:pt x="3064" y="1"/>
                  <a:pt x="3065" y="1"/>
                </a:cubicBezTo>
                <a:cubicBezTo>
                  <a:pt x="3066" y="1"/>
                  <a:pt x="3066" y="1"/>
                  <a:pt x="3067" y="1"/>
                </a:cubicBezTo>
                <a:cubicBezTo>
                  <a:pt x="3068" y="1"/>
                  <a:pt x="3068" y="1"/>
                  <a:pt x="3069" y="1"/>
                </a:cubicBezTo>
                <a:cubicBezTo>
                  <a:pt x="3070" y="1"/>
                  <a:pt x="3071" y="1"/>
                  <a:pt x="3071" y="1"/>
                </a:cubicBezTo>
                <a:cubicBezTo>
                  <a:pt x="3072" y="1"/>
                  <a:pt x="3073" y="2"/>
                  <a:pt x="3074" y="2"/>
                </a:cubicBezTo>
                <a:cubicBezTo>
                  <a:pt x="3074" y="2"/>
                  <a:pt x="3075" y="2"/>
                  <a:pt x="3076" y="2"/>
                </a:cubicBezTo>
                <a:cubicBezTo>
                  <a:pt x="3076" y="3"/>
                  <a:pt x="3077" y="3"/>
                  <a:pt x="3078" y="3"/>
                </a:cubicBezTo>
                <a:cubicBezTo>
                  <a:pt x="3078" y="3"/>
                  <a:pt x="3079" y="4"/>
                  <a:pt x="3080" y="4"/>
                </a:cubicBezTo>
                <a:cubicBezTo>
                  <a:pt x="3081" y="4"/>
                  <a:pt x="3081" y="5"/>
                  <a:pt x="3082" y="5"/>
                </a:cubicBezTo>
                <a:cubicBezTo>
                  <a:pt x="3083" y="5"/>
                  <a:pt x="3084" y="5"/>
                  <a:pt x="3084" y="6"/>
                </a:cubicBezTo>
                <a:cubicBezTo>
                  <a:pt x="3085" y="6"/>
                  <a:pt x="3086" y="7"/>
                  <a:pt x="3086" y="7"/>
                </a:cubicBezTo>
                <a:cubicBezTo>
                  <a:pt x="3087" y="7"/>
                  <a:pt x="3088" y="8"/>
                  <a:pt x="3089" y="8"/>
                </a:cubicBezTo>
                <a:cubicBezTo>
                  <a:pt x="3089" y="8"/>
                  <a:pt x="3090" y="9"/>
                  <a:pt x="3091" y="10"/>
                </a:cubicBezTo>
                <a:cubicBezTo>
                  <a:pt x="3092" y="10"/>
                  <a:pt x="3092" y="10"/>
                  <a:pt x="3093" y="11"/>
                </a:cubicBezTo>
                <a:cubicBezTo>
                  <a:pt x="3094" y="11"/>
                  <a:pt x="3095" y="12"/>
                  <a:pt x="3095" y="13"/>
                </a:cubicBezTo>
                <a:cubicBezTo>
                  <a:pt x="3096" y="13"/>
                  <a:pt x="3096" y="14"/>
                  <a:pt x="3097" y="14"/>
                </a:cubicBezTo>
                <a:cubicBezTo>
                  <a:pt x="3098" y="14"/>
                  <a:pt x="3099" y="15"/>
                  <a:pt x="3099" y="16"/>
                </a:cubicBezTo>
                <a:cubicBezTo>
                  <a:pt x="3100" y="16"/>
                  <a:pt x="3101" y="17"/>
                  <a:pt x="3102" y="17"/>
                </a:cubicBezTo>
                <a:cubicBezTo>
                  <a:pt x="3102" y="18"/>
                  <a:pt x="3103" y="19"/>
                  <a:pt x="3104" y="20"/>
                </a:cubicBezTo>
                <a:cubicBezTo>
                  <a:pt x="3104" y="20"/>
                  <a:pt x="3105" y="21"/>
                  <a:pt x="3106" y="22"/>
                </a:cubicBezTo>
                <a:cubicBezTo>
                  <a:pt x="3107" y="22"/>
                  <a:pt x="3107" y="23"/>
                  <a:pt x="3108" y="24"/>
                </a:cubicBezTo>
                <a:cubicBezTo>
                  <a:pt x="3109" y="25"/>
                  <a:pt x="3110" y="25"/>
                  <a:pt x="3110" y="26"/>
                </a:cubicBezTo>
                <a:cubicBezTo>
                  <a:pt x="3111" y="27"/>
                  <a:pt x="3112" y="28"/>
                  <a:pt x="3113" y="28"/>
                </a:cubicBezTo>
                <a:cubicBezTo>
                  <a:pt x="3113" y="29"/>
                  <a:pt x="3114" y="30"/>
                  <a:pt x="3114" y="31"/>
                </a:cubicBezTo>
                <a:cubicBezTo>
                  <a:pt x="3115" y="32"/>
                  <a:pt x="3116" y="33"/>
                  <a:pt x="3117" y="33"/>
                </a:cubicBezTo>
                <a:cubicBezTo>
                  <a:pt x="3117" y="34"/>
                  <a:pt x="3118" y="35"/>
                  <a:pt x="3119" y="36"/>
                </a:cubicBezTo>
                <a:cubicBezTo>
                  <a:pt x="3120" y="37"/>
                  <a:pt x="3120" y="38"/>
                  <a:pt x="3121" y="39"/>
                </a:cubicBezTo>
                <a:cubicBezTo>
                  <a:pt x="3122" y="40"/>
                  <a:pt x="3122" y="41"/>
                  <a:pt x="3123" y="42"/>
                </a:cubicBezTo>
                <a:cubicBezTo>
                  <a:pt x="3124" y="43"/>
                  <a:pt x="3125" y="43"/>
                  <a:pt x="3125" y="45"/>
                </a:cubicBezTo>
                <a:cubicBezTo>
                  <a:pt x="3126" y="46"/>
                  <a:pt x="3127" y="46"/>
                  <a:pt x="3128" y="48"/>
                </a:cubicBezTo>
                <a:cubicBezTo>
                  <a:pt x="3128" y="49"/>
                  <a:pt x="3129" y="50"/>
                  <a:pt x="3130" y="51"/>
                </a:cubicBezTo>
                <a:cubicBezTo>
                  <a:pt x="3131" y="52"/>
                  <a:pt x="3131" y="53"/>
                  <a:pt x="3132" y="54"/>
                </a:cubicBezTo>
                <a:cubicBezTo>
                  <a:pt x="3132" y="55"/>
                  <a:pt x="3133" y="56"/>
                  <a:pt x="3134" y="57"/>
                </a:cubicBezTo>
                <a:cubicBezTo>
                  <a:pt x="3135" y="58"/>
                  <a:pt x="3135" y="60"/>
                  <a:pt x="3136" y="61"/>
                </a:cubicBezTo>
                <a:cubicBezTo>
                  <a:pt x="3137" y="62"/>
                  <a:pt x="3138" y="63"/>
                  <a:pt x="3138" y="64"/>
                </a:cubicBezTo>
                <a:cubicBezTo>
                  <a:pt x="3139" y="66"/>
                  <a:pt x="3140" y="67"/>
                  <a:pt x="3141" y="68"/>
                </a:cubicBezTo>
                <a:cubicBezTo>
                  <a:pt x="3141" y="69"/>
                  <a:pt x="3142" y="70"/>
                  <a:pt x="3143" y="72"/>
                </a:cubicBezTo>
                <a:cubicBezTo>
                  <a:pt x="3143" y="73"/>
                  <a:pt x="3144" y="74"/>
                  <a:pt x="3145" y="75"/>
                </a:cubicBezTo>
                <a:cubicBezTo>
                  <a:pt x="3146" y="77"/>
                  <a:pt x="3146" y="78"/>
                  <a:pt x="3147" y="79"/>
                </a:cubicBezTo>
                <a:cubicBezTo>
                  <a:pt x="3148" y="81"/>
                  <a:pt x="3149" y="82"/>
                  <a:pt x="3149" y="83"/>
                </a:cubicBezTo>
                <a:cubicBezTo>
                  <a:pt x="3150" y="85"/>
                  <a:pt x="3150" y="86"/>
                  <a:pt x="3151" y="87"/>
                </a:cubicBezTo>
                <a:cubicBezTo>
                  <a:pt x="3152" y="89"/>
                  <a:pt x="3153" y="90"/>
                  <a:pt x="3154" y="92"/>
                </a:cubicBezTo>
                <a:cubicBezTo>
                  <a:pt x="3154" y="93"/>
                  <a:pt x="3155" y="95"/>
                  <a:pt x="3156" y="96"/>
                </a:cubicBezTo>
                <a:cubicBezTo>
                  <a:pt x="3157" y="98"/>
                  <a:pt x="3157" y="99"/>
                  <a:pt x="3158" y="101"/>
                </a:cubicBezTo>
                <a:cubicBezTo>
                  <a:pt x="3159" y="102"/>
                  <a:pt x="3160" y="104"/>
                  <a:pt x="3160" y="105"/>
                </a:cubicBezTo>
                <a:cubicBezTo>
                  <a:pt x="3161" y="107"/>
                  <a:pt x="3161" y="108"/>
                  <a:pt x="3162" y="110"/>
                </a:cubicBezTo>
                <a:cubicBezTo>
                  <a:pt x="3163" y="111"/>
                  <a:pt x="3164" y="113"/>
                  <a:pt x="3164" y="114"/>
                </a:cubicBezTo>
                <a:cubicBezTo>
                  <a:pt x="3165" y="116"/>
                  <a:pt x="3166" y="117"/>
                  <a:pt x="3167" y="119"/>
                </a:cubicBezTo>
                <a:cubicBezTo>
                  <a:pt x="3167" y="120"/>
                  <a:pt x="3168" y="122"/>
                  <a:pt x="3169" y="124"/>
                </a:cubicBezTo>
                <a:cubicBezTo>
                  <a:pt x="3169" y="125"/>
                  <a:pt x="3170" y="127"/>
                  <a:pt x="3171" y="129"/>
                </a:cubicBezTo>
                <a:cubicBezTo>
                  <a:pt x="3172" y="131"/>
                  <a:pt x="3172" y="132"/>
                  <a:pt x="3173" y="134"/>
                </a:cubicBezTo>
                <a:cubicBezTo>
                  <a:pt x="3174" y="135"/>
                  <a:pt x="3175" y="137"/>
                  <a:pt x="3175" y="139"/>
                </a:cubicBezTo>
                <a:cubicBezTo>
                  <a:pt x="3176" y="141"/>
                  <a:pt x="3177" y="142"/>
                  <a:pt x="3178" y="144"/>
                </a:cubicBezTo>
                <a:cubicBezTo>
                  <a:pt x="3178" y="146"/>
                  <a:pt x="3179" y="147"/>
                  <a:pt x="3179" y="149"/>
                </a:cubicBezTo>
                <a:cubicBezTo>
                  <a:pt x="3180" y="151"/>
                  <a:pt x="3181" y="153"/>
                  <a:pt x="3182" y="155"/>
                </a:cubicBezTo>
                <a:cubicBezTo>
                  <a:pt x="3182" y="156"/>
                  <a:pt x="3183" y="158"/>
                  <a:pt x="3184" y="160"/>
                </a:cubicBezTo>
                <a:cubicBezTo>
                  <a:pt x="3185" y="162"/>
                  <a:pt x="3185" y="164"/>
                  <a:pt x="3186" y="166"/>
                </a:cubicBezTo>
                <a:cubicBezTo>
                  <a:pt x="3187" y="168"/>
                  <a:pt x="3188" y="170"/>
                  <a:pt x="3188" y="172"/>
                </a:cubicBezTo>
                <a:cubicBezTo>
                  <a:pt x="3189" y="173"/>
                  <a:pt x="3190" y="175"/>
                  <a:pt x="3190" y="177"/>
                </a:cubicBezTo>
                <a:cubicBezTo>
                  <a:pt x="3191" y="179"/>
                  <a:pt x="3192" y="181"/>
                  <a:pt x="3193" y="183"/>
                </a:cubicBezTo>
                <a:cubicBezTo>
                  <a:pt x="3193" y="185"/>
                  <a:pt x="3194" y="187"/>
                  <a:pt x="3195" y="189"/>
                </a:cubicBezTo>
                <a:cubicBezTo>
                  <a:pt x="3196" y="191"/>
                  <a:pt x="3196" y="193"/>
                  <a:pt x="3197" y="195"/>
                </a:cubicBezTo>
                <a:cubicBezTo>
                  <a:pt x="3197" y="197"/>
                  <a:pt x="3198" y="199"/>
                  <a:pt x="3199" y="201"/>
                </a:cubicBezTo>
                <a:cubicBezTo>
                  <a:pt x="3200" y="203"/>
                  <a:pt x="3200" y="205"/>
                  <a:pt x="3201" y="207"/>
                </a:cubicBezTo>
                <a:cubicBezTo>
                  <a:pt x="3202" y="209"/>
                  <a:pt x="3203" y="211"/>
                  <a:pt x="3203" y="214"/>
                </a:cubicBezTo>
                <a:cubicBezTo>
                  <a:pt x="3204" y="216"/>
                  <a:pt x="3205" y="218"/>
                  <a:pt x="3206" y="220"/>
                </a:cubicBezTo>
                <a:cubicBezTo>
                  <a:pt x="3206" y="222"/>
                  <a:pt x="3207" y="224"/>
                  <a:pt x="3208" y="226"/>
                </a:cubicBezTo>
                <a:cubicBezTo>
                  <a:pt x="3208" y="229"/>
                  <a:pt x="3209" y="230"/>
                  <a:pt x="3210" y="233"/>
                </a:cubicBezTo>
                <a:cubicBezTo>
                  <a:pt x="3211" y="235"/>
                  <a:pt x="3211" y="237"/>
                  <a:pt x="3212" y="239"/>
                </a:cubicBezTo>
                <a:cubicBezTo>
                  <a:pt x="3213" y="242"/>
                  <a:pt x="3214" y="244"/>
                  <a:pt x="3214" y="246"/>
                </a:cubicBezTo>
                <a:cubicBezTo>
                  <a:pt x="3215" y="249"/>
                  <a:pt x="3215" y="250"/>
                  <a:pt x="3216" y="253"/>
                </a:cubicBezTo>
                <a:cubicBezTo>
                  <a:pt x="3217" y="255"/>
                  <a:pt x="3218" y="258"/>
                  <a:pt x="3218" y="260"/>
                </a:cubicBezTo>
                <a:cubicBezTo>
                  <a:pt x="3219" y="262"/>
                  <a:pt x="3220" y="264"/>
                  <a:pt x="3221" y="267"/>
                </a:cubicBezTo>
                <a:cubicBezTo>
                  <a:pt x="3221" y="269"/>
                  <a:pt x="3222" y="271"/>
                  <a:pt x="3223" y="274"/>
                </a:cubicBezTo>
                <a:cubicBezTo>
                  <a:pt x="3224" y="276"/>
                  <a:pt x="3224" y="278"/>
                  <a:pt x="3225" y="280"/>
                </a:cubicBezTo>
                <a:cubicBezTo>
                  <a:pt x="3226" y="283"/>
                  <a:pt x="3226" y="285"/>
                  <a:pt x="3227" y="288"/>
                </a:cubicBezTo>
                <a:cubicBezTo>
                  <a:pt x="3228" y="290"/>
                  <a:pt x="3229" y="292"/>
                  <a:pt x="3229" y="295"/>
                </a:cubicBezTo>
                <a:cubicBezTo>
                  <a:pt x="3230" y="297"/>
                  <a:pt x="3231" y="300"/>
                  <a:pt x="3232" y="302"/>
                </a:cubicBezTo>
                <a:cubicBezTo>
                  <a:pt x="3232" y="304"/>
                  <a:pt x="3233" y="307"/>
                  <a:pt x="3234" y="309"/>
                </a:cubicBezTo>
                <a:cubicBezTo>
                  <a:pt x="3234" y="312"/>
                  <a:pt x="3235" y="315"/>
                  <a:pt x="3236" y="317"/>
                </a:cubicBezTo>
                <a:cubicBezTo>
                  <a:pt x="3236" y="320"/>
                  <a:pt x="3237" y="322"/>
                  <a:pt x="3238" y="324"/>
                </a:cubicBezTo>
                <a:cubicBezTo>
                  <a:pt x="3239" y="327"/>
                  <a:pt x="3239" y="330"/>
                  <a:pt x="3240" y="332"/>
                </a:cubicBezTo>
                <a:cubicBezTo>
                  <a:pt x="3241" y="335"/>
                  <a:pt x="3242" y="337"/>
                  <a:pt x="3243" y="340"/>
                </a:cubicBezTo>
                <a:cubicBezTo>
                  <a:pt x="3243" y="342"/>
                  <a:pt x="3244" y="345"/>
                  <a:pt x="3244" y="347"/>
                </a:cubicBezTo>
                <a:cubicBezTo>
                  <a:pt x="3245" y="350"/>
                  <a:pt x="3246" y="353"/>
                  <a:pt x="3247" y="355"/>
                </a:cubicBezTo>
                <a:cubicBezTo>
                  <a:pt x="3247" y="358"/>
                  <a:pt x="3248" y="360"/>
                  <a:pt x="3249" y="363"/>
                </a:cubicBezTo>
                <a:cubicBezTo>
                  <a:pt x="3250" y="366"/>
                  <a:pt x="3250" y="368"/>
                  <a:pt x="3251" y="371"/>
                </a:cubicBezTo>
                <a:cubicBezTo>
                  <a:pt x="3252" y="374"/>
                  <a:pt x="3253" y="376"/>
                  <a:pt x="3253" y="379"/>
                </a:cubicBezTo>
                <a:cubicBezTo>
                  <a:pt x="3254" y="381"/>
                  <a:pt x="3255" y="384"/>
                  <a:pt x="3255" y="387"/>
                </a:cubicBezTo>
                <a:cubicBezTo>
                  <a:pt x="3256" y="390"/>
                  <a:pt x="3257" y="392"/>
                  <a:pt x="3258" y="395"/>
                </a:cubicBezTo>
                <a:cubicBezTo>
                  <a:pt x="3258" y="398"/>
                  <a:pt x="3259" y="400"/>
                  <a:pt x="3260" y="403"/>
                </a:cubicBezTo>
                <a:cubicBezTo>
                  <a:pt x="3261" y="406"/>
                  <a:pt x="3261" y="409"/>
                  <a:pt x="3262" y="412"/>
                </a:cubicBezTo>
                <a:cubicBezTo>
                  <a:pt x="3262" y="414"/>
                  <a:pt x="3263" y="417"/>
                  <a:pt x="3264" y="420"/>
                </a:cubicBezTo>
                <a:cubicBezTo>
                  <a:pt x="3265" y="422"/>
                  <a:pt x="3265" y="425"/>
                  <a:pt x="3266" y="428"/>
                </a:cubicBezTo>
                <a:cubicBezTo>
                  <a:pt x="3267" y="431"/>
                  <a:pt x="3268" y="434"/>
                  <a:pt x="3268" y="436"/>
                </a:cubicBezTo>
                <a:cubicBezTo>
                  <a:pt x="3269" y="439"/>
                  <a:pt x="3270" y="442"/>
                  <a:pt x="3271" y="445"/>
                </a:cubicBezTo>
                <a:cubicBezTo>
                  <a:pt x="3271" y="448"/>
                  <a:pt x="3272" y="451"/>
                  <a:pt x="3273" y="454"/>
                </a:cubicBezTo>
                <a:cubicBezTo>
                  <a:pt x="3273" y="456"/>
                  <a:pt x="3274" y="459"/>
                  <a:pt x="3275" y="462"/>
                </a:cubicBezTo>
                <a:cubicBezTo>
                  <a:pt x="3276" y="465"/>
                  <a:pt x="3276" y="468"/>
                  <a:pt x="3277" y="471"/>
                </a:cubicBezTo>
                <a:cubicBezTo>
                  <a:pt x="3278" y="474"/>
                  <a:pt x="3279" y="477"/>
                  <a:pt x="3279" y="480"/>
                </a:cubicBezTo>
                <a:cubicBezTo>
                  <a:pt x="3280" y="483"/>
                  <a:pt x="3280" y="485"/>
                  <a:pt x="3281" y="488"/>
                </a:cubicBezTo>
                <a:cubicBezTo>
                  <a:pt x="3282" y="491"/>
                  <a:pt x="3283" y="494"/>
                  <a:pt x="3283" y="497"/>
                </a:cubicBezTo>
                <a:cubicBezTo>
                  <a:pt x="3284" y="500"/>
                  <a:pt x="3285" y="503"/>
                  <a:pt x="3286" y="506"/>
                </a:cubicBezTo>
                <a:cubicBezTo>
                  <a:pt x="3286" y="509"/>
                  <a:pt x="3287" y="512"/>
                  <a:pt x="3288" y="515"/>
                </a:cubicBezTo>
                <a:cubicBezTo>
                  <a:pt x="3289" y="518"/>
                  <a:pt x="3289" y="521"/>
                  <a:pt x="3290" y="524"/>
                </a:cubicBezTo>
                <a:cubicBezTo>
                  <a:pt x="3291" y="527"/>
                  <a:pt x="3291" y="530"/>
                  <a:pt x="3292" y="533"/>
                </a:cubicBezTo>
                <a:cubicBezTo>
                  <a:pt x="3293" y="536"/>
                  <a:pt x="3294" y="539"/>
                  <a:pt x="3294" y="542"/>
                </a:cubicBezTo>
                <a:cubicBezTo>
                  <a:pt x="3295" y="545"/>
                  <a:pt x="3296" y="548"/>
                  <a:pt x="3297" y="551"/>
                </a:cubicBezTo>
                <a:cubicBezTo>
                  <a:pt x="3297" y="554"/>
                  <a:pt x="3298" y="557"/>
                  <a:pt x="3299" y="560"/>
                </a:cubicBezTo>
                <a:cubicBezTo>
                  <a:pt x="3299" y="563"/>
                  <a:pt x="3300" y="566"/>
                  <a:pt x="3301" y="570"/>
                </a:cubicBezTo>
                <a:cubicBezTo>
                  <a:pt x="3301" y="573"/>
                  <a:pt x="3302" y="576"/>
                  <a:pt x="3303" y="579"/>
                </a:cubicBezTo>
                <a:cubicBezTo>
                  <a:pt x="3304" y="582"/>
                  <a:pt x="3304" y="585"/>
                  <a:pt x="3305" y="588"/>
                </a:cubicBezTo>
                <a:cubicBezTo>
                  <a:pt x="3306" y="591"/>
                  <a:pt x="3307" y="594"/>
                  <a:pt x="3307" y="597"/>
                </a:cubicBezTo>
                <a:cubicBezTo>
                  <a:pt x="3308" y="600"/>
                  <a:pt x="3309" y="604"/>
                  <a:pt x="3309" y="607"/>
                </a:cubicBezTo>
                <a:cubicBezTo>
                  <a:pt x="3310" y="610"/>
                  <a:pt x="3311" y="613"/>
                  <a:pt x="3312" y="616"/>
                </a:cubicBezTo>
                <a:cubicBezTo>
                  <a:pt x="3312" y="620"/>
                  <a:pt x="3313" y="623"/>
                  <a:pt x="3314" y="626"/>
                </a:cubicBezTo>
                <a:cubicBezTo>
                  <a:pt x="3315" y="629"/>
                  <a:pt x="3315" y="632"/>
                  <a:pt x="3316" y="635"/>
                </a:cubicBezTo>
                <a:cubicBezTo>
                  <a:pt x="3317" y="638"/>
                  <a:pt x="3318" y="642"/>
                  <a:pt x="3318" y="645"/>
                </a:cubicBezTo>
                <a:cubicBezTo>
                  <a:pt x="3319" y="648"/>
                  <a:pt x="3319" y="651"/>
                  <a:pt x="3320" y="655"/>
                </a:cubicBezTo>
                <a:cubicBezTo>
                  <a:pt x="3321" y="658"/>
                  <a:pt x="3322" y="661"/>
                  <a:pt x="3322" y="664"/>
                </a:cubicBezTo>
                <a:cubicBezTo>
                  <a:pt x="3323" y="667"/>
                  <a:pt x="3324" y="671"/>
                  <a:pt x="3325" y="674"/>
                </a:cubicBezTo>
                <a:cubicBezTo>
                  <a:pt x="3325" y="677"/>
                  <a:pt x="3326" y="681"/>
                  <a:pt x="3327" y="684"/>
                </a:cubicBezTo>
                <a:cubicBezTo>
                  <a:pt x="3327" y="687"/>
                  <a:pt x="3328" y="690"/>
                  <a:pt x="3329" y="693"/>
                </a:cubicBezTo>
                <a:cubicBezTo>
                  <a:pt x="3330" y="697"/>
                  <a:pt x="3330" y="700"/>
                  <a:pt x="3331" y="703"/>
                </a:cubicBezTo>
                <a:cubicBezTo>
                  <a:pt x="3332" y="706"/>
                  <a:pt x="3333" y="710"/>
                  <a:pt x="3333" y="713"/>
                </a:cubicBezTo>
                <a:cubicBezTo>
                  <a:pt x="3334" y="716"/>
                  <a:pt x="3335" y="720"/>
                  <a:pt x="3336" y="723"/>
                </a:cubicBezTo>
                <a:cubicBezTo>
                  <a:pt x="3336" y="726"/>
                  <a:pt x="3337" y="729"/>
                  <a:pt x="3338" y="733"/>
                </a:cubicBezTo>
                <a:cubicBezTo>
                  <a:pt x="3338" y="736"/>
                  <a:pt x="3339" y="739"/>
                  <a:pt x="3340" y="743"/>
                </a:cubicBezTo>
                <a:cubicBezTo>
                  <a:pt x="3341" y="746"/>
                  <a:pt x="3341" y="749"/>
                  <a:pt x="3342" y="753"/>
                </a:cubicBezTo>
                <a:cubicBezTo>
                  <a:pt x="3343" y="756"/>
                  <a:pt x="3344" y="759"/>
                  <a:pt x="3344" y="763"/>
                </a:cubicBezTo>
                <a:cubicBezTo>
                  <a:pt x="3345" y="766"/>
                  <a:pt x="3345" y="769"/>
                  <a:pt x="3346" y="773"/>
                </a:cubicBezTo>
                <a:cubicBezTo>
                  <a:pt x="3347" y="776"/>
                  <a:pt x="3348" y="779"/>
                  <a:pt x="3348" y="783"/>
                </a:cubicBezTo>
                <a:cubicBezTo>
                  <a:pt x="3349" y="786"/>
                  <a:pt x="3350" y="789"/>
                  <a:pt x="3351" y="793"/>
                </a:cubicBezTo>
                <a:cubicBezTo>
                  <a:pt x="3351" y="796"/>
                  <a:pt x="3352" y="800"/>
                  <a:pt x="3353" y="803"/>
                </a:cubicBezTo>
                <a:cubicBezTo>
                  <a:pt x="3354" y="806"/>
                  <a:pt x="3354" y="810"/>
                  <a:pt x="3355" y="813"/>
                </a:cubicBezTo>
                <a:cubicBezTo>
                  <a:pt x="3356" y="816"/>
                  <a:pt x="3356" y="820"/>
                  <a:pt x="3357" y="823"/>
                </a:cubicBezTo>
                <a:cubicBezTo>
                  <a:pt x="3358" y="827"/>
                  <a:pt x="3359" y="830"/>
                  <a:pt x="3359" y="833"/>
                </a:cubicBezTo>
                <a:cubicBezTo>
                  <a:pt x="3360" y="837"/>
                  <a:pt x="3361" y="840"/>
                  <a:pt x="3362" y="844"/>
                </a:cubicBezTo>
                <a:cubicBezTo>
                  <a:pt x="3362" y="847"/>
                  <a:pt x="3363" y="850"/>
                  <a:pt x="3364" y="854"/>
                </a:cubicBezTo>
                <a:cubicBezTo>
                  <a:pt x="3364" y="857"/>
                  <a:pt x="3365" y="860"/>
                  <a:pt x="3366" y="864"/>
                </a:cubicBezTo>
                <a:cubicBezTo>
                  <a:pt x="3366" y="867"/>
                  <a:pt x="3367" y="871"/>
                  <a:pt x="3368" y="874"/>
                </a:cubicBezTo>
                <a:cubicBezTo>
                  <a:pt x="3369" y="877"/>
                  <a:pt x="3369" y="881"/>
                  <a:pt x="3370" y="884"/>
                </a:cubicBezTo>
                <a:cubicBezTo>
                  <a:pt x="3371" y="888"/>
                  <a:pt x="3372" y="891"/>
                  <a:pt x="3372" y="895"/>
                </a:cubicBezTo>
                <a:cubicBezTo>
                  <a:pt x="3373" y="898"/>
                  <a:pt x="3374" y="901"/>
                  <a:pt x="3374" y="905"/>
                </a:cubicBezTo>
                <a:cubicBezTo>
                  <a:pt x="3375" y="908"/>
                  <a:pt x="3376" y="912"/>
                  <a:pt x="3377" y="915"/>
                </a:cubicBezTo>
                <a:cubicBezTo>
                  <a:pt x="3377" y="919"/>
                  <a:pt x="3378" y="922"/>
                  <a:pt x="3379" y="925"/>
                </a:cubicBezTo>
                <a:cubicBezTo>
                  <a:pt x="3380" y="929"/>
                  <a:pt x="3380" y="932"/>
                  <a:pt x="3381" y="936"/>
                </a:cubicBezTo>
                <a:cubicBezTo>
                  <a:pt x="3382" y="939"/>
                  <a:pt x="3383" y="943"/>
                  <a:pt x="3383" y="946"/>
                </a:cubicBezTo>
                <a:cubicBezTo>
                  <a:pt x="3384" y="949"/>
                  <a:pt x="3384" y="953"/>
                  <a:pt x="3385" y="957"/>
                </a:cubicBezTo>
                <a:cubicBezTo>
                  <a:pt x="3386" y="960"/>
                  <a:pt x="3387" y="963"/>
                  <a:pt x="3387" y="967"/>
                </a:cubicBezTo>
                <a:cubicBezTo>
                  <a:pt x="3388" y="970"/>
                  <a:pt x="3389" y="974"/>
                  <a:pt x="3390" y="977"/>
                </a:cubicBezTo>
                <a:cubicBezTo>
                  <a:pt x="3390" y="981"/>
                  <a:pt x="3391" y="984"/>
                  <a:pt x="3392" y="987"/>
                </a:cubicBezTo>
                <a:cubicBezTo>
                  <a:pt x="3392" y="991"/>
                  <a:pt x="3393" y="995"/>
                  <a:pt x="3394" y="998"/>
                </a:cubicBezTo>
                <a:cubicBezTo>
                  <a:pt x="3395" y="1001"/>
                  <a:pt x="3395" y="1005"/>
                  <a:pt x="3396" y="1008"/>
                </a:cubicBezTo>
                <a:cubicBezTo>
                  <a:pt x="3397" y="1011"/>
                  <a:pt x="3398" y="1015"/>
                  <a:pt x="3398" y="1019"/>
                </a:cubicBezTo>
                <a:cubicBezTo>
                  <a:pt x="3399" y="1022"/>
                  <a:pt x="3400" y="1025"/>
                  <a:pt x="3401" y="1029"/>
                </a:cubicBezTo>
                <a:cubicBezTo>
                  <a:pt x="3401" y="1032"/>
                  <a:pt x="3402" y="1036"/>
                  <a:pt x="3402" y="1039"/>
                </a:cubicBezTo>
                <a:cubicBezTo>
                  <a:pt x="3403" y="1043"/>
                  <a:pt x="3404" y="1046"/>
                  <a:pt x="3405" y="1050"/>
                </a:cubicBezTo>
                <a:cubicBezTo>
                  <a:pt x="3405" y="1053"/>
                  <a:pt x="3406" y="1057"/>
                  <a:pt x="3407" y="1060"/>
                </a:cubicBezTo>
                <a:cubicBezTo>
                  <a:pt x="3408" y="1063"/>
                  <a:pt x="3408" y="1067"/>
                  <a:pt x="3409" y="1070"/>
                </a:cubicBezTo>
                <a:cubicBezTo>
                  <a:pt x="3410" y="1074"/>
                  <a:pt x="3410" y="1077"/>
                  <a:pt x="3411" y="1081"/>
                </a:cubicBezTo>
                <a:cubicBezTo>
                  <a:pt x="3412" y="1084"/>
                  <a:pt x="3413" y="1088"/>
                  <a:pt x="3413" y="1091"/>
                </a:cubicBezTo>
                <a:cubicBezTo>
                  <a:pt x="3414" y="1094"/>
                  <a:pt x="3415" y="1098"/>
                  <a:pt x="3416" y="1102"/>
                </a:cubicBezTo>
                <a:cubicBezTo>
                  <a:pt x="3416" y="1105"/>
                  <a:pt x="3417" y="1108"/>
                  <a:pt x="3418" y="1112"/>
                </a:cubicBezTo>
                <a:cubicBezTo>
                  <a:pt x="3419" y="1115"/>
                  <a:pt x="3419" y="1118"/>
                  <a:pt x="3420" y="1122"/>
                </a:cubicBezTo>
                <a:cubicBezTo>
                  <a:pt x="3420" y="1126"/>
                  <a:pt x="3421" y="1129"/>
                  <a:pt x="3422" y="1132"/>
                </a:cubicBezTo>
                <a:cubicBezTo>
                  <a:pt x="3423" y="1136"/>
                  <a:pt x="3423" y="1139"/>
                  <a:pt x="3424" y="1143"/>
                </a:cubicBezTo>
                <a:cubicBezTo>
                  <a:pt x="3425" y="1146"/>
                  <a:pt x="3426" y="1150"/>
                  <a:pt x="3427" y="1153"/>
                </a:cubicBezTo>
                <a:cubicBezTo>
                  <a:pt x="3427" y="1156"/>
                  <a:pt x="3428" y="1160"/>
                  <a:pt x="3429" y="1163"/>
                </a:cubicBezTo>
                <a:cubicBezTo>
                  <a:pt x="3429" y="1167"/>
                  <a:pt x="3430" y="1170"/>
                  <a:pt x="3431" y="1174"/>
                </a:cubicBezTo>
                <a:cubicBezTo>
                  <a:pt x="3431" y="1177"/>
                  <a:pt x="3432" y="1180"/>
                  <a:pt x="3433" y="1184"/>
                </a:cubicBezTo>
                <a:cubicBezTo>
                  <a:pt x="3434" y="1187"/>
                  <a:pt x="3434" y="1191"/>
                  <a:pt x="3435" y="1194"/>
                </a:cubicBezTo>
                <a:cubicBezTo>
                  <a:pt x="3436" y="1198"/>
                  <a:pt x="3437" y="1201"/>
                  <a:pt x="3437" y="1205"/>
                </a:cubicBezTo>
                <a:cubicBezTo>
                  <a:pt x="3438" y="1208"/>
                  <a:pt x="3439" y="1211"/>
                  <a:pt x="3439" y="1215"/>
                </a:cubicBezTo>
                <a:cubicBezTo>
                  <a:pt x="3440" y="1218"/>
                  <a:pt x="3441" y="1221"/>
                  <a:pt x="3442" y="1225"/>
                </a:cubicBezTo>
                <a:cubicBezTo>
                  <a:pt x="3442" y="1228"/>
                  <a:pt x="3443" y="1232"/>
                  <a:pt x="3444" y="1235"/>
                </a:cubicBezTo>
                <a:cubicBezTo>
                  <a:pt x="3445" y="1238"/>
                  <a:pt x="3445" y="1242"/>
                  <a:pt x="3446" y="1245"/>
                </a:cubicBezTo>
                <a:cubicBezTo>
                  <a:pt x="3447" y="1248"/>
                  <a:pt x="3448" y="1252"/>
                  <a:pt x="3448" y="1255"/>
                </a:cubicBezTo>
                <a:cubicBezTo>
                  <a:pt x="3449" y="1259"/>
                  <a:pt x="3449" y="1262"/>
                  <a:pt x="3450" y="1265"/>
                </a:cubicBezTo>
                <a:cubicBezTo>
                  <a:pt x="3451" y="1269"/>
                  <a:pt x="3452" y="1272"/>
                  <a:pt x="3452" y="1276"/>
                </a:cubicBezTo>
                <a:cubicBezTo>
                  <a:pt x="3453" y="1279"/>
                  <a:pt x="3454" y="1282"/>
                  <a:pt x="3455" y="1286"/>
                </a:cubicBezTo>
                <a:cubicBezTo>
                  <a:pt x="3455" y="1289"/>
                  <a:pt x="3456" y="1292"/>
                  <a:pt x="3457" y="1296"/>
                </a:cubicBezTo>
                <a:cubicBezTo>
                  <a:pt x="3457" y="1299"/>
                  <a:pt x="3458" y="1303"/>
                  <a:pt x="3459" y="1306"/>
                </a:cubicBezTo>
                <a:cubicBezTo>
                  <a:pt x="3460" y="1309"/>
                  <a:pt x="3460" y="1312"/>
                  <a:pt x="3461" y="1316"/>
                </a:cubicBezTo>
                <a:cubicBezTo>
                  <a:pt x="3462" y="1319"/>
                  <a:pt x="3463" y="1322"/>
                  <a:pt x="3463" y="1326"/>
                </a:cubicBezTo>
                <a:cubicBezTo>
                  <a:pt x="3464" y="1329"/>
                  <a:pt x="3465" y="1332"/>
                  <a:pt x="3466" y="1336"/>
                </a:cubicBezTo>
                <a:cubicBezTo>
                  <a:pt x="3466" y="1339"/>
                  <a:pt x="3467" y="1342"/>
                  <a:pt x="3467" y="1345"/>
                </a:cubicBezTo>
                <a:cubicBezTo>
                  <a:pt x="3468" y="1349"/>
                  <a:pt x="3469" y="1352"/>
                  <a:pt x="3470" y="1356"/>
                </a:cubicBezTo>
                <a:cubicBezTo>
                  <a:pt x="3470" y="1359"/>
                  <a:pt x="3471" y="1362"/>
                  <a:pt x="3472" y="1365"/>
                </a:cubicBezTo>
                <a:cubicBezTo>
                  <a:pt x="3473" y="1369"/>
                  <a:pt x="3473" y="1372"/>
                  <a:pt x="3474" y="1375"/>
                </a:cubicBezTo>
                <a:cubicBezTo>
                  <a:pt x="3475" y="1378"/>
                  <a:pt x="3476" y="1382"/>
                  <a:pt x="3476" y="1385"/>
                </a:cubicBezTo>
                <a:cubicBezTo>
                  <a:pt x="3477" y="1388"/>
                  <a:pt x="3478" y="1392"/>
                  <a:pt x="3478" y="1395"/>
                </a:cubicBezTo>
                <a:cubicBezTo>
                  <a:pt x="3479" y="1398"/>
                  <a:pt x="3480" y="1401"/>
                  <a:pt x="3481" y="1404"/>
                </a:cubicBezTo>
                <a:cubicBezTo>
                  <a:pt x="3481" y="1408"/>
                  <a:pt x="3482" y="1411"/>
                  <a:pt x="3483" y="1414"/>
                </a:cubicBezTo>
                <a:cubicBezTo>
                  <a:pt x="3484" y="1417"/>
                  <a:pt x="3484" y="1421"/>
                  <a:pt x="3485" y="1424"/>
                </a:cubicBezTo>
                <a:cubicBezTo>
                  <a:pt x="3485" y="1427"/>
                  <a:pt x="3486" y="1430"/>
                  <a:pt x="3487" y="1433"/>
                </a:cubicBezTo>
                <a:cubicBezTo>
                  <a:pt x="3488" y="1436"/>
                  <a:pt x="3488" y="1440"/>
                  <a:pt x="3489" y="1443"/>
                </a:cubicBezTo>
                <a:cubicBezTo>
                  <a:pt x="3490" y="1446"/>
                  <a:pt x="3491" y="1449"/>
                  <a:pt x="3491" y="1452"/>
                </a:cubicBezTo>
                <a:cubicBezTo>
                  <a:pt x="3492" y="1455"/>
                  <a:pt x="3493" y="1459"/>
                  <a:pt x="3494" y="1462"/>
                </a:cubicBezTo>
                <a:cubicBezTo>
                  <a:pt x="3494" y="1465"/>
                  <a:pt x="3495" y="1468"/>
                  <a:pt x="3496" y="1471"/>
                </a:cubicBezTo>
                <a:cubicBezTo>
                  <a:pt x="3496" y="1474"/>
                  <a:pt x="3497" y="1478"/>
                  <a:pt x="3498" y="1481"/>
                </a:cubicBezTo>
                <a:cubicBezTo>
                  <a:pt x="3499" y="1484"/>
                  <a:pt x="3499" y="1487"/>
                  <a:pt x="3500" y="1490"/>
                </a:cubicBezTo>
                <a:cubicBezTo>
                  <a:pt x="3501" y="1493"/>
                  <a:pt x="3502" y="1496"/>
                  <a:pt x="3502" y="1499"/>
                </a:cubicBezTo>
                <a:cubicBezTo>
                  <a:pt x="3503" y="1502"/>
                  <a:pt x="3503" y="1505"/>
                  <a:pt x="3504" y="1508"/>
                </a:cubicBezTo>
                <a:cubicBezTo>
                  <a:pt x="3505" y="1512"/>
                  <a:pt x="3506" y="1515"/>
                  <a:pt x="3506" y="1518"/>
                </a:cubicBezTo>
                <a:cubicBezTo>
                  <a:pt x="3507" y="1521"/>
                  <a:pt x="3508" y="1524"/>
                  <a:pt x="3509" y="1527"/>
                </a:cubicBezTo>
                <a:cubicBezTo>
                  <a:pt x="3509" y="1530"/>
                  <a:pt x="3510" y="1533"/>
                  <a:pt x="3511" y="1536"/>
                </a:cubicBezTo>
                <a:cubicBezTo>
                  <a:pt x="3512" y="1539"/>
                  <a:pt x="3512" y="1542"/>
                  <a:pt x="3513" y="1545"/>
                </a:cubicBezTo>
                <a:cubicBezTo>
                  <a:pt x="3514" y="1548"/>
                  <a:pt x="3514" y="1551"/>
                  <a:pt x="3515" y="1554"/>
                </a:cubicBezTo>
                <a:cubicBezTo>
                  <a:pt x="3516" y="1557"/>
                  <a:pt x="3517" y="1560"/>
                  <a:pt x="3517" y="1563"/>
                </a:cubicBezTo>
                <a:cubicBezTo>
                  <a:pt x="3518" y="1566"/>
                  <a:pt x="3519" y="1569"/>
                  <a:pt x="3520" y="1572"/>
                </a:cubicBezTo>
                <a:cubicBezTo>
                  <a:pt x="3520" y="1575"/>
                  <a:pt x="3521" y="1578"/>
                  <a:pt x="3522" y="1581"/>
                </a:cubicBezTo>
                <a:cubicBezTo>
                  <a:pt x="3522" y="1584"/>
                  <a:pt x="3523" y="1587"/>
                  <a:pt x="3524" y="1590"/>
                </a:cubicBezTo>
                <a:cubicBezTo>
                  <a:pt x="3525" y="1593"/>
                  <a:pt x="3525" y="1596"/>
                  <a:pt x="3526" y="1599"/>
                </a:cubicBezTo>
                <a:cubicBezTo>
                  <a:pt x="3527" y="1601"/>
                  <a:pt x="3528" y="1604"/>
                  <a:pt x="3528" y="1607"/>
                </a:cubicBezTo>
                <a:cubicBezTo>
                  <a:pt x="3529" y="1610"/>
                  <a:pt x="3530" y="1613"/>
                  <a:pt x="3531" y="1616"/>
                </a:cubicBezTo>
                <a:cubicBezTo>
                  <a:pt x="3531" y="1618"/>
                  <a:pt x="3532" y="1621"/>
                  <a:pt x="3532" y="1624"/>
                </a:cubicBezTo>
                <a:cubicBezTo>
                  <a:pt x="3533" y="1627"/>
                  <a:pt x="3534" y="1630"/>
                  <a:pt x="3535" y="1633"/>
                </a:cubicBezTo>
                <a:cubicBezTo>
                  <a:pt x="3535" y="1636"/>
                  <a:pt x="3536" y="1638"/>
                  <a:pt x="3537" y="1641"/>
                </a:cubicBezTo>
                <a:cubicBezTo>
                  <a:pt x="3538" y="1644"/>
                  <a:pt x="3538" y="1647"/>
                  <a:pt x="3539" y="1650"/>
                </a:cubicBezTo>
                <a:cubicBezTo>
                  <a:pt x="3540" y="1652"/>
                  <a:pt x="3541" y="1655"/>
                  <a:pt x="3541" y="1658"/>
                </a:cubicBezTo>
                <a:cubicBezTo>
                  <a:pt x="3542" y="1661"/>
                  <a:pt x="3543" y="1664"/>
                  <a:pt x="3543" y="1666"/>
                </a:cubicBezTo>
                <a:cubicBezTo>
                  <a:pt x="3544" y="1669"/>
                  <a:pt x="3545" y="1672"/>
                  <a:pt x="3546" y="1674"/>
                </a:cubicBezTo>
                <a:cubicBezTo>
                  <a:pt x="3546" y="1677"/>
                  <a:pt x="3547" y="1680"/>
                  <a:pt x="3548" y="1683"/>
                </a:cubicBezTo>
                <a:cubicBezTo>
                  <a:pt x="3549" y="1685"/>
                  <a:pt x="3549" y="1688"/>
                  <a:pt x="3550" y="1691"/>
                </a:cubicBezTo>
                <a:cubicBezTo>
                  <a:pt x="3550" y="1693"/>
                  <a:pt x="3551" y="1696"/>
                  <a:pt x="3552" y="1699"/>
                </a:cubicBezTo>
                <a:cubicBezTo>
                  <a:pt x="3553" y="1701"/>
                  <a:pt x="3553" y="1704"/>
                  <a:pt x="3554" y="1707"/>
                </a:cubicBezTo>
                <a:cubicBezTo>
                  <a:pt x="3555" y="1709"/>
                  <a:pt x="3556" y="1712"/>
                  <a:pt x="3556" y="1715"/>
                </a:cubicBezTo>
                <a:cubicBezTo>
                  <a:pt x="3557" y="1717"/>
                  <a:pt x="3558" y="1720"/>
                  <a:pt x="3559" y="1723"/>
                </a:cubicBezTo>
                <a:cubicBezTo>
                  <a:pt x="3559" y="1725"/>
                  <a:pt x="3560" y="1727"/>
                  <a:pt x="3561" y="1730"/>
                </a:cubicBezTo>
                <a:cubicBezTo>
                  <a:pt x="3561" y="1733"/>
                  <a:pt x="3562" y="1735"/>
                  <a:pt x="3563" y="1738"/>
                </a:cubicBezTo>
                <a:cubicBezTo>
                  <a:pt x="3564" y="1740"/>
                  <a:pt x="3564" y="1743"/>
                  <a:pt x="3565" y="1745"/>
                </a:cubicBezTo>
                <a:cubicBezTo>
                  <a:pt x="3566" y="1748"/>
                  <a:pt x="3567" y="1750"/>
                  <a:pt x="3567" y="1753"/>
                </a:cubicBezTo>
                <a:cubicBezTo>
                  <a:pt x="3568" y="1756"/>
                  <a:pt x="3568" y="1758"/>
                  <a:pt x="3569" y="1760"/>
                </a:cubicBezTo>
                <a:cubicBezTo>
                  <a:pt x="3570" y="1763"/>
                  <a:pt x="3571" y="1765"/>
                  <a:pt x="3571" y="1768"/>
                </a:cubicBezTo>
                <a:cubicBezTo>
                  <a:pt x="3572" y="1770"/>
                  <a:pt x="3573" y="1773"/>
                  <a:pt x="3574" y="1775"/>
                </a:cubicBezTo>
                <a:cubicBezTo>
                  <a:pt x="3574" y="1777"/>
                  <a:pt x="3575" y="1780"/>
                  <a:pt x="3576" y="1782"/>
                </a:cubicBezTo>
                <a:cubicBezTo>
                  <a:pt x="3577" y="1785"/>
                  <a:pt x="3577" y="1787"/>
                  <a:pt x="3578" y="1789"/>
                </a:cubicBezTo>
                <a:cubicBezTo>
                  <a:pt x="3579" y="1792"/>
                  <a:pt x="3579" y="1794"/>
                  <a:pt x="3580" y="1797"/>
                </a:cubicBezTo>
                <a:cubicBezTo>
                  <a:pt x="3581" y="1799"/>
                  <a:pt x="3582" y="1801"/>
                  <a:pt x="3582" y="1804"/>
                </a:cubicBezTo>
                <a:cubicBezTo>
                  <a:pt x="3583" y="1806"/>
                  <a:pt x="3584" y="1808"/>
                  <a:pt x="3585" y="1810"/>
                </a:cubicBezTo>
                <a:cubicBezTo>
                  <a:pt x="3585" y="1813"/>
                  <a:pt x="3586" y="1815"/>
                  <a:pt x="3587" y="1818"/>
                </a:cubicBezTo>
                <a:cubicBezTo>
                  <a:pt x="3587" y="1820"/>
                  <a:pt x="3588" y="1822"/>
                  <a:pt x="3589" y="1824"/>
                </a:cubicBezTo>
                <a:cubicBezTo>
                  <a:pt x="3589" y="1827"/>
                  <a:pt x="3590" y="1829"/>
                  <a:pt x="3591" y="1831"/>
                </a:cubicBezTo>
                <a:cubicBezTo>
                  <a:pt x="3592" y="1833"/>
                  <a:pt x="3592" y="1835"/>
                  <a:pt x="3593" y="1837"/>
                </a:cubicBezTo>
                <a:cubicBezTo>
                  <a:pt x="3594" y="1840"/>
                  <a:pt x="3595" y="1842"/>
                  <a:pt x="3595" y="1844"/>
                </a:cubicBezTo>
                <a:cubicBezTo>
                  <a:pt x="3596" y="1846"/>
                  <a:pt x="3597" y="1848"/>
                  <a:pt x="3597" y="1851"/>
                </a:cubicBezTo>
                <a:cubicBezTo>
                  <a:pt x="3598" y="1853"/>
                  <a:pt x="3599" y="1855"/>
                  <a:pt x="3600" y="1857"/>
                </a:cubicBezTo>
                <a:cubicBezTo>
                  <a:pt x="3600" y="1859"/>
                  <a:pt x="3601" y="1861"/>
                  <a:pt x="3602" y="1863"/>
                </a:cubicBezTo>
                <a:cubicBezTo>
                  <a:pt x="3603" y="1865"/>
                  <a:pt x="3603" y="1868"/>
                  <a:pt x="3604" y="1869"/>
                </a:cubicBezTo>
                <a:cubicBezTo>
                  <a:pt x="3605" y="1872"/>
                  <a:pt x="3606" y="1874"/>
                  <a:pt x="3606" y="1876"/>
                </a:cubicBezTo>
                <a:cubicBezTo>
                  <a:pt x="3607" y="1878"/>
                  <a:pt x="3608" y="1880"/>
                  <a:pt x="3608" y="1882"/>
                </a:cubicBezTo>
                <a:cubicBezTo>
                  <a:pt x="3609" y="1884"/>
                  <a:pt x="3610" y="1886"/>
                  <a:pt x="3611" y="1888"/>
                </a:cubicBezTo>
                <a:cubicBezTo>
                  <a:pt x="3611" y="1890"/>
                  <a:pt x="3612" y="1892"/>
                  <a:pt x="3613" y="1893"/>
                </a:cubicBezTo>
                <a:cubicBezTo>
                  <a:pt x="3614" y="1895"/>
                  <a:pt x="3614" y="1898"/>
                  <a:pt x="3615" y="1899"/>
                </a:cubicBezTo>
                <a:cubicBezTo>
                  <a:pt x="3615" y="1901"/>
                  <a:pt x="3616" y="1903"/>
                  <a:pt x="3617" y="1905"/>
                </a:cubicBezTo>
                <a:cubicBezTo>
                  <a:pt x="3618" y="1907"/>
                  <a:pt x="3618" y="1909"/>
                  <a:pt x="3619" y="1911"/>
                </a:cubicBezTo>
                <a:cubicBezTo>
                  <a:pt x="3620" y="1913"/>
                  <a:pt x="3621" y="1914"/>
                  <a:pt x="3621" y="1916"/>
                </a:cubicBezTo>
                <a:cubicBezTo>
                  <a:pt x="3622" y="1918"/>
                  <a:pt x="3623" y="1920"/>
                  <a:pt x="3624" y="1922"/>
                </a:cubicBezTo>
                <a:cubicBezTo>
                  <a:pt x="3624" y="1923"/>
                  <a:pt x="3625" y="1925"/>
                  <a:pt x="3626" y="1927"/>
                </a:cubicBezTo>
                <a:cubicBezTo>
                  <a:pt x="3626" y="1929"/>
                  <a:pt x="3627" y="1931"/>
                  <a:pt x="3628" y="1933"/>
                </a:cubicBezTo>
                <a:cubicBezTo>
                  <a:pt x="3629" y="1934"/>
                  <a:pt x="3629" y="1936"/>
                  <a:pt x="3630" y="1937"/>
                </a:cubicBezTo>
                <a:cubicBezTo>
                  <a:pt x="3631" y="1939"/>
                  <a:pt x="3632" y="1941"/>
                  <a:pt x="3632" y="1943"/>
                </a:cubicBezTo>
                <a:cubicBezTo>
                  <a:pt x="3633" y="1944"/>
                  <a:pt x="3633" y="1946"/>
                  <a:pt x="3634" y="1948"/>
                </a:cubicBezTo>
                <a:cubicBezTo>
                  <a:pt x="3635" y="1949"/>
                  <a:pt x="3636" y="1951"/>
                  <a:pt x="3636" y="1952"/>
                </a:cubicBezTo>
                <a:cubicBezTo>
                  <a:pt x="3637" y="1954"/>
                  <a:pt x="3638" y="1956"/>
                  <a:pt x="3639" y="1957"/>
                </a:cubicBezTo>
                <a:cubicBezTo>
                  <a:pt x="3639" y="1959"/>
                  <a:pt x="3640" y="1961"/>
                  <a:pt x="3641" y="1962"/>
                </a:cubicBezTo>
                <a:cubicBezTo>
                  <a:pt x="3642" y="1964"/>
                  <a:pt x="3642" y="1965"/>
                  <a:pt x="3643" y="1967"/>
                </a:cubicBezTo>
                <a:cubicBezTo>
                  <a:pt x="3644" y="1968"/>
                  <a:pt x="3644" y="1970"/>
                  <a:pt x="3645" y="1971"/>
                </a:cubicBezTo>
                <a:cubicBezTo>
                  <a:pt x="3646" y="1973"/>
                  <a:pt x="3647" y="1974"/>
                  <a:pt x="3647" y="1976"/>
                </a:cubicBezTo>
                <a:cubicBezTo>
                  <a:pt x="3648" y="1977"/>
                  <a:pt x="3649" y="1979"/>
                  <a:pt x="3650" y="1980"/>
                </a:cubicBezTo>
                <a:cubicBezTo>
                  <a:pt x="3650" y="1981"/>
                  <a:pt x="3651" y="1983"/>
                  <a:pt x="3652" y="1984"/>
                </a:cubicBezTo>
                <a:cubicBezTo>
                  <a:pt x="3652" y="1986"/>
                  <a:pt x="3653" y="1987"/>
                  <a:pt x="3654" y="1988"/>
                </a:cubicBezTo>
                <a:cubicBezTo>
                  <a:pt x="3654" y="1990"/>
                  <a:pt x="3655" y="1991"/>
                  <a:pt x="3656" y="1993"/>
                </a:cubicBezTo>
                <a:cubicBezTo>
                  <a:pt x="3657" y="1994"/>
                  <a:pt x="3657" y="1995"/>
                  <a:pt x="3658" y="1997"/>
                </a:cubicBezTo>
                <a:cubicBezTo>
                  <a:pt x="3659" y="1998"/>
                  <a:pt x="3660" y="1999"/>
                  <a:pt x="3660" y="2001"/>
                </a:cubicBezTo>
                <a:cubicBezTo>
                  <a:pt x="3661" y="2002"/>
                  <a:pt x="3662" y="2003"/>
                  <a:pt x="3662" y="2004"/>
                </a:cubicBezTo>
                <a:cubicBezTo>
                  <a:pt x="3663" y="2005"/>
                  <a:pt x="3664" y="2007"/>
                  <a:pt x="3665" y="2008"/>
                </a:cubicBezTo>
                <a:cubicBezTo>
                  <a:pt x="3665" y="2009"/>
                  <a:pt x="3666" y="2010"/>
                  <a:pt x="3667" y="2011"/>
                </a:cubicBezTo>
                <a:cubicBezTo>
                  <a:pt x="3668" y="2013"/>
                  <a:pt x="3668" y="2014"/>
                  <a:pt x="3669" y="2015"/>
                </a:cubicBezTo>
                <a:cubicBezTo>
                  <a:pt x="3670" y="2016"/>
                  <a:pt x="3671" y="2017"/>
                  <a:pt x="3671" y="2019"/>
                </a:cubicBezTo>
                <a:cubicBezTo>
                  <a:pt x="3672" y="2020"/>
                  <a:pt x="3672" y="2021"/>
                  <a:pt x="3673" y="2022"/>
                </a:cubicBezTo>
                <a:cubicBezTo>
                  <a:pt x="3674" y="2023"/>
                  <a:pt x="3675" y="2024"/>
                  <a:pt x="3675" y="2025"/>
                </a:cubicBezTo>
                <a:cubicBezTo>
                  <a:pt x="3676" y="2026"/>
                  <a:pt x="3677" y="2027"/>
                  <a:pt x="3678" y="2028"/>
                </a:cubicBezTo>
                <a:cubicBezTo>
                  <a:pt x="3678" y="2029"/>
                  <a:pt x="3679" y="2030"/>
                  <a:pt x="3680" y="2031"/>
                </a:cubicBezTo>
                <a:cubicBezTo>
                  <a:pt x="3680" y="2032"/>
                  <a:pt x="3681" y="2033"/>
                  <a:pt x="3682" y="2034"/>
                </a:cubicBezTo>
                <a:cubicBezTo>
                  <a:pt x="3683" y="2035"/>
                  <a:pt x="3683" y="2036"/>
                  <a:pt x="3684" y="2037"/>
                </a:cubicBezTo>
                <a:cubicBezTo>
                  <a:pt x="3685" y="2038"/>
                  <a:pt x="3686" y="2038"/>
                  <a:pt x="3686" y="2040"/>
                </a:cubicBezTo>
                <a:cubicBezTo>
                  <a:pt x="3687" y="2040"/>
                  <a:pt x="3688" y="2041"/>
                  <a:pt x="3689" y="2042"/>
                </a:cubicBezTo>
                <a:cubicBezTo>
                  <a:pt x="3689" y="2043"/>
                  <a:pt x="3690" y="2044"/>
                  <a:pt x="3690" y="2044"/>
                </a:cubicBezTo>
                <a:cubicBezTo>
                  <a:pt x="3691" y="2045"/>
                  <a:pt x="3692" y="2046"/>
                  <a:pt x="3693" y="2047"/>
                </a:cubicBezTo>
                <a:cubicBezTo>
                  <a:pt x="3693" y="2048"/>
                  <a:pt x="3694" y="2049"/>
                  <a:pt x="3695" y="2049"/>
                </a:cubicBezTo>
                <a:cubicBezTo>
                  <a:pt x="3696" y="2050"/>
                  <a:pt x="3697" y="2051"/>
                  <a:pt x="3697" y="2052"/>
                </a:cubicBezTo>
                <a:cubicBezTo>
                  <a:pt x="3698" y="2052"/>
                  <a:pt x="3699" y="2053"/>
                  <a:pt x="3699" y="2053"/>
                </a:cubicBezTo>
                <a:cubicBezTo>
                  <a:pt x="3700" y="2054"/>
                  <a:pt x="3701" y="2055"/>
                  <a:pt x="3701" y="2055"/>
                </a:cubicBezTo>
                <a:cubicBezTo>
                  <a:pt x="3702" y="2056"/>
                  <a:pt x="3703" y="2057"/>
                  <a:pt x="3704" y="2057"/>
                </a:cubicBezTo>
                <a:cubicBezTo>
                  <a:pt x="3704" y="2058"/>
                  <a:pt x="3705" y="2059"/>
                  <a:pt x="3706" y="2059"/>
                </a:cubicBezTo>
                <a:cubicBezTo>
                  <a:pt x="3707" y="2060"/>
                  <a:pt x="3707" y="2060"/>
                  <a:pt x="3708" y="2061"/>
                </a:cubicBezTo>
                <a:cubicBezTo>
                  <a:pt x="3709" y="2061"/>
                  <a:pt x="3709" y="2062"/>
                  <a:pt x="3710" y="2062"/>
                </a:cubicBezTo>
                <a:cubicBezTo>
                  <a:pt x="3711" y="2063"/>
                  <a:pt x="3712" y="2064"/>
                  <a:pt x="3712" y="2064"/>
                </a:cubicBezTo>
                <a:cubicBezTo>
                  <a:pt x="3713" y="2064"/>
                  <a:pt x="3714" y="2065"/>
                  <a:pt x="3715" y="2065"/>
                </a:cubicBezTo>
                <a:cubicBezTo>
                  <a:pt x="3715" y="2066"/>
                  <a:pt x="3716" y="2066"/>
                  <a:pt x="3717" y="2067"/>
                </a:cubicBezTo>
                <a:cubicBezTo>
                  <a:pt x="3717" y="2067"/>
                  <a:pt x="3718" y="2067"/>
                  <a:pt x="3719" y="2068"/>
                </a:cubicBezTo>
                <a:cubicBezTo>
                  <a:pt x="3719" y="2068"/>
                  <a:pt x="3720" y="2068"/>
                  <a:pt x="3721" y="2069"/>
                </a:cubicBezTo>
                <a:cubicBezTo>
                  <a:pt x="3722" y="2069"/>
                  <a:pt x="3722" y="2070"/>
                  <a:pt x="3723" y="2070"/>
                </a:cubicBezTo>
                <a:cubicBezTo>
                  <a:pt x="3724" y="2070"/>
                  <a:pt x="3725" y="2070"/>
                  <a:pt x="3725" y="2071"/>
                </a:cubicBezTo>
                <a:cubicBezTo>
                  <a:pt x="3726" y="2071"/>
                  <a:pt x="3727" y="2071"/>
                  <a:pt x="3727" y="2071"/>
                </a:cubicBezTo>
                <a:cubicBezTo>
                  <a:pt x="3728" y="2072"/>
                  <a:pt x="3729" y="2072"/>
                  <a:pt x="3730" y="2072"/>
                </a:cubicBezTo>
                <a:cubicBezTo>
                  <a:pt x="3730" y="2072"/>
                  <a:pt x="3731" y="2073"/>
                  <a:pt x="3732" y="2073"/>
                </a:cubicBezTo>
                <a:cubicBezTo>
                  <a:pt x="3733" y="2073"/>
                  <a:pt x="3733" y="2073"/>
                  <a:pt x="3734" y="2073"/>
                </a:cubicBezTo>
                <a:cubicBezTo>
                  <a:pt x="3735" y="2073"/>
                  <a:pt x="3736" y="2073"/>
                  <a:pt x="3736" y="2073"/>
                </a:cubicBezTo>
                <a:cubicBezTo>
                  <a:pt x="3737" y="2074"/>
                  <a:pt x="3737" y="2074"/>
                  <a:pt x="3738" y="2074"/>
                </a:cubicBezTo>
                <a:cubicBezTo>
                  <a:pt x="3739" y="2074"/>
                  <a:pt x="3740" y="2074"/>
                  <a:pt x="3740" y="2074"/>
                </a:cubicBezTo>
                <a:cubicBezTo>
                  <a:pt x="3741" y="2074"/>
                  <a:pt x="3742" y="2074"/>
                  <a:pt x="3743" y="2074"/>
                </a:cubicBezTo>
                <a:cubicBezTo>
                  <a:pt x="3743" y="2074"/>
                  <a:pt x="3744" y="2074"/>
                  <a:pt x="3745" y="2074"/>
                </a:cubicBezTo>
                <a:cubicBezTo>
                  <a:pt x="3745" y="2074"/>
                  <a:pt x="3746" y="2074"/>
                  <a:pt x="3747" y="2074"/>
                </a:cubicBezTo>
                <a:cubicBezTo>
                  <a:pt x="3748" y="2074"/>
                  <a:pt x="3748" y="2073"/>
                  <a:pt x="3749" y="2073"/>
                </a:cubicBezTo>
                <a:cubicBezTo>
                  <a:pt x="3750" y="2073"/>
                  <a:pt x="3751" y="2073"/>
                  <a:pt x="3751" y="2073"/>
                </a:cubicBezTo>
                <a:cubicBezTo>
                  <a:pt x="3752" y="2073"/>
                  <a:pt x="3753" y="2073"/>
                  <a:pt x="3754" y="2073"/>
                </a:cubicBezTo>
                <a:cubicBezTo>
                  <a:pt x="3754" y="2072"/>
                  <a:pt x="3755" y="2072"/>
                  <a:pt x="3755" y="2072"/>
                </a:cubicBezTo>
                <a:cubicBezTo>
                  <a:pt x="3756" y="2072"/>
                  <a:pt x="3757" y="2071"/>
                  <a:pt x="3758" y="2071"/>
                </a:cubicBezTo>
                <a:cubicBezTo>
                  <a:pt x="3758" y="2071"/>
                  <a:pt x="3759" y="2071"/>
                  <a:pt x="3760" y="2070"/>
                </a:cubicBezTo>
                <a:cubicBezTo>
                  <a:pt x="3761" y="2070"/>
                  <a:pt x="3761" y="2070"/>
                  <a:pt x="3762" y="2070"/>
                </a:cubicBezTo>
                <a:cubicBezTo>
                  <a:pt x="3763" y="2069"/>
                  <a:pt x="3764" y="2069"/>
                  <a:pt x="3764" y="2068"/>
                </a:cubicBezTo>
                <a:cubicBezTo>
                  <a:pt x="3765" y="2068"/>
                  <a:pt x="3766" y="2068"/>
                  <a:pt x="3766" y="2067"/>
                </a:cubicBezTo>
                <a:cubicBezTo>
                  <a:pt x="3767" y="2067"/>
                  <a:pt x="3768" y="2067"/>
                  <a:pt x="3769" y="2066"/>
                </a:cubicBezTo>
                <a:cubicBezTo>
                  <a:pt x="3769" y="2066"/>
                  <a:pt x="3770" y="2065"/>
                  <a:pt x="3771" y="2065"/>
                </a:cubicBezTo>
                <a:cubicBezTo>
                  <a:pt x="3772" y="2065"/>
                  <a:pt x="3772" y="2064"/>
                  <a:pt x="3773" y="2064"/>
                </a:cubicBezTo>
                <a:cubicBezTo>
                  <a:pt x="3773" y="2063"/>
                  <a:pt x="3774" y="2062"/>
                  <a:pt x="3775" y="2062"/>
                </a:cubicBezTo>
                <a:cubicBezTo>
                  <a:pt x="3776" y="2062"/>
                  <a:pt x="3776" y="2061"/>
                  <a:pt x="3777" y="2061"/>
                </a:cubicBezTo>
                <a:cubicBezTo>
                  <a:pt x="3778" y="2060"/>
                  <a:pt x="3779" y="2059"/>
                  <a:pt x="3779" y="2059"/>
                </a:cubicBezTo>
                <a:cubicBezTo>
                  <a:pt x="3780" y="2058"/>
                  <a:pt x="3781" y="2058"/>
                  <a:pt x="3782" y="2057"/>
                </a:cubicBezTo>
                <a:cubicBezTo>
                  <a:pt x="3782" y="2056"/>
                  <a:pt x="3783" y="2056"/>
                  <a:pt x="3784" y="2055"/>
                </a:cubicBezTo>
                <a:cubicBezTo>
                  <a:pt x="3784" y="2054"/>
                  <a:pt x="3785" y="2054"/>
                  <a:pt x="3786" y="2053"/>
                </a:cubicBezTo>
                <a:cubicBezTo>
                  <a:pt x="3787" y="2052"/>
                  <a:pt x="3787" y="2052"/>
                  <a:pt x="3788" y="2051"/>
                </a:cubicBezTo>
                <a:cubicBezTo>
                  <a:pt x="3789" y="2050"/>
                  <a:pt x="3790" y="2049"/>
                  <a:pt x="3790" y="2049"/>
                </a:cubicBezTo>
                <a:cubicBezTo>
                  <a:pt x="3791" y="2048"/>
                  <a:pt x="3792" y="2047"/>
                  <a:pt x="3792" y="2046"/>
                </a:cubicBezTo>
                <a:cubicBezTo>
                  <a:pt x="3793" y="2046"/>
                  <a:pt x="3794" y="2045"/>
                  <a:pt x="3795" y="2044"/>
                </a:cubicBezTo>
                <a:cubicBezTo>
                  <a:pt x="3795" y="2043"/>
                  <a:pt x="3796" y="2042"/>
                  <a:pt x="3797" y="2041"/>
                </a:cubicBezTo>
                <a:cubicBezTo>
                  <a:pt x="3798" y="2041"/>
                  <a:pt x="3798" y="2040"/>
                  <a:pt x="3799" y="2039"/>
                </a:cubicBezTo>
                <a:cubicBezTo>
                  <a:pt x="3800" y="2038"/>
                  <a:pt x="3801" y="2037"/>
                  <a:pt x="3801" y="2036"/>
                </a:cubicBezTo>
                <a:cubicBezTo>
                  <a:pt x="3802" y="2035"/>
                  <a:pt x="3802" y="2034"/>
                  <a:pt x="3803" y="2033"/>
                </a:cubicBezTo>
                <a:cubicBezTo>
                  <a:pt x="3804" y="2032"/>
                  <a:pt x="3805" y="2031"/>
                  <a:pt x="3805" y="2030"/>
                </a:cubicBezTo>
                <a:cubicBezTo>
                  <a:pt x="3806" y="2029"/>
                  <a:pt x="3807" y="2028"/>
                  <a:pt x="3808" y="2027"/>
                </a:cubicBezTo>
                <a:cubicBezTo>
                  <a:pt x="3808" y="2026"/>
                  <a:pt x="3809" y="2025"/>
                  <a:pt x="3810" y="2024"/>
                </a:cubicBezTo>
                <a:cubicBezTo>
                  <a:pt x="3810" y="2023"/>
                  <a:pt x="3811" y="2022"/>
                  <a:pt x="3812" y="2021"/>
                </a:cubicBezTo>
                <a:cubicBezTo>
                  <a:pt x="3813" y="2020"/>
                  <a:pt x="3813" y="2019"/>
                  <a:pt x="3814" y="2017"/>
                </a:cubicBezTo>
                <a:cubicBezTo>
                  <a:pt x="3815" y="2016"/>
                  <a:pt x="3816" y="2015"/>
                  <a:pt x="3816" y="2014"/>
                </a:cubicBezTo>
                <a:cubicBezTo>
                  <a:pt x="3817" y="2013"/>
                  <a:pt x="3818" y="2012"/>
                  <a:pt x="3819" y="2011"/>
                </a:cubicBezTo>
                <a:cubicBezTo>
                  <a:pt x="3819" y="2010"/>
                  <a:pt x="3820" y="2008"/>
                  <a:pt x="3820" y="2007"/>
                </a:cubicBezTo>
                <a:cubicBezTo>
                  <a:pt x="3821" y="2006"/>
                  <a:pt x="3822" y="2005"/>
                  <a:pt x="3823" y="2003"/>
                </a:cubicBezTo>
                <a:cubicBezTo>
                  <a:pt x="3823" y="2002"/>
                  <a:pt x="3824" y="2001"/>
                  <a:pt x="3825" y="1999"/>
                </a:cubicBezTo>
                <a:cubicBezTo>
                  <a:pt x="3826" y="1998"/>
                  <a:pt x="3826" y="1997"/>
                  <a:pt x="3827" y="1996"/>
                </a:cubicBezTo>
                <a:cubicBezTo>
                  <a:pt x="3828" y="1994"/>
                  <a:pt x="3829" y="1993"/>
                  <a:pt x="3829" y="1991"/>
                </a:cubicBezTo>
                <a:cubicBezTo>
                  <a:pt x="3830" y="1990"/>
                  <a:pt x="3831" y="1989"/>
                  <a:pt x="3831" y="1987"/>
                </a:cubicBezTo>
                <a:cubicBezTo>
                  <a:pt x="3832" y="1986"/>
                  <a:pt x="3833" y="1985"/>
                  <a:pt x="3834" y="1983"/>
                </a:cubicBezTo>
                <a:cubicBezTo>
                  <a:pt x="3834" y="1982"/>
                  <a:pt x="3835" y="1981"/>
                  <a:pt x="3836" y="1979"/>
                </a:cubicBezTo>
                <a:cubicBezTo>
                  <a:pt x="3837" y="1978"/>
                  <a:pt x="3837" y="1976"/>
                  <a:pt x="3838" y="1975"/>
                </a:cubicBezTo>
                <a:cubicBezTo>
                  <a:pt x="3838" y="1973"/>
                  <a:pt x="3839" y="1972"/>
                  <a:pt x="3840" y="1970"/>
                </a:cubicBezTo>
                <a:cubicBezTo>
                  <a:pt x="3841" y="1969"/>
                  <a:pt x="3841" y="1967"/>
                  <a:pt x="3842" y="1966"/>
                </a:cubicBezTo>
                <a:cubicBezTo>
                  <a:pt x="3843" y="1964"/>
                  <a:pt x="3844" y="1963"/>
                  <a:pt x="3844" y="1961"/>
                </a:cubicBezTo>
                <a:cubicBezTo>
                  <a:pt x="3845" y="1959"/>
                  <a:pt x="3846" y="1958"/>
                  <a:pt x="3847" y="1956"/>
                </a:cubicBezTo>
                <a:cubicBezTo>
                  <a:pt x="3847" y="1955"/>
                  <a:pt x="3848" y="1953"/>
                  <a:pt x="3849" y="1951"/>
                </a:cubicBezTo>
                <a:cubicBezTo>
                  <a:pt x="3849" y="1950"/>
                  <a:pt x="3850" y="1948"/>
                  <a:pt x="3851" y="1946"/>
                </a:cubicBezTo>
                <a:cubicBezTo>
                  <a:pt x="3852" y="1945"/>
                  <a:pt x="3852" y="1943"/>
                  <a:pt x="3853" y="1942"/>
                </a:cubicBezTo>
                <a:cubicBezTo>
                  <a:pt x="3854" y="1940"/>
                  <a:pt x="3855" y="1938"/>
                  <a:pt x="3855" y="1936"/>
                </a:cubicBezTo>
                <a:cubicBezTo>
                  <a:pt x="3856" y="1934"/>
                  <a:pt x="3856" y="1933"/>
                  <a:pt x="3857" y="1931"/>
                </a:cubicBezTo>
                <a:cubicBezTo>
                  <a:pt x="3858" y="1929"/>
                  <a:pt x="3859" y="1928"/>
                  <a:pt x="3859" y="1926"/>
                </a:cubicBezTo>
                <a:cubicBezTo>
                  <a:pt x="3860" y="1924"/>
                  <a:pt x="3861" y="1922"/>
                  <a:pt x="3862" y="1920"/>
                </a:cubicBezTo>
                <a:cubicBezTo>
                  <a:pt x="3862" y="1919"/>
                  <a:pt x="3863" y="1917"/>
                  <a:pt x="3864" y="1915"/>
                </a:cubicBezTo>
                <a:cubicBezTo>
                  <a:pt x="3865" y="1913"/>
                  <a:pt x="3865" y="1911"/>
                  <a:pt x="3866" y="1909"/>
                </a:cubicBezTo>
                <a:cubicBezTo>
                  <a:pt x="3867" y="1907"/>
                  <a:pt x="3867" y="1905"/>
                  <a:pt x="3868" y="1904"/>
                </a:cubicBezTo>
                <a:cubicBezTo>
                  <a:pt x="3869" y="1902"/>
                  <a:pt x="3870" y="1900"/>
                  <a:pt x="3870" y="1898"/>
                </a:cubicBezTo>
                <a:cubicBezTo>
                  <a:pt x="3871" y="1896"/>
                  <a:pt x="3872" y="1894"/>
                  <a:pt x="3873" y="1892"/>
                </a:cubicBezTo>
                <a:cubicBezTo>
                  <a:pt x="3873" y="1890"/>
                  <a:pt x="3874" y="1888"/>
                  <a:pt x="3875" y="1886"/>
                </a:cubicBezTo>
                <a:cubicBezTo>
                  <a:pt x="3875" y="1884"/>
                  <a:pt x="3876" y="1882"/>
                  <a:pt x="3877" y="1880"/>
                </a:cubicBezTo>
                <a:cubicBezTo>
                  <a:pt x="3878" y="1878"/>
                  <a:pt x="3878" y="1876"/>
                  <a:pt x="3879" y="1874"/>
                </a:cubicBezTo>
                <a:cubicBezTo>
                  <a:pt x="3880" y="1872"/>
                  <a:pt x="3881" y="1870"/>
                  <a:pt x="3881" y="1868"/>
                </a:cubicBezTo>
                <a:cubicBezTo>
                  <a:pt x="3882" y="1866"/>
                  <a:pt x="3883" y="1864"/>
                  <a:pt x="3884" y="1862"/>
                </a:cubicBezTo>
                <a:cubicBezTo>
                  <a:pt x="3884" y="1860"/>
                  <a:pt x="3885" y="1857"/>
                  <a:pt x="3885" y="1856"/>
                </a:cubicBezTo>
                <a:cubicBezTo>
                  <a:pt x="3886" y="1853"/>
                  <a:pt x="3887" y="1851"/>
                  <a:pt x="3888" y="1849"/>
                </a:cubicBezTo>
                <a:cubicBezTo>
                  <a:pt x="3888" y="1847"/>
                  <a:pt x="3889" y="1845"/>
                  <a:pt x="3890" y="1842"/>
                </a:cubicBezTo>
                <a:cubicBezTo>
                  <a:pt x="3891" y="1840"/>
                  <a:pt x="3891" y="1838"/>
                  <a:pt x="3892" y="1836"/>
                </a:cubicBezTo>
                <a:cubicBezTo>
                  <a:pt x="3893" y="1834"/>
                  <a:pt x="3894" y="1831"/>
                  <a:pt x="3894" y="1829"/>
                </a:cubicBezTo>
                <a:cubicBezTo>
                  <a:pt x="3895" y="1827"/>
                  <a:pt x="3896" y="1825"/>
                  <a:pt x="3896" y="1822"/>
                </a:cubicBezTo>
                <a:cubicBezTo>
                  <a:pt x="3897" y="1820"/>
                  <a:pt x="3898" y="1818"/>
                  <a:pt x="3899" y="1816"/>
                </a:cubicBezTo>
                <a:cubicBezTo>
                  <a:pt x="3899" y="1813"/>
                  <a:pt x="3900" y="1811"/>
                  <a:pt x="3901" y="1809"/>
                </a:cubicBezTo>
                <a:cubicBezTo>
                  <a:pt x="3902" y="1807"/>
                  <a:pt x="3902" y="1804"/>
                  <a:pt x="3903" y="1802"/>
                </a:cubicBezTo>
                <a:cubicBezTo>
                  <a:pt x="3903" y="1800"/>
                  <a:pt x="3904" y="1797"/>
                  <a:pt x="3905" y="1795"/>
                </a:cubicBezTo>
                <a:cubicBezTo>
                  <a:pt x="3906" y="1792"/>
                  <a:pt x="3906" y="1790"/>
                  <a:pt x="3907" y="1788"/>
                </a:cubicBezTo>
                <a:cubicBezTo>
                  <a:pt x="3908" y="1785"/>
                  <a:pt x="3909" y="1783"/>
                  <a:pt x="3909" y="1781"/>
                </a:cubicBezTo>
                <a:cubicBezTo>
                  <a:pt x="3910" y="1778"/>
                  <a:pt x="3911" y="1776"/>
                  <a:pt x="3912" y="1773"/>
                </a:cubicBezTo>
                <a:cubicBezTo>
                  <a:pt x="3912" y="1771"/>
                  <a:pt x="3913" y="1768"/>
                  <a:pt x="3914" y="1766"/>
                </a:cubicBezTo>
                <a:cubicBezTo>
                  <a:pt x="3914" y="1763"/>
                  <a:pt x="3915" y="1761"/>
                  <a:pt x="3916" y="1759"/>
                </a:cubicBezTo>
                <a:cubicBezTo>
                  <a:pt x="3917" y="1756"/>
                  <a:pt x="3917" y="1754"/>
                  <a:pt x="3918" y="1751"/>
                </a:cubicBezTo>
                <a:cubicBezTo>
                  <a:pt x="3919" y="1748"/>
                  <a:pt x="3920" y="1746"/>
                  <a:pt x="3920" y="1744"/>
                </a:cubicBezTo>
                <a:cubicBezTo>
                  <a:pt x="3921" y="1741"/>
                  <a:pt x="3922" y="1738"/>
                  <a:pt x="3922" y="1736"/>
                </a:cubicBezTo>
                <a:cubicBezTo>
                  <a:pt x="3923" y="1733"/>
                  <a:pt x="3924" y="1731"/>
                  <a:pt x="3924" y="1728"/>
                </a:cubicBezTo>
                <a:cubicBezTo>
                  <a:pt x="3925" y="1726"/>
                  <a:pt x="3926" y="1723"/>
                  <a:pt x="3927" y="1720"/>
                </a:cubicBezTo>
                <a:cubicBezTo>
                  <a:pt x="3927" y="1718"/>
                  <a:pt x="3928" y="1715"/>
                  <a:pt x="3929" y="1713"/>
                </a:cubicBezTo>
                <a:cubicBezTo>
                  <a:pt x="3930" y="1710"/>
                  <a:pt x="3930" y="1708"/>
                  <a:pt x="3931" y="1705"/>
                </a:cubicBezTo>
                <a:cubicBezTo>
                  <a:pt x="3932" y="1702"/>
                  <a:pt x="3932" y="1699"/>
                  <a:pt x="3933" y="1697"/>
                </a:cubicBezTo>
                <a:cubicBezTo>
                  <a:pt x="3934" y="1694"/>
                  <a:pt x="3935" y="1691"/>
                  <a:pt x="3935" y="1689"/>
                </a:cubicBezTo>
                <a:cubicBezTo>
                  <a:pt x="3936" y="1686"/>
                  <a:pt x="3937" y="1683"/>
                  <a:pt x="3938" y="1680"/>
                </a:cubicBezTo>
                <a:cubicBezTo>
                  <a:pt x="3938" y="1678"/>
                  <a:pt x="3939" y="1675"/>
                  <a:pt x="3940" y="1673"/>
                </a:cubicBezTo>
                <a:cubicBezTo>
                  <a:pt x="3940" y="1670"/>
                  <a:pt x="3941" y="1667"/>
                  <a:pt x="3942" y="1664"/>
                </a:cubicBezTo>
                <a:cubicBezTo>
                  <a:pt x="3942" y="1661"/>
                  <a:pt x="3943" y="1659"/>
                  <a:pt x="3944" y="1656"/>
                </a:cubicBezTo>
                <a:cubicBezTo>
                  <a:pt x="3945" y="1653"/>
                  <a:pt x="3945" y="1650"/>
                  <a:pt x="3946" y="1648"/>
                </a:cubicBezTo>
                <a:cubicBezTo>
                  <a:pt x="3947" y="1645"/>
                  <a:pt x="3948" y="1642"/>
                  <a:pt x="3948" y="1639"/>
                </a:cubicBezTo>
                <a:cubicBezTo>
                  <a:pt x="3949" y="1637"/>
                  <a:pt x="3950" y="1634"/>
                  <a:pt x="3950" y="1631"/>
                </a:cubicBezTo>
                <a:cubicBezTo>
                  <a:pt x="3951" y="1628"/>
                  <a:pt x="3952" y="1625"/>
                  <a:pt x="3953" y="1622"/>
                </a:cubicBezTo>
                <a:cubicBezTo>
                  <a:pt x="3953" y="1619"/>
                  <a:pt x="3954" y="1617"/>
                  <a:pt x="3955" y="1614"/>
                </a:cubicBezTo>
                <a:cubicBezTo>
                  <a:pt x="3956" y="1611"/>
                  <a:pt x="3956" y="1608"/>
                  <a:pt x="3957" y="1605"/>
                </a:cubicBezTo>
                <a:cubicBezTo>
                  <a:pt x="3958" y="1602"/>
                  <a:pt x="3959" y="1599"/>
                  <a:pt x="3959" y="1596"/>
                </a:cubicBezTo>
                <a:cubicBezTo>
                  <a:pt x="3960" y="1593"/>
                  <a:pt x="3960" y="1590"/>
                  <a:pt x="3961" y="1587"/>
                </a:cubicBezTo>
                <a:cubicBezTo>
                  <a:pt x="3962" y="1585"/>
                  <a:pt x="3963" y="1582"/>
                  <a:pt x="3963" y="1579"/>
                </a:cubicBezTo>
                <a:cubicBezTo>
                  <a:pt x="3964" y="1576"/>
                  <a:pt x="3965" y="1573"/>
                  <a:pt x="3966" y="1570"/>
                </a:cubicBezTo>
                <a:cubicBezTo>
                  <a:pt x="3966" y="1567"/>
                  <a:pt x="3967" y="1564"/>
                  <a:pt x="3968" y="1561"/>
                </a:cubicBezTo>
                <a:cubicBezTo>
                  <a:pt x="3968" y="1558"/>
                  <a:pt x="3969" y="1555"/>
                  <a:pt x="3970" y="1552"/>
                </a:cubicBezTo>
                <a:cubicBezTo>
                  <a:pt x="3971" y="1549"/>
                  <a:pt x="3971" y="1546"/>
                  <a:pt x="3972" y="1543"/>
                </a:cubicBezTo>
                <a:cubicBezTo>
                  <a:pt x="3973" y="1540"/>
                  <a:pt x="3974" y="1537"/>
                  <a:pt x="3974" y="1534"/>
                </a:cubicBezTo>
                <a:cubicBezTo>
                  <a:pt x="3975" y="1531"/>
                  <a:pt x="3976" y="1528"/>
                  <a:pt x="3977" y="1525"/>
                </a:cubicBezTo>
                <a:cubicBezTo>
                  <a:pt x="3977" y="1522"/>
                  <a:pt x="3978" y="1519"/>
                  <a:pt x="3979" y="1516"/>
                </a:cubicBezTo>
                <a:cubicBezTo>
                  <a:pt x="3979" y="1513"/>
                  <a:pt x="3980" y="1510"/>
                  <a:pt x="3981" y="1506"/>
                </a:cubicBezTo>
                <a:cubicBezTo>
                  <a:pt x="3982" y="1503"/>
                  <a:pt x="3982" y="1500"/>
                  <a:pt x="3983" y="1497"/>
                </a:cubicBezTo>
                <a:cubicBezTo>
                  <a:pt x="3984" y="1494"/>
                  <a:pt x="3985" y="1491"/>
                  <a:pt x="3985" y="1488"/>
                </a:cubicBezTo>
                <a:cubicBezTo>
                  <a:pt x="3986" y="1485"/>
                  <a:pt x="3987" y="1481"/>
                  <a:pt x="3987" y="1478"/>
                </a:cubicBezTo>
                <a:cubicBezTo>
                  <a:pt x="3988" y="1475"/>
                  <a:pt x="3989" y="1472"/>
                  <a:pt x="3989" y="1469"/>
                </a:cubicBezTo>
                <a:cubicBezTo>
                  <a:pt x="3990" y="1466"/>
                  <a:pt x="3991" y="1463"/>
                  <a:pt x="3992" y="1460"/>
                </a:cubicBezTo>
                <a:cubicBezTo>
                  <a:pt x="3992" y="1456"/>
                  <a:pt x="3993" y="1453"/>
                  <a:pt x="3994" y="1450"/>
                </a:cubicBezTo>
                <a:cubicBezTo>
                  <a:pt x="3995" y="1447"/>
                  <a:pt x="3995" y="1444"/>
                  <a:pt x="3996" y="1440"/>
                </a:cubicBezTo>
                <a:cubicBezTo>
                  <a:pt x="3997" y="1437"/>
                  <a:pt x="3997" y="1434"/>
                  <a:pt x="3998" y="1431"/>
                </a:cubicBezTo>
                <a:cubicBezTo>
                  <a:pt x="3999" y="1428"/>
                  <a:pt x="4000" y="1425"/>
                  <a:pt x="4000" y="1421"/>
                </a:cubicBezTo>
                <a:cubicBezTo>
                  <a:pt x="4001" y="1418"/>
                  <a:pt x="4002" y="1415"/>
                  <a:pt x="4003" y="1411"/>
                </a:cubicBezTo>
                <a:cubicBezTo>
                  <a:pt x="4003" y="1408"/>
                  <a:pt x="4004" y="1405"/>
                  <a:pt x="4005" y="1402"/>
                </a:cubicBezTo>
                <a:cubicBezTo>
                  <a:pt x="4005" y="1399"/>
                  <a:pt x="4006" y="1395"/>
                  <a:pt x="4007" y="1392"/>
                </a:cubicBezTo>
                <a:cubicBezTo>
                  <a:pt x="4007" y="1389"/>
                  <a:pt x="4008" y="1386"/>
                  <a:pt x="4009" y="1383"/>
                </a:cubicBezTo>
                <a:cubicBezTo>
                  <a:pt x="4010" y="1379"/>
                  <a:pt x="4010" y="1376"/>
                  <a:pt x="4011" y="1373"/>
                </a:cubicBezTo>
                <a:cubicBezTo>
                  <a:pt x="4012" y="1369"/>
                  <a:pt x="4013" y="1366"/>
                  <a:pt x="4013" y="1363"/>
                </a:cubicBezTo>
                <a:cubicBezTo>
                  <a:pt x="4014" y="1360"/>
                  <a:pt x="4015" y="1356"/>
                  <a:pt x="4015" y="1353"/>
                </a:cubicBezTo>
                <a:cubicBezTo>
                  <a:pt x="4016" y="1350"/>
                  <a:pt x="4017" y="1347"/>
                  <a:pt x="4018" y="1343"/>
                </a:cubicBezTo>
                <a:cubicBezTo>
                  <a:pt x="4018" y="1340"/>
                  <a:pt x="4019" y="1336"/>
                  <a:pt x="4020" y="1333"/>
                </a:cubicBezTo>
                <a:cubicBezTo>
                  <a:pt x="4021" y="1330"/>
                  <a:pt x="4021" y="1327"/>
                  <a:pt x="4022" y="1323"/>
                </a:cubicBezTo>
                <a:cubicBezTo>
                  <a:pt x="4023" y="1320"/>
                  <a:pt x="4024" y="1316"/>
                  <a:pt x="4024" y="1313"/>
                </a:cubicBezTo>
                <a:cubicBezTo>
                  <a:pt x="4025" y="1310"/>
                  <a:pt x="4025" y="1307"/>
                  <a:pt x="4026" y="1303"/>
                </a:cubicBezTo>
                <a:cubicBezTo>
                  <a:pt x="4027" y="1300"/>
                  <a:pt x="4028" y="1297"/>
                  <a:pt x="4028" y="1293"/>
                </a:cubicBezTo>
                <a:cubicBezTo>
                  <a:pt x="4029" y="1290"/>
                  <a:pt x="4030" y="1286"/>
                  <a:pt x="4031" y="1283"/>
                </a:cubicBezTo>
                <a:cubicBezTo>
                  <a:pt x="4031" y="1280"/>
                  <a:pt x="4032" y="1276"/>
                  <a:pt x="4033" y="1273"/>
                </a:cubicBezTo>
                <a:cubicBezTo>
                  <a:pt x="4033" y="1270"/>
                  <a:pt x="4034" y="1267"/>
                  <a:pt x="4035" y="1263"/>
                </a:cubicBezTo>
                <a:cubicBezTo>
                  <a:pt x="4036" y="1260"/>
                  <a:pt x="4036" y="1256"/>
                  <a:pt x="4037" y="1253"/>
                </a:cubicBezTo>
                <a:cubicBezTo>
                  <a:pt x="4038" y="1250"/>
                  <a:pt x="4039" y="1246"/>
                  <a:pt x="4039" y="1243"/>
                </a:cubicBezTo>
                <a:cubicBezTo>
                  <a:pt x="4040" y="1239"/>
                  <a:pt x="4041" y="1236"/>
                  <a:pt x="4042" y="1233"/>
                </a:cubicBezTo>
                <a:cubicBezTo>
                  <a:pt x="4042" y="1229"/>
                  <a:pt x="4043" y="1226"/>
                  <a:pt x="4043" y="1222"/>
                </a:cubicBezTo>
                <a:cubicBezTo>
                  <a:pt x="4044" y="1219"/>
                  <a:pt x="4045" y="1215"/>
                  <a:pt x="4046" y="1212"/>
                </a:cubicBezTo>
                <a:cubicBezTo>
                  <a:pt x="4046" y="1209"/>
                  <a:pt x="4047" y="1205"/>
                  <a:pt x="4048" y="1202"/>
                </a:cubicBezTo>
                <a:cubicBezTo>
                  <a:pt x="4049" y="1199"/>
                  <a:pt x="4049" y="1195"/>
                  <a:pt x="4050" y="1192"/>
                </a:cubicBezTo>
                <a:cubicBezTo>
                  <a:pt x="4051" y="1188"/>
                  <a:pt x="4052" y="1185"/>
                  <a:pt x="4052" y="1181"/>
                </a:cubicBezTo>
                <a:cubicBezTo>
                  <a:pt x="4053" y="1178"/>
                  <a:pt x="4054" y="1174"/>
                  <a:pt x="4054" y="1171"/>
                </a:cubicBezTo>
                <a:cubicBezTo>
                  <a:pt x="4055" y="1168"/>
                  <a:pt x="4056" y="1164"/>
                  <a:pt x="4057" y="1161"/>
                </a:cubicBezTo>
                <a:cubicBezTo>
                  <a:pt x="4057" y="1158"/>
                  <a:pt x="4058" y="1154"/>
                  <a:pt x="4059" y="1150"/>
                </a:cubicBezTo>
                <a:cubicBezTo>
                  <a:pt x="4060" y="1147"/>
                  <a:pt x="4060" y="1144"/>
                  <a:pt x="4061" y="1140"/>
                </a:cubicBezTo>
                <a:cubicBezTo>
                  <a:pt x="4062" y="1137"/>
                  <a:pt x="4062" y="1133"/>
                  <a:pt x="4063" y="1130"/>
                </a:cubicBezTo>
                <a:cubicBezTo>
                  <a:pt x="4064" y="1126"/>
                  <a:pt x="4065" y="1123"/>
                  <a:pt x="4065" y="1120"/>
                </a:cubicBezTo>
                <a:cubicBezTo>
                  <a:pt x="4066" y="1116"/>
                  <a:pt x="4067" y="1112"/>
                  <a:pt x="4068" y="1109"/>
                </a:cubicBezTo>
                <a:cubicBezTo>
                  <a:pt x="4068" y="1106"/>
                  <a:pt x="4069" y="1102"/>
                  <a:pt x="4070" y="1099"/>
                </a:cubicBezTo>
                <a:cubicBezTo>
                  <a:pt x="4070" y="1096"/>
                  <a:pt x="4071" y="1092"/>
                  <a:pt x="4072" y="1088"/>
                </a:cubicBezTo>
                <a:cubicBezTo>
                  <a:pt x="4072" y="1085"/>
                  <a:pt x="4073" y="1082"/>
                  <a:pt x="4074" y="1078"/>
                </a:cubicBezTo>
                <a:cubicBezTo>
                  <a:pt x="4075" y="1075"/>
                  <a:pt x="4075" y="1071"/>
                  <a:pt x="4076" y="1068"/>
                </a:cubicBezTo>
                <a:cubicBezTo>
                  <a:pt x="4077" y="1064"/>
                  <a:pt x="4078" y="1061"/>
                  <a:pt x="4078" y="1057"/>
                </a:cubicBezTo>
                <a:cubicBezTo>
                  <a:pt x="4079" y="1054"/>
                  <a:pt x="4080" y="1051"/>
                  <a:pt x="4080" y="1047"/>
                </a:cubicBezTo>
                <a:cubicBezTo>
                  <a:pt x="4081" y="1044"/>
                  <a:pt x="4082" y="1040"/>
                  <a:pt x="4083" y="1037"/>
                </a:cubicBezTo>
                <a:cubicBezTo>
                  <a:pt x="4083" y="1033"/>
                  <a:pt x="4084" y="1030"/>
                  <a:pt x="4085" y="1026"/>
                </a:cubicBezTo>
                <a:cubicBezTo>
                  <a:pt x="4086" y="1023"/>
                  <a:pt x="4086" y="1019"/>
                  <a:pt x="4087" y="1016"/>
                </a:cubicBezTo>
                <a:cubicBezTo>
                  <a:pt x="4088" y="1013"/>
                  <a:pt x="4089" y="1009"/>
                  <a:pt x="4089" y="1005"/>
                </a:cubicBezTo>
                <a:cubicBezTo>
                  <a:pt x="4090" y="1002"/>
                  <a:pt x="4090" y="999"/>
                  <a:pt x="4091" y="995"/>
                </a:cubicBezTo>
                <a:cubicBezTo>
                  <a:pt x="4092" y="992"/>
                  <a:pt x="4093" y="988"/>
                  <a:pt x="4093" y="985"/>
                </a:cubicBezTo>
                <a:cubicBezTo>
                  <a:pt x="4094" y="981"/>
                  <a:pt x="4095" y="978"/>
                  <a:pt x="4096" y="975"/>
                </a:cubicBezTo>
                <a:cubicBezTo>
                  <a:pt x="4096" y="971"/>
                  <a:pt x="4097" y="967"/>
                  <a:pt x="4098" y="964"/>
                </a:cubicBezTo>
                <a:cubicBezTo>
                  <a:pt x="4098" y="961"/>
                  <a:pt x="4099" y="957"/>
                  <a:pt x="4100" y="954"/>
                </a:cubicBezTo>
                <a:cubicBezTo>
                  <a:pt x="4101" y="951"/>
                  <a:pt x="4101" y="947"/>
                  <a:pt x="4102" y="943"/>
                </a:cubicBezTo>
                <a:cubicBezTo>
                  <a:pt x="4103" y="940"/>
                  <a:pt x="4104" y="937"/>
                  <a:pt x="4104" y="933"/>
                </a:cubicBezTo>
                <a:cubicBezTo>
                  <a:pt x="4105" y="930"/>
                  <a:pt x="4106" y="926"/>
                  <a:pt x="4107" y="923"/>
                </a:cubicBezTo>
                <a:cubicBezTo>
                  <a:pt x="4107" y="919"/>
                  <a:pt x="4108" y="916"/>
                  <a:pt x="4108" y="913"/>
                </a:cubicBezTo>
                <a:cubicBezTo>
                  <a:pt x="4109" y="909"/>
                  <a:pt x="4110" y="906"/>
                  <a:pt x="4111" y="902"/>
                </a:cubicBezTo>
                <a:cubicBezTo>
                  <a:pt x="4111" y="899"/>
                  <a:pt x="4112" y="895"/>
                  <a:pt x="4113" y="892"/>
                </a:cubicBezTo>
                <a:cubicBezTo>
                  <a:pt x="4114" y="889"/>
                  <a:pt x="4114" y="885"/>
                  <a:pt x="4115" y="882"/>
                </a:cubicBezTo>
                <a:cubicBezTo>
                  <a:pt x="4116" y="878"/>
                  <a:pt x="4117" y="875"/>
                  <a:pt x="4117" y="872"/>
                </a:cubicBezTo>
                <a:cubicBezTo>
                  <a:pt x="4118" y="868"/>
                  <a:pt x="4119" y="865"/>
                  <a:pt x="4119" y="861"/>
                </a:cubicBezTo>
                <a:cubicBezTo>
                  <a:pt x="4120" y="858"/>
                  <a:pt x="4121" y="854"/>
                  <a:pt x="4122" y="851"/>
                </a:cubicBezTo>
                <a:cubicBezTo>
                  <a:pt x="4122" y="848"/>
                  <a:pt x="4123" y="844"/>
                  <a:pt x="4124" y="841"/>
                </a:cubicBezTo>
                <a:cubicBezTo>
                  <a:pt x="4125" y="838"/>
                  <a:pt x="4125" y="834"/>
                  <a:pt x="4126" y="831"/>
                </a:cubicBezTo>
                <a:cubicBezTo>
                  <a:pt x="4126" y="827"/>
                  <a:pt x="4127" y="824"/>
                  <a:pt x="4128" y="821"/>
                </a:cubicBezTo>
                <a:cubicBezTo>
                  <a:pt x="4129" y="817"/>
                  <a:pt x="4129" y="814"/>
                  <a:pt x="4130" y="810"/>
                </a:cubicBezTo>
                <a:cubicBezTo>
                  <a:pt x="4131" y="807"/>
                  <a:pt x="4132" y="804"/>
                  <a:pt x="4132" y="800"/>
                </a:cubicBezTo>
                <a:cubicBezTo>
                  <a:pt x="4133" y="797"/>
                  <a:pt x="4134" y="794"/>
                  <a:pt x="4135" y="790"/>
                </a:cubicBezTo>
                <a:cubicBezTo>
                  <a:pt x="4135" y="787"/>
                  <a:pt x="4136" y="783"/>
                  <a:pt x="4137" y="780"/>
                </a:cubicBezTo>
                <a:cubicBezTo>
                  <a:pt x="4137" y="777"/>
                  <a:pt x="4138" y="774"/>
                  <a:pt x="4139" y="770"/>
                </a:cubicBezTo>
                <a:cubicBezTo>
                  <a:pt x="4140" y="767"/>
                  <a:pt x="4140" y="764"/>
                  <a:pt x="4141" y="760"/>
                </a:cubicBezTo>
                <a:cubicBezTo>
                  <a:pt x="4142" y="757"/>
                  <a:pt x="4143" y="753"/>
                  <a:pt x="4143" y="750"/>
                </a:cubicBezTo>
                <a:cubicBezTo>
                  <a:pt x="4144" y="747"/>
                  <a:pt x="4145" y="744"/>
                  <a:pt x="4145" y="740"/>
                </a:cubicBezTo>
                <a:cubicBezTo>
                  <a:pt x="4146" y="737"/>
                  <a:pt x="4147" y="733"/>
                  <a:pt x="4147" y="730"/>
                </a:cubicBezTo>
                <a:cubicBezTo>
                  <a:pt x="4148" y="727"/>
                  <a:pt x="4149" y="724"/>
                  <a:pt x="4150" y="720"/>
                </a:cubicBezTo>
                <a:cubicBezTo>
                  <a:pt x="4151" y="717"/>
                  <a:pt x="4151" y="714"/>
                  <a:pt x="4152" y="711"/>
                </a:cubicBezTo>
                <a:cubicBezTo>
                  <a:pt x="4153" y="707"/>
                  <a:pt x="4154" y="704"/>
                  <a:pt x="4154" y="701"/>
                </a:cubicBezTo>
                <a:cubicBezTo>
                  <a:pt x="4155" y="697"/>
                  <a:pt x="4155" y="694"/>
                  <a:pt x="4156" y="691"/>
                </a:cubicBezTo>
                <a:cubicBezTo>
                  <a:pt x="4157" y="688"/>
                  <a:pt x="4158" y="685"/>
                  <a:pt x="4158" y="681"/>
                </a:cubicBezTo>
                <a:cubicBezTo>
                  <a:pt x="4159" y="678"/>
                  <a:pt x="4160" y="675"/>
                  <a:pt x="4161" y="671"/>
                </a:cubicBezTo>
                <a:cubicBezTo>
                  <a:pt x="4161" y="668"/>
                  <a:pt x="4162" y="665"/>
                  <a:pt x="4163" y="662"/>
                </a:cubicBezTo>
                <a:cubicBezTo>
                  <a:pt x="4163" y="659"/>
                  <a:pt x="4164" y="655"/>
                  <a:pt x="4165" y="652"/>
                </a:cubicBezTo>
                <a:cubicBezTo>
                  <a:pt x="4166" y="649"/>
                  <a:pt x="4166" y="646"/>
                  <a:pt x="4167" y="643"/>
                </a:cubicBezTo>
                <a:cubicBezTo>
                  <a:pt x="4168" y="640"/>
                  <a:pt x="4169" y="636"/>
                  <a:pt x="4169" y="633"/>
                </a:cubicBezTo>
                <a:cubicBezTo>
                  <a:pt x="4170" y="630"/>
                  <a:pt x="4171" y="627"/>
                  <a:pt x="4172" y="623"/>
                </a:cubicBezTo>
                <a:cubicBezTo>
                  <a:pt x="4172" y="620"/>
                  <a:pt x="4173" y="617"/>
                  <a:pt x="4173" y="614"/>
                </a:cubicBezTo>
                <a:cubicBezTo>
                  <a:pt x="4174" y="611"/>
                  <a:pt x="4175" y="608"/>
                  <a:pt x="4176" y="605"/>
                </a:cubicBezTo>
                <a:cubicBezTo>
                  <a:pt x="4176" y="601"/>
                  <a:pt x="4177" y="598"/>
                  <a:pt x="4178" y="595"/>
                </a:cubicBezTo>
                <a:cubicBezTo>
                  <a:pt x="4179" y="592"/>
                  <a:pt x="4179" y="589"/>
                  <a:pt x="4180" y="586"/>
                </a:cubicBezTo>
                <a:cubicBezTo>
                  <a:pt x="4181" y="583"/>
                  <a:pt x="4182" y="579"/>
                  <a:pt x="4182" y="576"/>
                </a:cubicBezTo>
                <a:cubicBezTo>
                  <a:pt x="4183" y="573"/>
                  <a:pt x="4184" y="570"/>
                  <a:pt x="4184" y="567"/>
                </a:cubicBezTo>
                <a:cubicBezTo>
                  <a:pt x="4185" y="564"/>
                  <a:pt x="4186" y="561"/>
                  <a:pt x="4187" y="558"/>
                </a:cubicBezTo>
                <a:cubicBezTo>
                  <a:pt x="4187" y="555"/>
                  <a:pt x="4188" y="552"/>
                  <a:pt x="4189" y="549"/>
                </a:cubicBezTo>
                <a:cubicBezTo>
                  <a:pt x="4190" y="546"/>
                  <a:pt x="4190" y="543"/>
                  <a:pt x="4191" y="540"/>
                </a:cubicBezTo>
                <a:cubicBezTo>
                  <a:pt x="4191" y="537"/>
                  <a:pt x="4192" y="534"/>
                  <a:pt x="4193" y="531"/>
                </a:cubicBezTo>
                <a:cubicBezTo>
                  <a:pt x="4194" y="528"/>
                  <a:pt x="4194" y="525"/>
                  <a:pt x="4195" y="522"/>
                </a:cubicBezTo>
                <a:cubicBezTo>
                  <a:pt x="4196" y="519"/>
                  <a:pt x="4197" y="516"/>
                  <a:pt x="4197" y="513"/>
                </a:cubicBezTo>
                <a:cubicBezTo>
                  <a:pt x="4198" y="510"/>
                  <a:pt x="4199" y="507"/>
                  <a:pt x="4200" y="504"/>
                </a:cubicBezTo>
                <a:cubicBezTo>
                  <a:pt x="4200" y="501"/>
                  <a:pt x="4201" y="498"/>
                  <a:pt x="4202" y="495"/>
                </a:cubicBezTo>
                <a:cubicBezTo>
                  <a:pt x="4202" y="492"/>
                  <a:pt x="4203" y="489"/>
                  <a:pt x="4204" y="486"/>
                </a:cubicBezTo>
                <a:cubicBezTo>
                  <a:pt x="4205" y="483"/>
                  <a:pt x="4205" y="480"/>
                  <a:pt x="4206" y="477"/>
                </a:cubicBezTo>
                <a:cubicBezTo>
                  <a:pt x="4207" y="474"/>
                  <a:pt x="4208" y="472"/>
                  <a:pt x="4208" y="469"/>
                </a:cubicBezTo>
                <a:cubicBezTo>
                  <a:pt x="4209" y="466"/>
                  <a:pt x="4210" y="463"/>
                  <a:pt x="4210" y="460"/>
                </a:cubicBezTo>
                <a:cubicBezTo>
                  <a:pt x="4211" y="457"/>
                  <a:pt x="4212" y="454"/>
                  <a:pt x="4212" y="451"/>
                </a:cubicBezTo>
                <a:cubicBezTo>
                  <a:pt x="4213" y="448"/>
                  <a:pt x="4214" y="446"/>
                  <a:pt x="4215" y="443"/>
                </a:cubicBezTo>
                <a:cubicBezTo>
                  <a:pt x="4215" y="440"/>
                  <a:pt x="4216" y="437"/>
                  <a:pt x="4217" y="434"/>
                </a:cubicBezTo>
                <a:cubicBezTo>
                  <a:pt x="4218" y="431"/>
                  <a:pt x="4218" y="429"/>
                  <a:pt x="4219" y="426"/>
                </a:cubicBezTo>
                <a:cubicBezTo>
                  <a:pt x="4220" y="423"/>
                  <a:pt x="4220" y="421"/>
                  <a:pt x="4221" y="418"/>
                </a:cubicBezTo>
                <a:cubicBezTo>
                  <a:pt x="4222" y="415"/>
                  <a:pt x="4223" y="412"/>
                  <a:pt x="4223" y="409"/>
                </a:cubicBezTo>
                <a:cubicBezTo>
                  <a:pt x="4224" y="407"/>
                  <a:pt x="4225" y="404"/>
                  <a:pt x="4226" y="401"/>
                </a:cubicBezTo>
                <a:cubicBezTo>
                  <a:pt x="4226" y="398"/>
                  <a:pt x="4227" y="396"/>
                  <a:pt x="4228" y="393"/>
                </a:cubicBezTo>
                <a:cubicBezTo>
                  <a:pt x="4228" y="390"/>
                  <a:pt x="4229" y="388"/>
                  <a:pt x="4230" y="385"/>
                </a:cubicBezTo>
                <a:cubicBezTo>
                  <a:pt x="4230" y="382"/>
                  <a:pt x="4231" y="380"/>
                  <a:pt x="4232" y="377"/>
                </a:cubicBezTo>
                <a:cubicBezTo>
                  <a:pt x="4233" y="374"/>
                  <a:pt x="4233" y="372"/>
                  <a:pt x="4234" y="369"/>
                </a:cubicBezTo>
                <a:cubicBezTo>
                  <a:pt x="4235" y="366"/>
                  <a:pt x="4236" y="363"/>
                  <a:pt x="4236" y="361"/>
                </a:cubicBezTo>
                <a:cubicBezTo>
                  <a:pt x="4237" y="359"/>
                  <a:pt x="4238" y="356"/>
                  <a:pt x="4238" y="353"/>
                </a:cubicBezTo>
                <a:cubicBezTo>
                  <a:pt x="4239" y="351"/>
                  <a:pt x="4240" y="348"/>
                  <a:pt x="4241" y="345"/>
                </a:cubicBezTo>
                <a:cubicBezTo>
                  <a:pt x="4241" y="343"/>
                  <a:pt x="4242" y="340"/>
                  <a:pt x="4243" y="338"/>
                </a:cubicBezTo>
                <a:cubicBezTo>
                  <a:pt x="4244" y="335"/>
                  <a:pt x="4244" y="333"/>
                  <a:pt x="4245" y="330"/>
                </a:cubicBezTo>
                <a:cubicBezTo>
                  <a:pt x="4246" y="328"/>
                  <a:pt x="4247" y="325"/>
                  <a:pt x="4247" y="323"/>
                </a:cubicBezTo>
                <a:cubicBezTo>
                  <a:pt x="4248" y="320"/>
                  <a:pt x="4249" y="318"/>
                  <a:pt x="4249" y="315"/>
                </a:cubicBezTo>
                <a:cubicBezTo>
                  <a:pt x="4250" y="313"/>
                  <a:pt x="4251" y="310"/>
                  <a:pt x="4252" y="308"/>
                </a:cubicBezTo>
                <a:cubicBezTo>
                  <a:pt x="4252" y="305"/>
                  <a:pt x="4253" y="303"/>
                  <a:pt x="4254" y="300"/>
                </a:cubicBezTo>
                <a:cubicBezTo>
                  <a:pt x="4255" y="298"/>
                  <a:pt x="4255" y="295"/>
                  <a:pt x="4256" y="293"/>
                </a:cubicBezTo>
                <a:cubicBezTo>
                  <a:pt x="4256" y="291"/>
                  <a:pt x="4257" y="288"/>
                  <a:pt x="4258" y="286"/>
                </a:cubicBezTo>
                <a:cubicBezTo>
                  <a:pt x="4259" y="283"/>
                  <a:pt x="4259" y="281"/>
                  <a:pt x="4260" y="279"/>
                </a:cubicBezTo>
                <a:cubicBezTo>
                  <a:pt x="4261" y="276"/>
                  <a:pt x="4262" y="274"/>
                  <a:pt x="4262" y="272"/>
                </a:cubicBezTo>
                <a:cubicBezTo>
                  <a:pt x="4263" y="270"/>
                  <a:pt x="4264" y="267"/>
                  <a:pt x="4265" y="265"/>
                </a:cubicBezTo>
                <a:cubicBezTo>
                  <a:pt x="4265" y="262"/>
                  <a:pt x="4266" y="260"/>
                  <a:pt x="4267" y="258"/>
                </a:cubicBezTo>
                <a:cubicBezTo>
                  <a:pt x="4267" y="256"/>
                  <a:pt x="4268" y="253"/>
                  <a:pt x="4269" y="251"/>
                </a:cubicBezTo>
                <a:cubicBezTo>
                  <a:pt x="4270" y="249"/>
                  <a:pt x="4270" y="247"/>
                  <a:pt x="4271" y="244"/>
                </a:cubicBezTo>
                <a:cubicBezTo>
                  <a:pt x="4272" y="242"/>
                  <a:pt x="4273" y="240"/>
                  <a:pt x="4273" y="238"/>
                </a:cubicBezTo>
                <a:cubicBezTo>
                  <a:pt x="4274" y="236"/>
                  <a:pt x="4275" y="233"/>
                  <a:pt x="4275" y="231"/>
                </a:cubicBezTo>
                <a:cubicBezTo>
                  <a:pt x="4276" y="229"/>
                  <a:pt x="4277" y="227"/>
                  <a:pt x="4277" y="225"/>
                </a:cubicBezTo>
                <a:cubicBezTo>
                  <a:pt x="4278" y="223"/>
                  <a:pt x="4279" y="220"/>
                  <a:pt x="4280" y="218"/>
                </a:cubicBezTo>
                <a:cubicBezTo>
                  <a:pt x="4280" y="216"/>
                  <a:pt x="4281" y="214"/>
                  <a:pt x="4282" y="212"/>
                </a:cubicBezTo>
                <a:cubicBezTo>
                  <a:pt x="4283" y="210"/>
                  <a:pt x="4283" y="208"/>
                  <a:pt x="4284" y="206"/>
                </a:cubicBezTo>
                <a:cubicBezTo>
                  <a:pt x="4285" y="204"/>
                  <a:pt x="4285" y="202"/>
                  <a:pt x="4286" y="200"/>
                </a:cubicBezTo>
                <a:cubicBezTo>
                  <a:pt x="4287" y="197"/>
                  <a:pt x="4288" y="196"/>
                  <a:pt x="4288" y="194"/>
                </a:cubicBezTo>
                <a:cubicBezTo>
                  <a:pt x="4289" y="191"/>
                  <a:pt x="4290" y="190"/>
                  <a:pt x="4291" y="188"/>
                </a:cubicBezTo>
                <a:cubicBezTo>
                  <a:pt x="4291" y="186"/>
                  <a:pt x="4292" y="184"/>
                  <a:pt x="4293" y="182"/>
                </a:cubicBezTo>
                <a:cubicBezTo>
                  <a:pt x="4293" y="180"/>
                  <a:pt x="4294" y="178"/>
                  <a:pt x="4295" y="176"/>
                </a:cubicBezTo>
                <a:cubicBezTo>
                  <a:pt x="4295" y="174"/>
                  <a:pt x="4296" y="172"/>
                  <a:pt x="4297" y="170"/>
                </a:cubicBezTo>
                <a:cubicBezTo>
                  <a:pt x="4298" y="168"/>
                  <a:pt x="4298" y="166"/>
                  <a:pt x="4299" y="164"/>
                </a:cubicBezTo>
                <a:cubicBezTo>
                  <a:pt x="4300" y="162"/>
                  <a:pt x="4301" y="161"/>
                  <a:pt x="4301" y="159"/>
                </a:cubicBezTo>
                <a:cubicBezTo>
                  <a:pt x="4302" y="157"/>
                  <a:pt x="4303" y="155"/>
                  <a:pt x="4303" y="153"/>
                </a:cubicBezTo>
                <a:cubicBezTo>
                  <a:pt x="4304" y="152"/>
                  <a:pt x="4305" y="150"/>
                  <a:pt x="4306" y="148"/>
                </a:cubicBezTo>
                <a:cubicBezTo>
                  <a:pt x="4306" y="146"/>
                  <a:pt x="4307" y="144"/>
                  <a:pt x="4308" y="143"/>
                </a:cubicBezTo>
                <a:cubicBezTo>
                  <a:pt x="4309" y="141"/>
                  <a:pt x="4309" y="139"/>
                  <a:pt x="4310" y="138"/>
                </a:cubicBezTo>
                <a:cubicBezTo>
                  <a:pt x="4311" y="136"/>
                  <a:pt x="4312" y="134"/>
                  <a:pt x="4312" y="132"/>
                </a:cubicBezTo>
                <a:cubicBezTo>
                  <a:pt x="4313" y="131"/>
                  <a:pt x="4313" y="129"/>
                  <a:pt x="4314" y="128"/>
                </a:cubicBezTo>
                <a:cubicBezTo>
                  <a:pt x="4315" y="126"/>
                  <a:pt x="4316" y="124"/>
                  <a:pt x="4316" y="123"/>
                </a:cubicBezTo>
                <a:cubicBezTo>
                  <a:pt x="4317" y="121"/>
                  <a:pt x="4318" y="119"/>
                  <a:pt x="4319" y="118"/>
                </a:cubicBezTo>
                <a:cubicBezTo>
                  <a:pt x="4319" y="116"/>
                  <a:pt x="4320" y="114"/>
                  <a:pt x="4321" y="113"/>
                </a:cubicBezTo>
                <a:cubicBezTo>
                  <a:pt x="4321" y="111"/>
                  <a:pt x="4322" y="110"/>
                  <a:pt x="4323" y="108"/>
                </a:cubicBezTo>
                <a:cubicBezTo>
                  <a:pt x="4324" y="107"/>
                  <a:pt x="4324" y="105"/>
                  <a:pt x="4325" y="104"/>
                </a:cubicBezTo>
                <a:cubicBezTo>
                  <a:pt x="4326" y="102"/>
                  <a:pt x="4327" y="101"/>
                  <a:pt x="4327" y="99"/>
                </a:cubicBezTo>
                <a:cubicBezTo>
                  <a:pt x="4328" y="98"/>
                  <a:pt x="4329" y="96"/>
                  <a:pt x="4330" y="95"/>
                </a:cubicBezTo>
                <a:cubicBezTo>
                  <a:pt x="4330" y="93"/>
                  <a:pt x="4331" y="92"/>
                  <a:pt x="4332" y="91"/>
                </a:cubicBezTo>
                <a:cubicBezTo>
                  <a:pt x="4332" y="89"/>
                  <a:pt x="4333" y="88"/>
                  <a:pt x="4334" y="87"/>
                </a:cubicBezTo>
                <a:cubicBezTo>
                  <a:pt x="4335" y="85"/>
                  <a:pt x="4335" y="84"/>
                  <a:pt x="4336" y="82"/>
                </a:cubicBezTo>
                <a:cubicBezTo>
                  <a:pt x="4337" y="81"/>
                  <a:pt x="4338" y="80"/>
                  <a:pt x="4338" y="78"/>
                </a:cubicBezTo>
                <a:cubicBezTo>
                  <a:pt x="4339" y="77"/>
                  <a:pt x="4340" y="76"/>
                  <a:pt x="4340" y="75"/>
                </a:cubicBezTo>
                <a:cubicBezTo>
                  <a:pt x="4341" y="73"/>
                  <a:pt x="4342" y="72"/>
                  <a:pt x="4342" y="71"/>
                </a:cubicBezTo>
                <a:cubicBezTo>
                  <a:pt x="4343" y="69"/>
                  <a:pt x="4344" y="68"/>
                  <a:pt x="4345" y="67"/>
                </a:cubicBezTo>
                <a:cubicBezTo>
                  <a:pt x="4345" y="66"/>
                  <a:pt x="4346" y="64"/>
                  <a:pt x="4347" y="63"/>
                </a:cubicBezTo>
                <a:cubicBezTo>
                  <a:pt x="4348" y="62"/>
                  <a:pt x="4348" y="61"/>
                  <a:pt x="4349" y="60"/>
                </a:cubicBezTo>
                <a:cubicBezTo>
                  <a:pt x="4350" y="59"/>
                  <a:pt x="4350" y="58"/>
                  <a:pt x="4351" y="57"/>
                </a:cubicBezTo>
                <a:cubicBezTo>
                  <a:pt x="4352" y="55"/>
                  <a:pt x="4353" y="54"/>
                  <a:pt x="4353" y="53"/>
                </a:cubicBezTo>
                <a:cubicBezTo>
                  <a:pt x="4354" y="52"/>
                  <a:pt x="4355" y="51"/>
                  <a:pt x="4356" y="50"/>
                </a:cubicBezTo>
                <a:cubicBezTo>
                  <a:pt x="4356" y="49"/>
                  <a:pt x="4357" y="48"/>
                  <a:pt x="4358" y="47"/>
                </a:cubicBezTo>
                <a:cubicBezTo>
                  <a:pt x="4359" y="46"/>
                  <a:pt x="4359" y="45"/>
                  <a:pt x="4360" y="44"/>
                </a:cubicBezTo>
                <a:cubicBezTo>
                  <a:pt x="4360" y="43"/>
                  <a:pt x="4361" y="42"/>
                  <a:pt x="4362" y="41"/>
                </a:cubicBezTo>
                <a:cubicBezTo>
                  <a:pt x="4363" y="40"/>
                  <a:pt x="4363" y="39"/>
                  <a:pt x="4364" y="38"/>
                </a:cubicBezTo>
                <a:cubicBezTo>
                  <a:pt x="4365" y="37"/>
                  <a:pt x="4366" y="36"/>
                  <a:pt x="4366" y="35"/>
                </a:cubicBezTo>
                <a:cubicBezTo>
                  <a:pt x="4367" y="34"/>
                  <a:pt x="4368" y="34"/>
                  <a:pt x="4368" y="33"/>
                </a:cubicBezTo>
                <a:cubicBezTo>
                  <a:pt x="4369" y="32"/>
                  <a:pt x="4370" y="31"/>
                  <a:pt x="4371" y="30"/>
                </a:cubicBezTo>
                <a:cubicBezTo>
                  <a:pt x="4371" y="30"/>
                  <a:pt x="4372" y="28"/>
                  <a:pt x="4373" y="28"/>
                </a:cubicBezTo>
                <a:cubicBezTo>
                  <a:pt x="4374" y="27"/>
                  <a:pt x="4374" y="26"/>
                  <a:pt x="4375" y="25"/>
                </a:cubicBezTo>
                <a:cubicBezTo>
                  <a:pt x="4376" y="25"/>
                  <a:pt x="4377" y="24"/>
                  <a:pt x="4377" y="23"/>
                </a:cubicBezTo>
                <a:cubicBezTo>
                  <a:pt x="4378" y="22"/>
                  <a:pt x="4378" y="22"/>
                  <a:pt x="4379" y="21"/>
                </a:cubicBezTo>
                <a:cubicBezTo>
                  <a:pt x="4380" y="21"/>
                  <a:pt x="4381" y="20"/>
                  <a:pt x="4381" y="19"/>
                </a:cubicBezTo>
                <a:cubicBezTo>
                  <a:pt x="4382" y="19"/>
                  <a:pt x="4383" y="18"/>
                  <a:pt x="4384" y="17"/>
                </a:cubicBezTo>
                <a:cubicBezTo>
                  <a:pt x="4384" y="17"/>
                  <a:pt x="4385" y="16"/>
                  <a:pt x="4386" y="15"/>
                </a:cubicBezTo>
                <a:cubicBezTo>
                  <a:pt x="4386" y="15"/>
                  <a:pt x="4387" y="14"/>
                  <a:pt x="4388" y="14"/>
                </a:cubicBezTo>
                <a:cubicBezTo>
                  <a:pt x="4389" y="13"/>
                  <a:pt x="4389" y="13"/>
                  <a:pt x="4390" y="12"/>
                </a:cubicBezTo>
                <a:cubicBezTo>
                  <a:pt x="4391" y="11"/>
                  <a:pt x="4392" y="11"/>
                  <a:pt x="4392" y="11"/>
                </a:cubicBezTo>
                <a:cubicBezTo>
                  <a:pt x="4393" y="10"/>
                  <a:pt x="4394" y="10"/>
                  <a:pt x="4395" y="9"/>
                </a:cubicBezTo>
                <a:cubicBezTo>
                  <a:pt x="4395" y="9"/>
                  <a:pt x="4396" y="8"/>
                  <a:pt x="4396" y="8"/>
                </a:cubicBezTo>
                <a:cubicBezTo>
                  <a:pt x="4397" y="7"/>
                  <a:pt x="4398" y="7"/>
                  <a:pt x="4399" y="7"/>
                </a:cubicBezTo>
                <a:cubicBezTo>
                  <a:pt x="4399" y="6"/>
                  <a:pt x="4400" y="6"/>
                  <a:pt x="4401" y="5"/>
                </a:cubicBezTo>
                <a:cubicBezTo>
                  <a:pt x="4402" y="5"/>
                  <a:pt x="4402" y="5"/>
                  <a:pt x="4403" y="5"/>
                </a:cubicBezTo>
                <a:cubicBezTo>
                  <a:pt x="4404" y="4"/>
                  <a:pt x="4405" y="4"/>
                  <a:pt x="4405" y="4"/>
                </a:cubicBezTo>
                <a:cubicBezTo>
                  <a:pt x="4406" y="4"/>
                  <a:pt x="4407" y="3"/>
                  <a:pt x="4407" y="3"/>
                </a:cubicBezTo>
                <a:cubicBezTo>
                  <a:pt x="4408" y="3"/>
                  <a:pt x="4409" y="2"/>
                  <a:pt x="4410" y="2"/>
                </a:cubicBezTo>
                <a:cubicBezTo>
                  <a:pt x="4410" y="2"/>
                  <a:pt x="4411" y="2"/>
                  <a:pt x="4412" y="2"/>
                </a:cubicBezTo>
                <a:cubicBezTo>
                  <a:pt x="4413" y="2"/>
                  <a:pt x="4413" y="1"/>
                  <a:pt x="4414" y="1"/>
                </a:cubicBezTo>
                <a:cubicBezTo>
                  <a:pt x="4414" y="1"/>
                  <a:pt x="4415" y="1"/>
                  <a:pt x="4416" y="1"/>
                </a:cubicBezTo>
                <a:cubicBezTo>
                  <a:pt x="4417" y="1"/>
                  <a:pt x="4417" y="1"/>
                  <a:pt x="4418" y="1"/>
                </a:cubicBezTo>
                <a:cubicBezTo>
                  <a:pt x="4419" y="1"/>
                  <a:pt x="4420" y="1"/>
                  <a:pt x="4421" y="1"/>
                </a:cubicBezTo>
                <a:cubicBezTo>
                  <a:pt x="4421" y="1"/>
                  <a:pt x="4422" y="0"/>
                  <a:pt x="4423" y="0"/>
                </a:cubicBezTo>
                <a:cubicBezTo>
                  <a:pt x="4424" y="0"/>
                  <a:pt x="4424" y="1"/>
                  <a:pt x="4425" y="1"/>
                </a:cubicBezTo>
                <a:cubicBezTo>
                  <a:pt x="4425" y="1"/>
                  <a:pt x="4426" y="1"/>
                  <a:pt x="4427" y="1"/>
                </a:cubicBezTo>
                <a:cubicBezTo>
                  <a:pt x="4428" y="1"/>
                  <a:pt x="4428" y="1"/>
                  <a:pt x="4429" y="1"/>
                </a:cubicBezTo>
                <a:cubicBezTo>
                  <a:pt x="4430" y="1"/>
                  <a:pt x="4431" y="1"/>
                  <a:pt x="4431" y="1"/>
                </a:cubicBezTo>
                <a:cubicBezTo>
                  <a:pt x="4432" y="1"/>
                  <a:pt x="4433" y="1"/>
                  <a:pt x="4433" y="2"/>
                </a:cubicBezTo>
                <a:cubicBezTo>
                  <a:pt x="4434" y="2"/>
                  <a:pt x="4435" y="2"/>
                  <a:pt x="4436" y="2"/>
                </a:cubicBezTo>
                <a:cubicBezTo>
                  <a:pt x="4436" y="2"/>
                  <a:pt x="4437" y="3"/>
                  <a:pt x="4438" y="3"/>
                </a:cubicBezTo>
                <a:cubicBezTo>
                  <a:pt x="4439" y="3"/>
                  <a:pt x="4439" y="4"/>
                  <a:pt x="4440" y="4"/>
                </a:cubicBezTo>
                <a:cubicBezTo>
                  <a:pt x="4441" y="4"/>
                  <a:pt x="4442" y="4"/>
                  <a:pt x="4442" y="5"/>
                </a:cubicBezTo>
                <a:cubicBezTo>
                  <a:pt x="4443" y="5"/>
                  <a:pt x="4443" y="5"/>
                  <a:pt x="4444" y="5"/>
                </a:cubicBezTo>
                <a:cubicBezTo>
                  <a:pt x="4445" y="6"/>
                  <a:pt x="4446" y="6"/>
                  <a:pt x="4446" y="7"/>
                </a:cubicBezTo>
                <a:cubicBezTo>
                  <a:pt x="4447" y="7"/>
                  <a:pt x="4448" y="7"/>
                  <a:pt x="4449" y="8"/>
                </a:cubicBezTo>
                <a:cubicBezTo>
                  <a:pt x="4449" y="8"/>
                  <a:pt x="4450" y="8"/>
                  <a:pt x="4451" y="9"/>
                </a:cubicBezTo>
                <a:cubicBezTo>
                  <a:pt x="4451" y="10"/>
                  <a:pt x="4452" y="10"/>
                  <a:pt x="4453" y="10"/>
                </a:cubicBezTo>
                <a:cubicBezTo>
                  <a:pt x="4454" y="11"/>
                  <a:pt x="4454" y="11"/>
                  <a:pt x="4455" y="12"/>
                </a:cubicBezTo>
                <a:cubicBezTo>
                  <a:pt x="4456" y="13"/>
                  <a:pt x="4457" y="13"/>
                  <a:pt x="4457" y="14"/>
                </a:cubicBezTo>
                <a:cubicBezTo>
                  <a:pt x="4458" y="14"/>
                  <a:pt x="4459" y="15"/>
                  <a:pt x="4460" y="15"/>
                </a:cubicBezTo>
                <a:cubicBezTo>
                  <a:pt x="4460" y="16"/>
                  <a:pt x="4461" y="16"/>
                  <a:pt x="4461" y="17"/>
                </a:cubicBezTo>
                <a:cubicBezTo>
                  <a:pt x="4462" y="18"/>
                  <a:pt x="4463" y="18"/>
                  <a:pt x="4464" y="19"/>
                </a:cubicBezTo>
                <a:cubicBezTo>
                  <a:pt x="4464" y="20"/>
                  <a:pt x="4465" y="20"/>
                  <a:pt x="4466" y="21"/>
                </a:cubicBezTo>
                <a:cubicBezTo>
                  <a:pt x="4467" y="22"/>
                  <a:pt x="4467" y="22"/>
                  <a:pt x="4468" y="23"/>
                </a:cubicBezTo>
                <a:cubicBezTo>
                  <a:pt x="4469" y="24"/>
                  <a:pt x="4470" y="25"/>
                  <a:pt x="4470" y="25"/>
                </a:cubicBezTo>
                <a:cubicBezTo>
                  <a:pt x="4471" y="26"/>
                  <a:pt x="4472" y="27"/>
                  <a:pt x="4472" y="28"/>
                </a:cubicBezTo>
                <a:cubicBezTo>
                  <a:pt x="4473" y="28"/>
                  <a:pt x="4474" y="29"/>
                  <a:pt x="4475" y="30"/>
                </a:cubicBezTo>
                <a:cubicBezTo>
                  <a:pt x="4475" y="31"/>
                  <a:pt x="4476" y="32"/>
                  <a:pt x="4477" y="33"/>
                </a:cubicBezTo>
                <a:cubicBezTo>
                  <a:pt x="4478" y="33"/>
                  <a:pt x="4478" y="34"/>
                  <a:pt x="4479" y="35"/>
                </a:cubicBezTo>
                <a:cubicBezTo>
                  <a:pt x="4479" y="36"/>
                  <a:pt x="4480" y="37"/>
                  <a:pt x="4481" y="38"/>
                </a:cubicBezTo>
                <a:cubicBezTo>
                  <a:pt x="4482" y="39"/>
                  <a:pt x="4482" y="40"/>
                  <a:pt x="4483" y="41"/>
                </a:cubicBezTo>
                <a:cubicBezTo>
                  <a:pt x="4484" y="42"/>
                  <a:pt x="4485" y="43"/>
                  <a:pt x="4485" y="43"/>
                </a:cubicBezTo>
                <a:cubicBezTo>
                  <a:pt x="4486" y="45"/>
                  <a:pt x="4487" y="46"/>
                  <a:pt x="4488" y="46"/>
                </a:cubicBezTo>
                <a:cubicBezTo>
                  <a:pt x="4488" y="48"/>
                  <a:pt x="4489" y="49"/>
                  <a:pt x="4490" y="50"/>
                </a:cubicBezTo>
                <a:cubicBezTo>
                  <a:pt x="4490" y="51"/>
                  <a:pt x="4491" y="52"/>
                  <a:pt x="4492" y="53"/>
                </a:cubicBezTo>
                <a:cubicBezTo>
                  <a:pt x="4493" y="54"/>
                  <a:pt x="4493" y="55"/>
                  <a:pt x="4494" y="56"/>
                </a:cubicBezTo>
                <a:cubicBezTo>
                  <a:pt x="4495" y="57"/>
                  <a:pt x="4496" y="58"/>
                  <a:pt x="4496" y="60"/>
                </a:cubicBezTo>
                <a:cubicBezTo>
                  <a:pt x="4497" y="61"/>
                  <a:pt x="4498" y="62"/>
                  <a:pt x="4498" y="63"/>
                </a:cubicBezTo>
                <a:cubicBezTo>
                  <a:pt x="4499" y="64"/>
                  <a:pt x="4500" y="66"/>
                  <a:pt x="4500" y="67"/>
                </a:cubicBezTo>
                <a:cubicBezTo>
                  <a:pt x="4501" y="68"/>
                  <a:pt x="4502" y="69"/>
                  <a:pt x="4503" y="70"/>
                </a:cubicBezTo>
                <a:cubicBezTo>
                  <a:pt x="4503" y="72"/>
                  <a:pt x="4504" y="73"/>
                  <a:pt x="4505" y="74"/>
                </a:cubicBezTo>
                <a:cubicBezTo>
                  <a:pt x="4506" y="75"/>
                  <a:pt x="4506" y="77"/>
                  <a:pt x="4507" y="78"/>
                </a:cubicBezTo>
                <a:cubicBezTo>
                  <a:pt x="4508" y="79"/>
                  <a:pt x="4508" y="81"/>
                  <a:pt x="4509" y="82"/>
                </a:cubicBezTo>
                <a:cubicBezTo>
                  <a:pt x="4510" y="84"/>
                  <a:pt x="4511" y="85"/>
                  <a:pt x="4511" y="86"/>
                </a:cubicBezTo>
                <a:cubicBezTo>
                  <a:pt x="4512" y="88"/>
                  <a:pt x="4513" y="89"/>
                  <a:pt x="4514" y="90"/>
                </a:cubicBezTo>
                <a:cubicBezTo>
                  <a:pt x="4514" y="92"/>
                  <a:pt x="4515" y="93"/>
                  <a:pt x="4516" y="95"/>
                </a:cubicBezTo>
                <a:cubicBezTo>
                  <a:pt x="4516" y="96"/>
                  <a:pt x="4517" y="98"/>
                  <a:pt x="4518" y="99"/>
                </a:cubicBezTo>
                <a:cubicBezTo>
                  <a:pt x="4519" y="101"/>
                  <a:pt x="4519" y="102"/>
                  <a:pt x="4520" y="104"/>
                </a:cubicBezTo>
                <a:cubicBezTo>
                  <a:pt x="4521" y="105"/>
                  <a:pt x="4522" y="107"/>
                  <a:pt x="4522" y="108"/>
                </a:cubicBezTo>
                <a:cubicBezTo>
                  <a:pt x="4523" y="110"/>
                  <a:pt x="4524" y="111"/>
                  <a:pt x="4525" y="113"/>
                </a:cubicBezTo>
                <a:cubicBezTo>
                  <a:pt x="4525" y="114"/>
                  <a:pt x="4526" y="116"/>
                  <a:pt x="4526" y="117"/>
                </a:cubicBezTo>
                <a:cubicBezTo>
                  <a:pt x="4527" y="119"/>
                  <a:pt x="4528" y="120"/>
                  <a:pt x="4529" y="122"/>
                </a:cubicBezTo>
                <a:cubicBezTo>
                  <a:pt x="4529" y="124"/>
                  <a:pt x="4530" y="125"/>
                  <a:pt x="4531" y="127"/>
                </a:cubicBezTo>
                <a:cubicBezTo>
                  <a:pt x="4532" y="129"/>
                  <a:pt x="4532" y="131"/>
                  <a:pt x="4533" y="132"/>
                </a:cubicBezTo>
                <a:cubicBezTo>
                  <a:pt x="4534" y="134"/>
                  <a:pt x="4535" y="135"/>
                  <a:pt x="4535" y="137"/>
                </a:cubicBezTo>
                <a:cubicBezTo>
                  <a:pt x="4536" y="139"/>
                  <a:pt x="4537" y="141"/>
                  <a:pt x="4537" y="143"/>
                </a:cubicBezTo>
                <a:cubicBezTo>
                  <a:pt x="4538" y="144"/>
                  <a:pt x="4539" y="146"/>
                  <a:pt x="4540" y="148"/>
                </a:cubicBezTo>
                <a:cubicBezTo>
                  <a:pt x="4540" y="149"/>
                  <a:pt x="4541" y="151"/>
                  <a:pt x="4542" y="153"/>
                </a:cubicBezTo>
                <a:cubicBezTo>
                  <a:pt x="4543" y="155"/>
                  <a:pt x="4543" y="157"/>
                  <a:pt x="4544" y="159"/>
                </a:cubicBezTo>
                <a:cubicBezTo>
                  <a:pt x="4544" y="160"/>
                  <a:pt x="4545" y="162"/>
                  <a:pt x="4546" y="164"/>
                </a:cubicBezTo>
                <a:cubicBezTo>
                  <a:pt x="4547" y="166"/>
                  <a:pt x="4547" y="168"/>
                  <a:pt x="4548" y="170"/>
                </a:cubicBezTo>
                <a:cubicBezTo>
                  <a:pt x="4549" y="172"/>
                  <a:pt x="4550" y="173"/>
                  <a:pt x="4550" y="176"/>
                </a:cubicBezTo>
                <a:cubicBezTo>
                  <a:pt x="4551" y="178"/>
                  <a:pt x="4552" y="179"/>
                  <a:pt x="4553" y="181"/>
                </a:cubicBezTo>
                <a:cubicBezTo>
                  <a:pt x="4553" y="183"/>
                  <a:pt x="4554" y="185"/>
                  <a:pt x="4555" y="187"/>
                </a:cubicBezTo>
                <a:cubicBezTo>
                  <a:pt x="4555" y="189"/>
                  <a:pt x="4556" y="191"/>
                  <a:pt x="4557" y="193"/>
                </a:cubicBezTo>
                <a:cubicBezTo>
                  <a:pt x="4558" y="195"/>
                  <a:pt x="4558" y="197"/>
                  <a:pt x="4559" y="199"/>
                </a:cubicBezTo>
                <a:cubicBezTo>
                  <a:pt x="4560" y="201"/>
                  <a:pt x="4561" y="203"/>
                  <a:pt x="4561" y="205"/>
                </a:cubicBezTo>
                <a:cubicBezTo>
                  <a:pt x="4562" y="208"/>
                  <a:pt x="4563" y="209"/>
                  <a:pt x="4563" y="212"/>
                </a:cubicBezTo>
                <a:cubicBezTo>
                  <a:pt x="4564" y="214"/>
                  <a:pt x="4565" y="216"/>
                  <a:pt x="4565" y="218"/>
                </a:cubicBezTo>
                <a:cubicBezTo>
                  <a:pt x="4566" y="220"/>
                  <a:pt x="4567" y="222"/>
                  <a:pt x="4568" y="224"/>
                </a:cubicBezTo>
                <a:cubicBezTo>
                  <a:pt x="4568" y="226"/>
                  <a:pt x="4569" y="229"/>
                  <a:pt x="4570" y="231"/>
                </a:cubicBezTo>
                <a:cubicBezTo>
                  <a:pt x="4571" y="233"/>
                  <a:pt x="4571" y="235"/>
                  <a:pt x="4572" y="237"/>
                </a:cubicBezTo>
                <a:cubicBezTo>
                  <a:pt x="4573" y="239"/>
                  <a:pt x="4573" y="242"/>
                  <a:pt x="4574" y="244"/>
                </a:cubicBezTo>
                <a:cubicBezTo>
                  <a:pt x="4575" y="246"/>
                  <a:pt x="4576" y="249"/>
                  <a:pt x="4576" y="251"/>
                </a:cubicBezTo>
                <a:cubicBezTo>
                  <a:pt x="4577" y="253"/>
                  <a:pt x="4578" y="255"/>
                  <a:pt x="4579" y="258"/>
                </a:cubicBezTo>
                <a:cubicBezTo>
                  <a:pt x="4579" y="260"/>
                  <a:pt x="4580" y="262"/>
                  <a:pt x="4581" y="264"/>
                </a:cubicBezTo>
                <a:cubicBezTo>
                  <a:pt x="4582" y="267"/>
                  <a:pt x="4582" y="269"/>
                  <a:pt x="4583" y="271"/>
                </a:cubicBezTo>
                <a:cubicBezTo>
                  <a:pt x="4583" y="274"/>
                  <a:pt x="4584" y="276"/>
                  <a:pt x="4585" y="278"/>
                </a:cubicBezTo>
                <a:cubicBezTo>
                  <a:pt x="4586" y="281"/>
                  <a:pt x="4586" y="283"/>
                  <a:pt x="4587" y="285"/>
                </a:cubicBezTo>
                <a:cubicBezTo>
                  <a:pt x="4588" y="288"/>
                  <a:pt x="4589" y="290"/>
                  <a:pt x="4589" y="292"/>
                </a:cubicBezTo>
                <a:cubicBezTo>
                  <a:pt x="4590" y="295"/>
                  <a:pt x="4591" y="297"/>
                  <a:pt x="4591" y="300"/>
                </a:cubicBezTo>
                <a:cubicBezTo>
                  <a:pt x="4592" y="302"/>
                  <a:pt x="4593" y="305"/>
                  <a:pt x="4594" y="307"/>
                </a:cubicBezTo>
                <a:cubicBezTo>
                  <a:pt x="4594" y="310"/>
                  <a:pt x="4595" y="312"/>
                  <a:pt x="4596" y="315"/>
                </a:cubicBezTo>
                <a:cubicBezTo>
                  <a:pt x="4597" y="317"/>
                  <a:pt x="4597" y="320"/>
                  <a:pt x="4598" y="322"/>
                </a:cubicBezTo>
                <a:cubicBezTo>
                  <a:pt x="4599" y="324"/>
                  <a:pt x="4600" y="327"/>
                  <a:pt x="4600" y="330"/>
                </a:cubicBezTo>
                <a:cubicBezTo>
                  <a:pt x="4601" y="332"/>
                  <a:pt x="4602" y="335"/>
                  <a:pt x="4602" y="337"/>
                </a:cubicBezTo>
                <a:cubicBezTo>
                  <a:pt x="4603" y="340"/>
                  <a:pt x="4604" y="342"/>
                  <a:pt x="4605" y="345"/>
                </a:cubicBezTo>
                <a:cubicBezTo>
                  <a:pt x="4605" y="347"/>
                  <a:pt x="4606" y="350"/>
                  <a:pt x="4607" y="353"/>
                </a:cubicBezTo>
                <a:cubicBezTo>
                  <a:pt x="4608" y="355"/>
                  <a:pt x="4608" y="358"/>
                  <a:pt x="4609" y="360"/>
                </a:cubicBezTo>
                <a:cubicBezTo>
                  <a:pt x="4609" y="363"/>
                  <a:pt x="4610" y="366"/>
                  <a:pt x="4611" y="368"/>
                </a:cubicBezTo>
                <a:cubicBezTo>
                  <a:pt x="4612" y="371"/>
                  <a:pt x="4612" y="374"/>
                  <a:pt x="4613" y="376"/>
                </a:cubicBezTo>
                <a:cubicBezTo>
                  <a:pt x="4614" y="379"/>
                  <a:pt x="4615" y="381"/>
                  <a:pt x="4615" y="384"/>
                </a:cubicBezTo>
                <a:cubicBezTo>
                  <a:pt x="4616" y="387"/>
                  <a:pt x="4617" y="390"/>
                  <a:pt x="4618" y="392"/>
                </a:cubicBezTo>
                <a:cubicBezTo>
                  <a:pt x="4618" y="395"/>
                  <a:pt x="4619" y="398"/>
                  <a:pt x="4620" y="401"/>
                </a:cubicBezTo>
                <a:cubicBezTo>
                  <a:pt x="4620" y="403"/>
                  <a:pt x="4621" y="406"/>
                  <a:pt x="4622" y="409"/>
                </a:cubicBezTo>
                <a:cubicBezTo>
                  <a:pt x="4623" y="412"/>
                  <a:pt x="4623" y="414"/>
                  <a:pt x="4624" y="417"/>
                </a:cubicBezTo>
                <a:cubicBezTo>
                  <a:pt x="4625" y="420"/>
                  <a:pt x="4626" y="422"/>
                  <a:pt x="4626" y="425"/>
                </a:cubicBezTo>
                <a:cubicBezTo>
                  <a:pt x="4627" y="428"/>
                  <a:pt x="4628" y="431"/>
                  <a:pt x="4628" y="434"/>
                </a:cubicBezTo>
                <a:cubicBezTo>
                  <a:pt x="4629" y="437"/>
                  <a:pt x="4630" y="439"/>
                  <a:pt x="4630" y="442"/>
                </a:cubicBezTo>
                <a:cubicBezTo>
                  <a:pt x="4631" y="445"/>
                  <a:pt x="4632" y="448"/>
                  <a:pt x="4633" y="451"/>
                </a:cubicBezTo>
                <a:cubicBezTo>
                  <a:pt x="4633" y="454"/>
                  <a:pt x="4634" y="457"/>
                  <a:pt x="4635" y="459"/>
                </a:cubicBezTo>
                <a:cubicBezTo>
                  <a:pt x="4636" y="462"/>
                  <a:pt x="4636" y="465"/>
                  <a:pt x="4637" y="468"/>
                </a:cubicBezTo>
                <a:cubicBezTo>
                  <a:pt x="4638" y="471"/>
                  <a:pt x="4638" y="474"/>
                  <a:pt x="4639" y="477"/>
                </a:cubicBezTo>
                <a:cubicBezTo>
                  <a:pt x="4640" y="480"/>
                  <a:pt x="4641" y="483"/>
                  <a:pt x="4641" y="486"/>
                </a:cubicBezTo>
                <a:cubicBezTo>
                  <a:pt x="4642" y="489"/>
                  <a:pt x="4643" y="491"/>
                  <a:pt x="4644" y="494"/>
                </a:cubicBezTo>
                <a:cubicBezTo>
                  <a:pt x="4644" y="497"/>
                  <a:pt x="4645" y="500"/>
                  <a:pt x="4646" y="503"/>
                </a:cubicBezTo>
                <a:cubicBezTo>
                  <a:pt x="4647" y="506"/>
                  <a:pt x="4647" y="509"/>
                  <a:pt x="4648" y="512"/>
                </a:cubicBezTo>
                <a:cubicBezTo>
                  <a:pt x="4648" y="515"/>
                  <a:pt x="4649" y="518"/>
                  <a:pt x="4650" y="521"/>
                </a:cubicBezTo>
                <a:cubicBezTo>
                  <a:pt x="4651" y="524"/>
                  <a:pt x="4651" y="527"/>
                  <a:pt x="4652" y="530"/>
                </a:cubicBezTo>
                <a:cubicBezTo>
                  <a:pt x="4653" y="533"/>
                  <a:pt x="4654" y="536"/>
                  <a:pt x="4654" y="539"/>
                </a:cubicBezTo>
                <a:cubicBezTo>
                  <a:pt x="4655" y="542"/>
                  <a:pt x="4656" y="545"/>
                  <a:pt x="4656" y="548"/>
                </a:cubicBezTo>
                <a:cubicBezTo>
                  <a:pt x="4657" y="551"/>
                  <a:pt x="4658" y="554"/>
                  <a:pt x="4659" y="557"/>
                </a:cubicBezTo>
                <a:cubicBezTo>
                  <a:pt x="4659" y="560"/>
                  <a:pt x="4660" y="563"/>
                  <a:pt x="4661" y="567"/>
                </a:cubicBezTo>
                <a:cubicBezTo>
                  <a:pt x="4662" y="570"/>
                  <a:pt x="4662" y="573"/>
                  <a:pt x="4663" y="576"/>
                </a:cubicBezTo>
                <a:cubicBezTo>
                  <a:pt x="4664" y="579"/>
                  <a:pt x="4665" y="582"/>
                  <a:pt x="4665" y="585"/>
                </a:cubicBezTo>
                <a:cubicBezTo>
                  <a:pt x="4666" y="588"/>
                  <a:pt x="4666" y="591"/>
                  <a:pt x="4667" y="594"/>
                </a:cubicBezTo>
                <a:cubicBezTo>
                  <a:pt x="4668" y="597"/>
                  <a:pt x="4669" y="601"/>
                  <a:pt x="4669" y="604"/>
                </a:cubicBezTo>
                <a:cubicBezTo>
                  <a:pt x="4670" y="607"/>
                  <a:pt x="4671" y="610"/>
                  <a:pt x="4672" y="613"/>
                </a:cubicBezTo>
                <a:cubicBezTo>
                  <a:pt x="4672" y="617"/>
                  <a:pt x="4673" y="620"/>
                  <a:pt x="4674" y="623"/>
                </a:cubicBezTo>
                <a:cubicBezTo>
                  <a:pt x="4674" y="626"/>
                  <a:pt x="4675" y="629"/>
                  <a:pt x="4676" y="632"/>
                </a:cubicBezTo>
                <a:cubicBezTo>
                  <a:pt x="4677" y="635"/>
                  <a:pt x="4677" y="639"/>
                  <a:pt x="4678" y="642"/>
                </a:cubicBezTo>
                <a:cubicBezTo>
                  <a:pt x="4679" y="645"/>
                  <a:pt x="4680" y="648"/>
                  <a:pt x="4680" y="652"/>
                </a:cubicBezTo>
                <a:cubicBezTo>
                  <a:pt x="4681" y="655"/>
                  <a:pt x="4682" y="658"/>
                  <a:pt x="4683" y="661"/>
                </a:cubicBezTo>
                <a:cubicBezTo>
                  <a:pt x="4683" y="664"/>
                  <a:pt x="4684" y="668"/>
                  <a:pt x="4684" y="671"/>
                </a:cubicBezTo>
                <a:cubicBezTo>
                  <a:pt x="4685" y="674"/>
                  <a:pt x="4686" y="677"/>
                  <a:pt x="4687" y="681"/>
                </a:cubicBezTo>
                <a:cubicBezTo>
                  <a:pt x="4687" y="684"/>
                  <a:pt x="4688" y="687"/>
                  <a:pt x="4689" y="690"/>
                </a:cubicBezTo>
                <a:cubicBezTo>
                  <a:pt x="4690" y="694"/>
                  <a:pt x="4690" y="697"/>
                  <a:pt x="4691" y="700"/>
                </a:cubicBezTo>
                <a:cubicBezTo>
                  <a:pt x="4692" y="703"/>
                  <a:pt x="4693" y="707"/>
                  <a:pt x="4693" y="710"/>
                </a:cubicBezTo>
                <a:cubicBezTo>
                  <a:pt x="4694" y="713"/>
                  <a:pt x="4695" y="717"/>
                  <a:pt x="4695" y="720"/>
                </a:cubicBezTo>
                <a:cubicBezTo>
                  <a:pt x="4696" y="723"/>
                  <a:pt x="4697" y="726"/>
                  <a:pt x="4698" y="730"/>
                </a:cubicBezTo>
                <a:cubicBezTo>
                  <a:pt x="4698" y="733"/>
                  <a:pt x="4699" y="736"/>
                  <a:pt x="4700" y="739"/>
                </a:cubicBezTo>
                <a:cubicBezTo>
                  <a:pt x="4701" y="743"/>
                  <a:pt x="4701" y="746"/>
                  <a:pt x="4702" y="750"/>
                </a:cubicBezTo>
                <a:cubicBezTo>
                  <a:pt x="4703" y="753"/>
                  <a:pt x="4703" y="756"/>
                  <a:pt x="4704" y="759"/>
                </a:cubicBezTo>
                <a:cubicBezTo>
                  <a:pt x="4705" y="763"/>
                  <a:pt x="4706" y="766"/>
                  <a:pt x="4706" y="770"/>
                </a:cubicBezTo>
                <a:cubicBezTo>
                  <a:pt x="4707" y="773"/>
                  <a:pt x="4708" y="776"/>
                  <a:pt x="4709" y="780"/>
                </a:cubicBezTo>
                <a:cubicBezTo>
                  <a:pt x="4709" y="783"/>
                  <a:pt x="4710" y="786"/>
                  <a:pt x="4711" y="789"/>
                </a:cubicBezTo>
                <a:cubicBezTo>
                  <a:pt x="4712" y="793"/>
                  <a:pt x="4712" y="796"/>
                  <a:pt x="4713" y="800"/>
                </a:cubicBezTo>
                <a:cubicBezTo>
                  <a:pt x="4713" y="803"/>
                  <a:pt x="4714" y="806"/>
                  <a:pt x="4715" y="810"/>
                </a:cubicBezTo>
                <a:cubicBezTo>
                  <a:pt x="4716" y="813"/>
                  <a:pt x="4716" y="816"/>
                  <a:pt x="4717" y="820"/>
                </a:cubicBezTo>
                <a:cubicBezTo>
                  <a:pt x="4718" y="823"/>
                  <a:pt x="4719" y="827"/>
                  <a:pt x="4719" y="830"/>
                </a:cubicBezTo>
                <a:cubicBezTo>
                  <a:pt x="4720" y="833"/>
                  <a:pt x="4721" y="837"/>
                  <a:pt x="4721" y="840"/>
                </a:cubicBezTo>
                <a:cubicBezTo>
                  <a:pt x="4722" y="844"/>
                  <a:pt x="4723" y="847"/>
                  <a:pt x="4724" y="850"/>
                </a:cubicBezTo>
                <a:cubicBezTo>
                  <a:pt x="4724" y="854"/>
                  <a:pt x="4725" y="857"/>
                  <a:pt x="4726" y="860"/>
                </a:cubicBezTo>
                <a:cubicBezTo>
                  <a:pt x="4727" y="864"/>
                  <a:pt x="4727" y="868"/>
                  <a:pt x="4728" y="871"/>
                </a:cubicBezTo>
                <a:cubicBezTo>
                  <a:pt x="4729" y="874"/>
                  <a:pt x="4730" y="878"/>
                  <a:pt x="4730" y="881"/>
                </a:cubicBezTo>
                <a:cubicBezTo>
                  <a:pt x="4731" y="884"/>
                  <a:pt x="4731" y="888"/>
                  <a:pt x="4732" y="891"/>
                </a:cubicBezTo>
                <a:cubicBezTo>
                  <a:pt x="4733" y="895"/>
                  <a:pt x="4734" y="898"/>
                  <a:pt x="4734" y="902"/>
                </a:cubicBezTo>
                <a:cubicBezTo>
                  <a:pt x="4735" y="905"/>
                  <a:pt x="4736" y="909"/>
                  <a:pt x="4737" y="912"/>
                </a:cubicBezTo>
                <a:cubicBezTo>
                  <a:pt x="4737" y="915"/>
                  <a:pt x="4738" y="919"/>
                  <a:pt x="4739" y="922"/>
                </a:cubicBezTo>
                <a:cubicBezTo>
                  <a:pt x="4739" y="925"/>
                  <a:pt x="4740" y="929"/>
                  <a:pt x="4741" y="933"/>
                </a:cubicBezTo>
                <a:cubicBezTo>
                  <a:pt x="4742" y="936"/>
                  <a:pt x="4742" y="939"/>
                  <a:pt x="4743" y="943"/>
                </a:cubicBezTo>
                <a:cubicBezTo>
                  <a:pt x="4744" y="946"/>
                  <a:pt x="4745" y="950"/>
                  <a:pt x="4745" y="953"/>
                </a:cubicBezTo>
                <a:cubicBezTo>
                  <a:pt x="4746" y="957"/>
                  <a:pt x="4747" y="960"/>
                  <a:pt x="4748" y="963"/>
                </a:cubicBezTo>
                <a:cubicBezTo>
                  <a:pt x="4748" y="967"/>
                  <a:pt x="4749" y="970"/>
                  <a:pt x="4749" y="974"/>
                </a:cubicBezTo>
                <a:cubicBezTo>
                  <a:pt x="4750" y="977"/>
                  <a:pt x="4751" y="981"/>
                  <a:pt x="4752" y="984"/>
                </a:cubicBezTo>
                <a:cubicBezTo>
                  <a:pt x="4752" y="988"/>
                  <a:pt x="4753" y="991"/>
                  <a:pt x="4754" y="995"/>
                </a:cubicBezTo>
                <a:cubicBezTo>
                  <a:pt x="4755" y="998"/>
                  <a:pt x="4755" y="1001"/>
                  <a:pt x="4756" y="1005"/>
                </a:cubicBezTo>
                <a:cubicBezTo>
                  <a:pt x="4757" y="1008"/>
                  <a:pt x="4758" y="1012"/>
                  <a:pt x="4758" y="1015"/>
                </a:cubicBezTo>
                <a:cubicBezTo>
                  <a:pt x="4759" y="1019"/>
                  <a:pt x="4760" y="1022"/>
                  <a:pt x="4760" y="1026"/>
                </a:cubicBezTo>
                <a:cubicBezTo>
                  <a:pt x="4761" y="1029"/>
                  <a:pt x="4762" y="1032"/>
                  <a:pt x="4763" y="1036"/>
                </a:cubicBezTo>
                <a:cubicBezTo>
                  <a:pt x="4763" y="1039"/>
                  <a:pt x="4764" y="1043"/>
                  <a:pt x="4765" y="1046"/>
                </a:cubicBezTo>
                <a:cubicBezTo>
                  <a:pt x="4766" y="1050"/>
                  <a:pt x="4766" y="1053"/>
                  <a:pt x="4767" y="1057"/>
                </a:cubicBezTo>
                <a:cubicBezTo>
                  <a:pt x="4767" y="1060"/>
                  <a:pt x="4768" y="1064"/>
                  <a:pt x="4769" y="1067"/>
                </a:cubicBezTo>
                <a:cubicBezTo>
                  <a:pt x="4770" y="1070"/>
                  <a:pt x="4770" y="1074"/>
                  <a:pt x="4771" y="1078"/>
                </a:cubicBezTo>
                <a:cubicBezTo>
                  <a:pt x="4772" y="1081"/>
                  <a:pt x="4773" y="1084"/>
                  <a:pt x="4773" y="1088"/>
                </a:cubicBezTo>
                <a:cubicBezTo>
                  <a:pt x="4774" y="1091"/>
                  <a:pt x="4775" y="1095"/>
                  <a:pt x="4776" y="1098"/>
                </a:cubicBezTo>
                <a:cubicBezTo>
                  <a:pt x="4776" y="1102"/>
                  <a:pt x="4777" y="1105"/>
                  <a:pt x="4778" y="1108"/>
                </a:cubicBezTo>
                <a:cubicBezTo>
                  <a:pt x="4778" y="1112"/>
                  <a:pt x="4779" y="1115"/>
                  <a:pt x="4780" y="1119"/>
                </a:cubicBezTo>
                <a:cubicBezTo>
                  <a:pt x="4781" y="1122"/>
                  <a:pt x="4781" y="1126"/>
                  <a:pt x="4782" y="1129"/>
                </a:cubicBezTo>
                <a:cubicBezTo>
                  <a:pt x="4783" y="1133"/>
                  <a:pt x="4784" y="1136"/>
                  <a:pt x="4784" y="1140"/>
                </a:cubicBezTo>
                <a:cubicBezTo>
                  <a:pt x="4785" y="1143"/>
                  <a:pt x="4786" y="1146"/>
                  <a:pt x="4786" y="1150"/>
                </a:cubicBezTo>
                <a:cubicBezTo>
                  <a:pt x="4787" y="1153"/>
                  <a:pt x="4788" y="1157"/>
                  <a:pt x="4789" y="1160"/>
                </a:cubicBezTo>
                <a:cubicBezTo>
                  <a:pt x="4789" y="1164"/>
                  <a:pt x="4790" y="1167"/>
                  <a:pt x="4791" y="1170"/>
                </a:cubicBezTo>
                <a:cubicBezTo>
                  <a:pt x="4792" y="1174"/>
                  <a:pt x="4792" y="1177"/>
                  <a:pt x="4793" y="1180"/>
                </a:cubicBezTo>
                <a:cubicBezTo>
                  <a:pt x="4794" y="1184"/>
                  <a:pt x="4795" y="1188"/>
                  <a:pt x="4795" y="1191"/>
                </a:cubicBezTo>
                <a:cubicBezTo>
                  <a:pt x="4796" y="1194"/>
                  <a:pt x="4796" y="1198"/>
                  <a:pt x="4797" y="1201"/>
                </a:cubicBezTo>
                <a:cubicBezTo>
                  <a:pt x="4798" y="1205"/>
                  <a:pt x="4799" y="1208"/>
                  <a:pt x="4799" y="1211"/>
                </a:cubicBezTo>
                <a:cubicBezTo>
                  <a:pt x="4800" y="1215"/>
                  <a:pt x="4801" y="1218"/>
                  <a:pt x="4802" y="1221"/>
                </a:cubicBezTo>
                <a:cubicBezTo>
                  <a:pt x="4802" y="1225"/>
                  <a:pt x="4803" y="1229"/>
                  <a:pt x="4804" y="1232"/>
                </a:cubicBezTo>
                <a:cubicBezTo>
                  <a:pt x="4804" y="1235"/>
                  <a:pt x="4805" y="1239"/>
                  <a:pt x="4806" y="1242"/>
                </a:cubicBezTo>
                <a:cubicBezTo>
                  <a:pt x="4807" y="1245"/>
                  <a:pt x="4807" y="1249"/>
                  <a:pt x="4808" y="1252"/>
                </a:cubicBezTo>
                <a:cubicBezTo>
                  <a:pt x="4809" y="1256"/>
                  <a:pt x="4810" y="1259"/>
                  <a:pt x="4810" y="1262"/>
                </a:cubicBezTo>
                <a:cubicBezTo>
                  <a:pt x="4811" y="1266"/>
                  <a:pt x="4812" y="1269"/>
                  <a:pt x="4813" y="1273"/>
                </a:cubicBezTo>
                <a:cubicBezTo>
                  <a:pt x="4813" y="1276"/>
                  <a:pt x="4814" y="1279"/>
                  <a:pt x="4814" y="1282"/>
                </a:cubicBezTo>
                <a:cubicBezTo>
                  <a:pt x="4815" y="1286"/>
                  <a:pt x="4816" y="1289"/>
                  <a:pt x="4817" y="1292"/>
                </a:cubicBezTo>
                <a:cubicBezTo>
                  <a:pt x="4817" y="1296"/>
                  <a:pt x="4818" y="1299"/>
                  <a:pt x="4819" y="1303"/>
                </a:cubicBezTo>
                <a:cubicBezTo>
                  <a:pt x="4820" y="1306"/>
                  <a:pt x="4820" y="1309"/>
                  <a:pt x="4821" y="1313"/>
                </a:cubicBezTo>
                <a:cubicBezTo>
                  <a:pt x="4822" y="1316"/>
                  <a:pt x="4823" y="1319"/>
                  <a:pt x="4823" y="1322"/>
                </a:cubicBezTo>
                <a:cubicBezTo>
                  <a:pt x="4824" y="1326"/>
                  <a:pt x="4825" y="1329"/>
                  <a:pt x="4825" y="1333"/>
                </a:cubicBezTo>
                <a:cubicBezTo>
                  <a:pt x="4826" y="1336"/>
                  <a:pt x="4827" y="1339"/>
                  <a:pt x="4828" y="1342"/>
                </a:cubicBezTo>
                <a:cubicBezTo>
                  <a:pt x="4828" y="1346"/>
                  <a:pt x="4829" y="1349"/>
                  <a:pt x="4830" y="1352"/>
                </a:cubicBezTo>
                <a:cubicBezTo>
                  <a:pt x="4831" y="1356"/>
                  <a:pt x="4831" y="1359"/>
                  <a:pt x="4832" y="1362"/>
                </a:cubicBezTo>
                <a:cubicBezTo>
                  <a:pt x="4832" y="1365"/>
                  <a:pt x="4833" y="1369"/>
                  <a:pt x="4834" y="1372"/>
                </a:cubicBezTo>
                <a:cubicBezTo>
                  <a:pt x="4835" y="1375"/>
                  <a:pt x="4835" y="1378"/>
                  <a:pt x="4836" y="1382"/>
                </a:cubicBezTo>
                <a:cubicBezTo>
                  <a:pt x="4837" y="1385"/>
                  <a:pt x="4838" y="1388"/>
                  <a:pt x="4838" y="1392"/>
                </a:cubicBezTo>
                <a:cubicBezTo>
                  <a:pt x="4839" y="1395"/>
                  <a:pt x="4840" y="1398"/>
                  <a:pt x="4841" y="1401"/>
                </a:cubicBezTo>
                <a:cubicBezTo>
                  <a:pt x="4841" y="1404"/>
                  <a:pt x="4842" y="1408"/>
                  <a:pt x="4843" y="1411"/>
                </a:cubicBezTo>
                <a:cubicBezTo>
                  <a:pt x="4843" y="1414"/>
                  <a:pt x="4844" y="1418"/>
                  <a:pt x="4845" y="1421"/>
                </a:cubicBezTo>
                <a:cubicBezTo>
                  <a:pt x="4846" y="1424"/>
                  <a:pt x="4846" y="1427"/>
                  <a:pt x="4847" y="1430"/>
                </a:cubicBezTo>
                <a:cubicBezTo>
                  <a:pt x="4848" y="1433"/>
                  <a:pt x="4849" y="1437"/>
                  <a:pt x="4849" y="1440"/>
                </a:cubicBezTo>
                <a:cubicBezTo>
                  <a:pt x="4850" y="1443"/>
                  <a:pt x="4851" y="1446"/>
                  <a:pt x="4851" y="1449"/>
                </a:cubicBezTo>
                <a:cubicBezTo>
                  <a:pt x="4852" y="1452"/>
                  <a:pt x="4853" y="1456"/>
                  <a:pt x="4853" y="1459"/>
                </a:cubicBezTo>
                <a:cubicBezTo>
                  <a:pt x="4854" y="1462"/>
                  <a:pt x="4855" y="1465"/>
                  <a:pt x="4856" y="1468"/>
                </a:cubicBezTo>
                <a:cubicBezTo>
                  <a:pt x="4856" y="1472"/>
                  <a:pt x="4857" y="1475"/>
                  <a:pt x="4858" y="1478"/>
                </a:cubicBezTo>
                <a:cubicBezTo>
                  <a:pt x="4859" y="1481"/>
                  <a:pt x="4859" y="1484"/>
                  <a:pt x="4860" y="1487"/>
                </a:cubicBezTo>
                <a:cubicBezTo>
                  <a:pt x="4861" y="1490"/>
                  <a:pt x="4861" y="1493"/>
                  <a:pt x="4862" y="1496"/>
                </a:cubicBezTo>
                <a:cubicBezTo>
                  <a:pt x="4863" y="1499"/>
                  <a:pt x="4864" y="1502"/>
                  <a:pt x="4864" y="1506"/>
                </a:cubicBezTo>
                <a:cubicBezTo>
                  <a:pt x="4865" y="1509"/>
                  <a:pt x="4866" y="1512"/>
                  <a:pt x="4867" y="1515"/>
                </a:cubicBezTo>
                <a:cubicBezTo>
                  <a:pt x="4867" y="1518"/>
                  <a:pt x="4868" y="1521"/>
                  <a:pt x="4869" y="1524"/>
                </a:cubicBezTo>
                <a:cubicBezTo>
                  <a:pt x="4870" y="1527"/>
                  <a:pt x="4870" y="1530"/>
                  <a:pt x="4871" y="1533"/>
                </a:cubicBezTo>
                <a:cubicBezTo>
                  <a:pt x="4871" y="1536"/>
                  <a:pt x="4872" y="1539"/>
                  <a:pt x="4873" y="1542"/>
                </a:cubicBezTo>
                <a:cubicBezTo>
                  <a:pt x="4874" y="1545"/>
                  <a:pt x="4875" y="1548"/>
                  <a:pt x="4875" y="1551"/>
                </a:cubicBezTo>
                <a:cubicBezTo>
                  <a:pt x="4876" y="1554"/>
                  <a:pt x="4877" y="1557"/>
                  <a:pt x="4878" y="1560"/>
                </a:cubicBezTo>
                <a:cubicBezTo>
                  <a:pt x="4878" y="1563"/>
                  <a:pt x="4879" y="1566"/>
                  <a:pt x="4879" y="1569"/>
                </a:cubicBezTo>
                <a:cubicBezTo>
                  <a:pt x="4880" y="1572"/>
                  <a:pt x="4881" y="1575"/>
                  <a:pt x="4882" y="1578"/>
                </a:cubicBezTo>
                <a:cubicBezTo>
                  <a:pt x="4882" y="1581"/>
                  <a:pt x="4883" y="1584"/>
                  <a:pt x="4884" y="1587"/>
                </a:cubicBezTo>
                <a:cubicBezTo>
                  <a:pt x="4885" y="1590"/>
                  <a:pt x="4885" y="1593"/>
                  <a:pt x="4886" y="1596"/>
                </a:cubicBezTo>
                <a:cubicBezTo>
                  <a:pt x="4887" y="1599"/>
                  <a:pt x="4888" y="1602"/>
                  <a:pt x="4888" y="1604"/>
                </a:cubicBezTo>
                <a:cubicBezTo>
                  <a:pt x="4889" y="1607"/>
                  <a:pt x="4890" y="1610"/>
                  <a:pt x="4890" y="1613"/>
                </a:cubicBezTo>
                <a:cubicBezTo>
                  <a:pt x="4891" y="1616"/>
                  <a:pt x="4892" y="1619"/>
                  <a:pt x="4893" y="1621"/>
                </a:cubicBezTo>
                <a:cubicBezTo>
                  <a:pt x="4893" y="1624"/>
                  <a:pt x="4894" y="1627"/>
                  <a:pt x="4895" y="1630"/>
                </a:cubicBezTo>
                <a:cubicBezTo>
                  <a:pt x="4896" y="1633"/>
                  <a:pt x="4896" y="1636"/>
                  <a:pt x="4897" y="1639"/>
                </a:cubicBezTo>
                <a:cubicBezTo>
                  <a:pt x="4897" y="1641"/>
                  <a:pt x="4898" y="1644"/>
                  <a:pt x="4899" y="1647"/>
                </a:cubicBezTo>
                <a:cubicBezTo>
                  <a:pt x="4900" y="1650"/>
                  <a:pt x="4900" y="1653"/>
                  <a:pt x="4901" y="1655"/>
                </a:cubicBezTo>
                <a:cubicBezTo>
                  <a:pt x="4902" y="1658"/>
                  <a:pt x="4903" y="1661"/>
                  <a:pt x="4903" y="1664"/>
                </a:cubicBezTo>
                <a:cubicBezTo>
                  <a:pt x="4904" y="1667"/>
                  <a:pt x="4905" y="1669"/>
                  <a:pt x="4906" y="1672"/>
                </a:cubicBezTo>
                <a:cubicBezTo>
                  <a:pt x="4906" y="1674"/>
                  <a:pt x="4907" y="1677"/>
                  <a:pt x="4908" y="1680"/>
                </a:cubicBezTo>
                <a:cubicBezTo>
                  <a:pt x="4908" y="1683"/>
                  <a:pt x="4909" y="1685"/>
                  <a:pt x="4910" y="1688"/>
                </a:cubicBezTo>
                <a:cubicBezTo>
                  <a:pt x="4911" y="1691"/>
                  <a:pt x="4911" y="1694"/>
                  <a:pt x="4912" y="1696"/>
                </a:cubicBezTo>
                <a:cubicBezTo>
                  <a:pt x="4913" y="1699"/>
                  <a:pt x="4914" y="1701"/>
                  <a:pt x="4914" y="1704"/>
                </a:cubicBezTo>
                <a:cubicBezTo>
                  <a:pt x="4915" y="1707"/>
                  <a:pt x="4916" y="1709"/>
                  <a:pt x="4916" y="1712"/>
                </a:cubicBezTo>
                <a:cubicBezTo>
                  <a:pt x="4917" y="1715"/>
                  <a:pt x="4918" y="1717"/>
                  <a:pt x="4918" y="1720"/>
                </a:cubicBezTo>
                <a:cubicBezTo>
                  <a:pt x="4919" y="1723"/>
                  <a:pt x="4920" y="1725"/>
                  <a:pt x="4921" y="1728"/>
                </a:cubicBezTo>
                <a:cubicBezTo>
                  <a:pt x="4921" y="1730"/>
                  <a:pt x="4922" y="1733"/>
                  <a:pt x="4923" y="1735"/>
                </a:cubicBezTo>
                <a:cubicBezTo>
                  <a:pt x="4924" y="1738"/>
                  <a:pt x="4924" y="1741"/>
                  <a:pt x="4925" y="1743"/>
                </a:cubicBezTo>
                <a:cubicBezTo>
                  <a:pt x="4926" y="1745"/>
                  <a:pt x="4926" y="1748"/>
                  <a:pt x="4927" y="1751"/>
                </a:cubicBezTo>
                <a:cubicBezTo>
                  <a:pt x="4928" y="1753"/>
                  <a:pt x="4929" y="1756"/>
                  <a:pt x="4929" y="1758"/>
                </a:cubicBezTo>
                <a:cubicBezTo>
                  <a:pt x="4930" y="1760"/>
                  <a:pt x="4931" y="1763"/>
                  <a:pt x="4932" y="1765"/>
                </a:cubicBezTo>
                <a:cubicBezTo>
                  <a:pt x="4932" y="1768"/>
                  <a:pt x="4933" y="1770"/>
                  <a:pt x="4934" y="1773"/>
                </a:cubicBezTo>
                <a:cubicBezTo>
                  <a:pt x="4935" y="1775"/>
                  <a:pt x="4935" y="1778"/>
                  <a:pt x="4936" y="1780"/>
                </a:cubicBezTo>
                <a:cubicBezTo>
                  <a:pt x="4936" y="1783"/>
                  <a:pt x="4937" y="1785"/>
                  <a:pt x="4938" y="1787"/>
                </a:cubicBezTo>
                <a:cubicBezTo>
                  <a:pt x="4939" y="1790"/>
                  <a:pt x="4939" y="1792"/>
                  <a:pt x="4940" y="1794"/>
                </a:cubicBezTo>
                <a:cubicBezTo>
                  <a:pt x="4941" y="1797"/>
                  <a:pt x="4942" y="1799"/>
                  <a:pt x="4942" y="1801"/>
                </a:cubicBezTo>
                <a:cubicBezTo>
                  <a:pt x="4943" y="1804"/>
                  <a:pt x="4944" y="1806"/>
                  <a:pt x="4944" y="1809"/>
                </a:cubicBezTo>
                <a:cubicBezTo>
                  <a:pt x="4945" y="1811"/>
                  <a:pt x="4946" y="1813"/>
                  <a:pt x="4947" y="1815"/>
                </a:cubicBezTo>
                <a:cubicBezTo>
                  <a:pt x="4947" y="1818"/>
                  <a:pt x="4948" y="1820"/>
                  <a:pt x="4949" y="1822"/>
                </a:cubicBezTo>
                <a:cubicBezTo>
                  <a:pt x="4950" y="1824"/>
                  <a:pt x="4950" y="1827"/>
                  <a:pt x="4951" y="1829"/>
                </a:cubicBezTo>
                <a:cubicBezTo>
                  <a:pt x="4952" y="1831"/>
                  <a:pt x="4953" y="1833"/>
                  <a:pt x="4953" y="1836"/>
                </a:cubicBezTo>
                <a:cubicBezTo>
                  <a:pt x="4954" y="1838"/>
                  <a:pt x="4954" y="1840"/>
                  <a:pt x="4955" y="1842"/>
                </a:cubicBezTo>
                <a:cubicBezTo>
                  <a:pt x="4956" y="1844"/>
                  <a:pt x="4957" y="1846"/>
                  <a:pt x="4957" y="1848"/>
                </a:cubicBezTo>
                <a:cubicBezTo>
                  <a:pt x="4958" y="1851"/>
                  <a:pt x="4959" y="1853"/>
                  <a:pt x="4960" y="1855"/>
                </a:cubicBezTo>
                <a:cubicBezTo>
                  <a:pt x="4960" y="1857"/>
                  <a:pt x="4961" y="1859"/>
                  <a:pt x="4962" y="1861"/>
                </a:cubicBezTo>
                <a:cubicBezTo>
                  <a:pt x="4962" y="1863"/>
                  <a:pt x="4963" y="1866"/>
                  <a:pt x="4964" y="1868"/>
                </a:cubicBezTo>
                <a:cubicBezTo>
                  <a:pt x="4965" y="1870"/>
                  <a:pt x="4965" y="1872"/>
                  <a:pt x="4966" y="1874"/>
                </a:cubicBezTo>
                <a:cubicBezTo>
                  <a:pt x="4967" y="1876"/>
                  <a:pt x="4968" y="1878"/>
                  <a:pt x="4968" y="1880"/>
                </a:cubicBezTo>
                <a:cubicBezTo>
                  <a:pt x="4969" y="1882"/>
                  <a:pt x="4970" y="1884"/>
                  <a:pt x="4971" y="1886"/>
                </a:cubicBezTo>
                <a:cubicBezTo>
                  <a:pt x="4971" y="1888"/>
                  <a:pt x="4972" y="1890"/>
                  <a:pt x="4973" y="1892"/>
                </a:cubicBezTo>
                <a:cubicBezTo>
                  <a:pt x="4973" y="1894"/>
                  <a:pt x="4974" y="1896"/>
                  <a:pt x="4975" y="1898"/>
                </a:cubicBezTo>
                <a:cubicBezTo>
                  <a:pt x="4976" y="1899"/>
                  <a:pt x="4976" y="1901"/>
                  <a:pt x="4977" y="1903"/>
                </a:cubicBezTo>
                <a:cubicBezTo>
                  <a:pt x="4978" y="1905"/>
                  <a:pt x="4979" y="1907"/>
                  <a:pt x="4979" y="1909"/>
                </a:cubicBezTo>
                <a:cubicBezTo>
                  <a:pt x="4980" y="1911"/>
                  <a:pt x="4981" y="1913"/>
                  <a:pt x="4981" y="1914"/>
                </a:cubicBezTo>
              </a:path>
            </a:pathLst>
          </a:custGeom>
          <a:ln w="38100">
            <a:solidFill>
              <a:schemeClr val="tx1">
                <a:lumMod val="75000"/>
                <a:lumOff val="25000"/>
              </a:schemeClr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565660" y="5421260"/>
            <a:ext cx="9798" cy="8001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18989127">
            <a:off x="3298695" y="2883412"/>
            <a:ext cx="9726128" cy="10220020"/>
          </a:xfrm>
          <a:prstGeom prst="arc">
            <a:avLst>
              <a:gd name="adj1" fmla="val 17367661"/>
              <a:gd name="adj2" fmla="val 199494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678235" y="2992211"/>
            <a:ext cx="3376749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c 78"/>
          <p:cNvSpPr/>
          <p:nvPr/>
        </p:nvSpPr>
        <p:spPr>
          <a:xfrm rot="18989127">
            <a:off x="3297564" y="3766044"/>
            <a:ext cx="9726128" cy="10220020"/>
          </a:xfrm>
          <a:prstGeom prst="arc">
            <a:avLst>
              <a:gd name="adj1" fmla="val 17367661"/>
              <a:gd name="adj2" fmla="val 199494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Arc 79"/>
          <p:cNvSpPr/>
          <p:nvPr/>
        </p:nvSpPr>
        <p:spPr>
          <a:xfrm rot="18989127">
            <a:off x="3322559" y="4648674"/>
            <a:ext cx="9726128" cy="10220020"/>
          </a:xfrm>
          <a:prstGeom prst="arc">
            <a:avLst>
              <a:gd name="adj1" fmla="val 17367661"/>
              <a:gd name="adj2" fmla="val 199494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Arc 80"/>
          <p:cNvSpPr/>
          <p:nvPr/>
        </p:nvSpPr>
        <p:spPr>
          <a:xfrm rot="18989127">
            <a:off x="3299699" y="5507491"/>
            <a:ext cx="9726128" cy="10220020"/>
          </a:xfrm>
          <a:prstGeom prst="arc">
            <a:avLst>
              <a:gd name="adj1" fmla="val 17367661"/>
              <a:gd name="adj2" fmla="val 199494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rot="16200000">
            <a:off x="1566121" y="4347923"/>
            <a:ext cx="3564000" cy="147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>
            <a:off x="6143373" y="4347923"/>
            <a:ext cx="3564000" cy="147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 rot="16200000">
            <a:off x="2673725" y="3353803"/>
            <a:ext cx="1334002" cy="1771334"/>
          </a:xfrm>
          <a:prstGeom prst="rightArrow">
            <a:avLst>
              <a:gd name="adj1" fmla="val 73954"/>
              <a:gd name="adj2" fmla="val 33221"/>
            </a:avLst>
          </a:prstGeom>
          <a:solidFill>
            <a:schemeClr val="tx1"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ibel Suit Rg" panose="020B0608020202020204" pitchFamily="34" charset="0"/>
                <a:ea typeface="+mn-ea"/>
                <a:cs typeface="+mn-cs"/>
              </a:rPr>
              <a:t>Plane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ibel Suit Rg" panose="020B0608020202020204" pitchFamily="34" charset="0"/>
                <a:ea typeface="+mn-ea"/>
                <a:cs typeface="+mn-cs"/>
              </a:rPr>
              <a:t>Waves</a:t>
            </a:r>
            <a:endParaRPr kumimoji="0" lang="en-NZ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Libel Suit Rg" panose="020B0608020202020204" pitchFamily="34" charset="0"/>
              <a:ea typeface="+mn-ea"/>
              <a:cs typeface="+mn-cs"/>
            </a:endParaRPr>
          </a:p>
        </p:txBody>
      </p:sp>
      <p:sp>
        <p:nvSpPr>
          <p:cNvPr id="85" name="Right Arrow 84"/>
          <p:cNvSpPr/>
          <p:nvPr/>
        </p:nvSpPr>
        <p:spPr>
          <a:xfrm rot="16200000">
            <a:off x="7265768" y="3363701"/>
            <a:ext cx="1334002" cy="1771334"/>
          </a:xfrm>
          <a:prstGeom prst="rightArrow">
            <a:avLst>
              <a:gd name="adj1" fmla="val 73954"/>
              <a:gd name="adj2" fmla="val 33221"/>
            </a:avLst>
          </a:prstGeom>
          <a:solidFill>
            <a:schemeClr val="tx1"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ibel Suit Rg" panose="020B0608020202020204" pitchFamily="34" charset="0"/>
                <a:ea typeface="+mn-ea"/>
                <a:cs typeface="+mn-cs"/>
              </a:rPr>
              <a:t>Spherical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ibel Suit Rg" panose="020B0608020202020204" pitchFamily="34" charset="0"/>
                <a:ea typeface="+mn-ea"/>
                <a:cs typeface="+mn-cs"/>
              </a:rPr>
              <a:t>Waves</a:t>
            </a:r>
            <a:endParaRPr kumimoji="0" lang="en-NZ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Libel Suit Rg" panose="020B060802020202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8327" y="5433060"/>
            <a:ext cx="5457013" cy="1203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Libel Suit Rg" panose="020B0608020202020204" pitchFamily="34" charset="0"/>
              </a:rPr>
              <a:t>Massive MIMO is sensitive to a propagation 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ibel Suit Rg" panose="020B0608020202020204" pitchFamily="34" charset="0"/>
              </a:rPr>
              <a:t>model!</a:t>
            </a:r>
            <a:endParaRPr lang="en-NZ" sz="3200" dirty="0">
              <a:solidFill>
                <a:prstClr val="black">
                  <a:lumMod val="75000"/>
                  <a:lumOff val="25000"/>
                </a:prstClr>
              </a:solidFill>
              <a:latin typeface="Libel Suit Rg" panose="020B0608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0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3" t="1621" r="25231" b="52973"/>
          <a:stretch/>
        </p:blipFill>
        <p:spPr>
          <a:xfrm>
            <a:off x="11532870" y="6217920"/>
            <a:ext cx="659130" cy="640080"/>
          </a:xfrm>
          <a:prstGeom prst="rect">
            <a:avLst/>
          </a:prstGeom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bel Suit Rg" panose="020B0608020202020204" pitchFamily="34" charset="0"/>
              </a:rPr>
              <a:t>Simulation of Plane Waves Propagation</a:t>
            </a:r>
            <a:endParaRPr lang="en-NZ" b="1" dirty="0">
              <a:solidFill>
                <a:schemeClr val="tx1">
                  <a:lumMod val="75000"/>
                  <a:lumOff val="25000"/>
                </a:schemeClr>
              </a:solidFill>
              <a:latin typeface="Libel Suit Rg" panose="020B0608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40404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7860" y="2778444"/>
            <a:ext cx="640080" cy="6400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090" y="4514850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endCxn id="64" idx="6"/>
          </p:cNvCxnSpPr>
          <p:nvPr/>
        </p:nvCxnSpPr>
        <p:spPr>
          <a:xfrm flipH="1" flipV="1">
            <a:off x="2310765" y="4119087"/>
            <a:ext cx="7545705" cy="73961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43940" y="2910840"/>
            <a:ext cx="887730" cy="25184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ibel Suit Rg" panose="020B0608020202020204" pitchFamily="34" charset="0"/>
                <a:ea typeface="+mj-ea"/>
                <a:cs typeface="+mj-cs"/>
              </a:rPr>
              <a:t>BS</a:t>
            </a:r>
            <a:endParaRPr lang="en-NZ" sz="4400" b="1" dirty="0">
              <a:solidFill>
                <a:schemeClr val="tx1">
                  <a:lumMod val="75000"/>
                  <a:lumOff val="25000"/>
                </a:schemeClr>
              </a:solidFill>
              <a:latin typeface="Libel Suit Rg" panose="020B0608020202020204" pitchFamily="34" charset="0"/>
              <a:ea typeface="+mj-ea"/>
              <a:cs typeface="+mj-cs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40404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3100" y="3468054"/>
            <a:ext cx="640080" cy="64008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40404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3100" y="4165284"/>
            <a:ext cx="640080" cy="64008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535680" y="1785463"/>
            <a:ext cx="5181600" cy="3190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bel Suit Rg" panose="020B0608020202020204" pitchFamily="34" charset="0"/>
                <a:ea typeface="+mj-ea"/>
                <a:cs typeface="+mj-cs"/>
              </a:rPr>
              <a:t>Reflector</a:t>
            </a:r>
            <a:endParaRPr lang="en-NZ" sz="2000" b="1" dirty="0">
              <a:solidFill>
                <a:schemeClr val="tx1">
                  <a:lumMod val="75000"/>
                  <a:lumOff val="25000"/>
                </a:schemeClr>
              </a:solidFill>
              <a:latin typeface="Libel Suit Rg" panose="020B0608020202020204" pitchFamily="34" charset="0"/>
              <a:ea typeface="+mj-ea"/>
              <a:cs typeface="+mj-cs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310769" y="2111394"/>
            <a:ext cx="3453285" cy="20022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64054" y="2111394"/>
            <a:ext cx="4149566" cy="269397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40404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3100" y="4858704"/>
            <a:ext cx="640080" cy="640080"/>
          </a:xfrm>
          <a:prstGeom prst="rect">
            <a:avLst/>
          </a:prstGeom>
        </p:spPr>
      </p:pic>
      <p:sp>
        <p:nvSpPr>
          <p:cNvPr id="64" name="Oval 63"/>
          <p:cNvSpPr/>
          <p:nvPr/>
        </p:nvSpPr>
        <p:spPr>
          <a:xfrm>
            <a:off x="2215515" y="4072890"/>
            <a:ext cx="95250" cy="923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1765935" y="4113610"/>
            <a:ext cx="731520" cy="547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765084" y="2086133"/>
            <a:ext cx="2063" cy="914400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2731771" y="5193410"/>
            <a:ext cx="1305640" cy="167260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731771" y="4508185"/>
            <a:ext cx="1305640" cy="155670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2731771" y="3817217"/>
            <a:ext cx="1305640" cy="150977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2731774" y="3141679"/>
            <a:ext cx="1305637" cy="117241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2744926" y="2543333"/>
            <a:ext cx="810696" cy="480121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2744926" y="3264397"/>
            <a:ext cx="810696" cy="480121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2744926" y="3968194"/>
            <a:ext cx="810696" cy="480121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2744926" y="4663855"/>
            <a:ext cx="810696" cy="480121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 rot="19745767">
                <a:off x="4084103" y="2483226"/>
                <a:ext cx="806631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𝑵𝑳𝒐𝑺</m:t>
                          </m:r>
                        </m:e>
                      </m:acc>
                    </m:oMath>
                  </m:oMathPara>
                </a14:m>
                <a:endParaRPr lang="en-NZ" b="1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45767">
                <a:off x="4084103" y="2483226"/>
                <a:ext cx="806631" cy="404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 rot="358967">
                <a:off x="4171466" y="3966356"/>
                <a:ext cx="631903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𝑳𝒐𝑺</m:t>
                          </m:r>
                        </m:e>
                      </m:acc>
                    </m:oMath>
                  </m:oMathPara>
                </a14:m>
                <a:endParaRPr lang="en-NZ" b="1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8967">
                <a:off x="4171466" y="3966356"/>
                <a:ext cx="631903" cy="4047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/>
          <p:cNvSpPr txBox="1"/>
          <p:nvPr/>
        </p:nvSpPr>
        <p:spPr>
          <a:xfrm>
            <a:off x="9717312" y="5497127"/>
            <a:ext cx="44595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bel Suit Rg" panose="020B0608020202020204" pitchFamily="34" charset="0"/>
                <a:ea typeface="+mj-ea"/>
                <a:cs typeface="+mj-cs"/>
              </a:rPr>
              <a:t>Tx</a:t>
            </a:r>
            <a:endParaRPr lang="en-NZ" sz="2800" b="1" dirty="0">
              <a:solidFill>
                <a:schemeClr val="tx1">
                  <a:lumMod val="75000"/>
                  <a:lumOff val="25000"/>
                </a:schemeClr>
              </a:solidFill>
              <a:latin typeface="Libel Suit Rg" panose="020B0608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709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stCxn id="24" idx="3"/>
          </p:cNvCxnSpPr>
          <p:nvPr/>
        </p:nvCxnSpPr>
        <p:spPr>
          <a:xfrm flipH="1">
            <a:off x="2766384" y="655222"/>
            <a:ext cx="7115714" cy="361404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2783691" y="655222"/>
            <a:ext cx="7091146" cy="43333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2783691" y="633221"/>
            <a:ext cx="7148933" cy="505302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783691" y="642463"/>
            <a:ext cx="7115714" cy="57347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3" t="1621" r="25231" b="52973"/>
          <a:stretch/>
        </p:blipFill>
        <p:spPr>
          <a:xfrm>
            <a:off x="11532870" y="6217920"/>
            <a:ext cx="659130" cy="640080"/>
          </a:xfrm>
          <a:prstGeom prst="rect">
            <a:avLst/>
          </a:prstGeom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bel Suit Rg" panose="020B0608020202020204" pitchFamily="34" charset="0"/>
              </a:rPr>
              <a:t>Simulation of Spherical Waves Propagation</a:t>
            </a:r>
            <a:endParaRPr lang="en-NZ" b="1" dirty="0">
              <a:solidFill>
                <a:schemeClr val="tx1">
                  <a:lumMod val="75000"/>
                  <a:lumOff val="25000"/>
                </a:schemeClr>
              </a:solidFill>
              <a:latin typeface="Libel Suit Rg" panose="020B0608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40404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7860" y="4047174"/>
            <a:ext cx="640080" cy="6400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090" y="5783580"/>
            <a:ext cx="914400" cy="9144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043940" y="4179570"/>
            <a:ext cx="887730" cy="25184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ibel Suit Rg" panose="020B0608020202020204" pitchFamily="34" charset="0"/>
                <a:ea typeface="+mn-ea"/>
                <a:cs typeface="+mn-cs"/>
              </a:rPr>
              <a:t>BS</a:t>
            </a:r>
            <a:endParaRPr kumimoji="0" lang="en-NZ" sz="4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Libel Suit Rg" panose="020B0608020202020204" pitchFamily="34" charset="0"/>
              <a:ea typeface="+mn-ea"/>
              <a:cs typeface="+mn-cs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40404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3100" y="4736784"/>
            <a:ext cx="640080" cy="64008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40404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3100" y="5434014"/>
            <a:ext cx="640080" cy="64008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581969" y="3054193"/>
            <a:ext cx="5181600" cy="3190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ibel Suit Rg" panose="020B0608020202020204" pitchFamily="34" charset="0"/>
                <a:ea typeface="+mn-ea"/>
                <a:cs typeface="+mn-cs"/>
              </a:rPr>
              <a:t>Reflector</a:t>
            </a:r>
            <a:endParaRPr kumimoji="0" lang="en-NZ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Libel Suit Rg" panose="020B0608020202020204" pitchFamily="34" charset="0"/>
              <a:ea typeface="+mn-ea"/>
              <a:cs typeface="+mn-cs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40404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3100" y="6127434"/>
            <a:ext cx="640080" cy="640080"/>
          </a:xfrm>
          <a:prstGeom prst="rect">
            <a:avLst/>
          </a:prstGeom>
        </p:spPr>
      </p:pic>
      <p:cxnSp>
        <p:nvCxnSpPr>
          <p:cNvPr id="94" name="Straight Arrow Connector 93"/>
          <p:cNvCxnSpPr/>
          <p:nvPr/>
        </p:nvCxnSpPr>
        <p:spPr>
          <a:xfrm flipH="1">
            <a:off x="2731771" y="6127434"/>
            <a:ext cx="7170419" cy="334706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731771" y="5776915"/>
            <a:ext cx="7170419" cy="350519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2731771" y="5085948"/>
            <a:ext cx="7170419" cy="1041486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2731775" y="4410410"/>
            <a:ext cx="7170415" cy="1717024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2744926" y="3372101"/>
            <a:ext cx="1806982" cy="92008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2744927" y="3376388"/>
            <a:ext cx="2672013" cy="1636860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2744926" y="3375883"/>
            <a:ext cx="3313522" cy="2341162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2744926" y="3375378"/>
            <a:ext cx="3768987" cy="3037328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41044" y="3376453"/>
            <a:ext cx="5361146" cy="275098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19725" y="3376388"/>
            <a:ext cx="4478655" cy="274713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65044" y="3376388"/>
            <a:ext cx="3833336" cy="275888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07481" y="3375883"/>
            <a:ext cx="3390899" cy="274814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857994" y="514734"/>
            <a:ext cx="164592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6" name="Straight Connector 75"/>
          <p:cNvCxnSpPr/>
          <p:nvPr/>
        </p:nvCxnSpPr>
        <p:spPr>
          <a:xfrm>
            <a:off x="6052016" y="3368865"/>
            <a:ext cx="2063" cy="914400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513441" y="3368865"/>
            <a:ext cx="2063" cy="914400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11233" y="3361953"/>
            <a:ext cx="2063" cy="914400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543413" y="3361953"/>
            <a:ext cx="2063" cy="914400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860030" y="3372101"/>
            <a:ext cx="2803891" cy="4352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/>
          <p:cNvSpPr/>
          <p:nvPr/>
        </p:nvSpPr>
        <p:spPr>
          <a:xfrm>
            <a:off x="10022586" y="603409"/>
            <a:ext cx="279654" cy="275145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" name="Right Brace 58"/>
          <p:cNvSpPr/>
          <p:nvPr/>
        </p:nvSpPr>
        <p:spPr>
          <a:xfrm>
            <a:off x="10027874" y="3386928"/>
            <a:ext cx="279654" cy="275145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TextBox 39"/>
          <p:cNvSpPr txBox="1"/>
          <p:nvPr/>
        </p:nvSpPr>
        <p:spPr>
          <a:xfrm>
            <a:off x="10336925" y="4377934"/>
            <a:ext cx="410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ibel Suit Rg" panose="020B0608020202020204" pitchFamily="34" charset="0"/>
                <a:ea typeface="+mj-ea"/>
                <a:cs typeface="+mj-cs"/>
              </a:rPr>
              <a:t>d</a:t>
            </a:r>
            <a:endParaRPr lang="en-NZ" sz="4400" b="1" dirty="0">
              <a:solidFill>
                <a:schemeClr val="tx1">
                  <a:lumMod val="75000"/>
                  <a:lumOff val="25000"/>
                </a:schemeClr>
              </a:solidFill>
              <a:latin typeface="Libel Suit Rg" panose="020B0608020202020204" pitchFamily="34" charset="0"/>
              <a:ea typeface="+mj-ea"/>
              <a:cs typeface="+mj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336925" y="1549986"/>
            <a:ext cx="410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ibel Suit Rg" panose="020B0608020202020204" pitchFamily="34" charset="0"/>
                <a:ea typeface="+mj-ea"/>
                <a:cs typeface="+mj-cs"/>
              </a:rPr>
              <a:t>d</a:t>
            </a:r>
            <a:endParaRPr lang="en-NZ" sz="4400" b="1" dirty="0">
              <a:solidFill>
                <a:schemeClr val="tx1">
                  <a:lumMod val="75000"/>
                  <a:lumOff val="25000"/>
                </a:schemeClr>
              </a:solidFill>
              <a:latin typeface="Libel Suit Rg" panose="020B0608020202020204" pitchFamily="34" charset="0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 rot="19958560">
                <a:off x="3074259" y="3478955"/>
                <a:ext cx="917174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𝑵𝑳𝒐𝑺</m:t>
                              </m:r>
                            </m:e>
                          </m:acc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NZ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58560">
                <a:off x="3074259" y="3478955"/>
                <a:ext cx="917174" cy="404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 rot="810814">
                <a:off x="4836074" y="4642837"/>
                <a:ext cx="742447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NZ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10814">
                <a:off x="4836074" y="4642837"/>
                <a:ext cx="742447" cy="4047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 rot="558512">
                <a:off x="4793687" y="5067523"/>
                <a:ext cx="742447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NZ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8512">
                <a:off x="4793687" y="5067523"/>
                <a:ext cx="742447" cy="4047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 rot="188046">
                <a:off x="4762515" y="5510831"/>
                <a:ext cx="742447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NZ" b="1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046">
                <a:off x="4762515" y="5510831"/>
                <a:ext cx="742447" cy="4047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 rot="21411056">
                <a:off x="4791856" y="5977048"/>
                <a:ext cx="742447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NZ" b="1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11056">
                <a:off x="4791856" y="5977048"/>
                <a:ext cx="742447" cy="4047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 rot="19690155">
                <a:off x="3325422" y="3987681"/>
                <a:ext cx="917174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𝑵𝑳𝒐𝑺</m:t>
                              </m:r>
                            </m:e>
                          </m:acc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NZ" b="1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90155">
                <a:off x="3325422" y="3987681"/>
                <a:ext cx="917174" cy="4047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 rot="19405767">
                <a:off x="3529829" y="4394009"/>
                <a:ext cx="917174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𝑵𝑳𝒐𝑺</m:t>
                              </m:r>
                            </m:e>
                          </m:acc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NZ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05767">
                <a:off x="3529829" y="4394009"/>
                <a:ext cx="917174" cy="4047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 rot="19269315">
                <a:off x="3774437" y="4768923"/>
                <a:ext cx="917174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𝑵𝑳𝒐𝑺</m:t>
                              </m:r>
                            </m:e>
                          </m:acc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NZ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69315">
                <a:off x="3774437" y="4768923"/>
                <a:ext cx="917174" cy="4047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10111740" y="234077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bel Suit Rg" panose="020B0608020202020204" pitchFamily="34" charset="0"/>
              </a:rPr>
              <a:t>Image of the Tx</a:t>
            </a:r>
            <a:endParaRPr lang="en-NZ" sz="2800" dirty="0">
              <a:solidFill>
                <a:schemeClr val="tx1">
                  <a:lumMod val="75000"/>
                  <a:lumOff val="25000"/>
                </a:schemeClr>
              </a:solidFill>
              <a:latin typeface="Libel Suit Rg" panose="020B0608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217965" y="6343850"/>
            <a:ext cx="44595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bel Suit Rg" panose="020B0608020202020204" pitchFamily="34" charset="0"/>
                <a:ea typeface="+mj-ea"/>
                <a:cs typeface="+mj-cs"/>
              </a:rPr>
              <a:t>Tx</a:t>
            </a:r>
            <a:endParaRPr lang="en-NZ" sz="2800" b="1" dirty="0">
              <a:solidFill>
                <a:schemeClr val="tx1">
                  <a:lumMod val="75000"/>
                  <a:lumOff val="25000"/>
                </a:schemeClr>
              </a:solidFill>
              <a:latin typeface="Libel Suit Rg" panose="020B0608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178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91</Words>
  <Application>Microsoft Office PowerPoint</Application>
  <PresentationFormat>Widescreen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Libel Suit Rg</vt:lpstr>
      <vt:lpstr>Office Theme</vt:lpstr>
      <vt:lpstr>Explanation why we need to know 3D geometry for channel simulation</vt:lpstr>
      <vt:lpstr>PowerPoint Presentation</vt:lpstr>
      <vt:lpstr>PowerPoint Presentation</vt:lpstr>
      <vt:lpstr>Plane Waves vs Spherical Waves</vt:lpstr>
      <vt:lpstr>Simulation of Plane Waves Propagation</vt:lpstr>
      <vt:lpstr>Simulation of Spherical Waves Propagation</vt:lpstr>
    </vt:vector>
  </TitlesOfParts>
  <Company>University of Otago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aleksei</dc:creator>
  <cp:lastModifiedBy>aleksei</cp:lastModifiedBy>
  <cp:revision>3</cp:revision>
  <dcterms:created xsi:type="dcterms:W3CDTF">2017-11-07T04:08:40Z</dcterms:created>
  <dcterms:modified xsi:type="dcterms:W3CDTF">2017-11-07T04:17:18Z</dcterms:modified>
</cp:coreProperties>
</file>