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8" r:id="rId3"/>
    <p:sldId id="257" r:id="rId4"/>
    <p:sldId id="260" r:id="rId5"/>
    <p:sldId id="273" r:id="rId6"/>
    <p:sldId id="263" r:id="rId7"/>
    <p:sldId id="264" r:id="rId8"/>
    <p:sldId id="267" r:id="rId9"/>
    <p:sldId id="268" r:id="rId10"/>
    <p:sldId id="270" r:id="rId11"/>
    <p:sldId id="269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46" autoAdjust="0"/>
  </p:normalViewPr>
  <p:slideViewPr>
    <p:cSldViewPr snapToGrid="0">
      <p:cViewPr varScale="1">
        <p:scale>
          <a:sx n="62" d="100"/>
          <a:sy n="62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8A2C9-BB90-44C4-A454-428897CC5DA5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438D4-E8D3-420B-A256-7146884A0D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05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progetto che vi presentiamo prende il nome di Oltre il giardino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438D4-E8D3-420B-A256-7146884A0D5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12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sistema nasce dall’idea di combinare insieme il giardinaggio, inteso come proprio spazio verde personale, e l’agricoltura inteso come coltivazione di  grandi terreni.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438D4-E8D3-420B-A256-7146884A0D5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381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2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7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4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4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2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3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5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ato estivo in controluce">
            <a:extLst>
              <a:ext uri="{FF2B5EF4-FFF2-40B4-BE49-F238E27FC236}">
                <a16:creationId xmlns:a16="http://schemas.microsoft.com/office/drawing/2014/main" id="{E0C0EE40-4B79-4764-8ED4-4BEF953835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9948" b="5782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F8988-8886-47C0-B908-13DE89DE5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Oltre il Giardino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0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E679A-641D-4237-B24D-918A98B4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Sito 1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080413-0518-4410-A6E2-0A817B1C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49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C1FE8-69AE-467C-9DBB-630817DD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429CF2-B2DA-4A8E-9328-4CE29DD78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90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C7F38-7AC9-4076-9CFF-E81483F5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59786-4681-4147-836D-5F55781A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1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1F3FFB-B7DB-432E-A4EC-BE969347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/>
              <a:t>Soluzione proposta</a:t>
            </a:r>
            <a:endParaRPr lang="it-IT" sz="6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9DF396-1291-41A0-8761-0143A86F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sz="8000" dirty="0"/>
              <a:t>La </a:t>
            </a:r>
            <a:r>
              <a:rPr lang="it-IT" sz="8000" dirty="0" err="1"/>
              <a:t>HomePage</a:t>
            </a:r>
            <a:r>
              <a:rPr lang="it-IT" sz="8000" dirty="0"/>
              <a:t> della piattaforma presenterà un intestazione in cui è presente ben visibile il logo, il tasto di accesso ed un </a:t>
            </a:r>
            <a:r>
              <a:rPr lang="it-IT" sz="8000" dirty="0" err="1"/>
              <a:t>navbar</a:t>
            </a:r>
            <a:r>
              <a:rPr lang="it-IT" sz="8000" dirty="0"/>
              <a:t> contente le sezioni di catalogo e pagine di informazioni e assistenza.</a:t>
            </a:r>
          </a:p>
          <a:p>
            <a:pPr marL="0" indent="0">
              <a:buNone/>
            </a:pPr>
            <a:r>
              <a:rPr lang="it-IT" sz="8000" dirty="0"/>
              <a:t>Successivamente all’accesso, verranno visualizzare anche le icone per raggiunge il profilo personale dell’utente e il carrello, oltre al tasto di logout.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73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1F3FFB-B7DB-432E-A4EC-BE969347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/>
              <a:t>Soluzione proposta</a:t>
            </a:r>
            <a:endParaRPr lang="it-IT" sz="6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9DF396-1291-41A0-8761-0143A86F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sz="8000" dirty="0"/>
              <a:t>Ogni area del sistema  offrirà un’interfaccia user-</a:t>
            </a:r>
            <a:r>
              <a:rPr lang="it-IT" sz="8000" dirty="0" err="1"/>
              <a:t>friendly</a:t>
            </a:r>
            <a:r>
              <a:rPr lang="it-IT" sz="8000" dirty="0"/>
              <a:t> per l’iterazione con gli utenti. </a:t>
            </a:r>
          </a:p>
          <a:p>
            <a:pPr marL="0" indent="0">
              <a:buNone/>
            </a:pPr>
            <a:r>
              <a:rPr lang="it-IT" sz="8000" dirty="0"/>
              <a:t>E’ possibile effettuare una ricerca del prodotto per nome, visualizzare i prodotti secondo una delle categorie di appartenenza, visualizzare gli ordini effettuati dall’utente e garantirgli la possibilità di poter modificare  i suoi dati personali accedendo all’area del profilo. </a:t>
            </a:r>
          </a:p>
          <a:p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35865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23A93-7B3E-4FB3-BFFB-B21E573B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/>
              <a:t>Introduzione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40387-8720-4A0F-B0CE-FFD488F5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800" dirty="0"/>
              <a:t>Oltre il giardino è un e-commerce rivolto ad un pubblico di utenti con la passione del giardinaggio e dell’agricoltura. </a:t>
            </a:r>
          </a:p>
          <a:p>
            <a:r>
              <a:rPr lang="it-IT" sz="2800" dirty="0"/>
              <a:t>La realizzazione del sito vede la collaborazione di due studentesse: </a:t>
            </a:r>
          </a:p>
          <a:p>
            <a:r>
              <a:rPr lang="it-IT" sz="2800" dirty="0"/>
              <a:t>- Alessia Crispo, matricola 0512103853</a:t>
            </a:r>
          </a:p>
          <a:p>
            <a:r>
              <a:rPr lang="it-IT" sz="2800" dirty="0"/>
              <a:t>- Luisa Cauteruccio, matricola 0512103478</a:t>
            </a:r>
          </a:p>
        </p:txBody>
      </p:sp>
    </p:spTree>
    <p:extLst>
      <p:ext uri="{BB962C8B-B14F-4D97-AF65-F5344CB8AC3E}">
        <p14:creationId xmlns:p14="http://schemas.microsoft.com/office/powerpoint/2010/main" val="252630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DC89CF-3329-450B-BD1B-7A2F24BE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Dal giardinaggio all’agricoltura</a:t>
            </a:r>
          </a:p>
        </p:txBody>
      </p:sp>
      <p:pic>
        <p:nvPicPr>
          <p:cNvPr id="5" name="Picture 4" descr="Sezione di radici e piante giovani">
            <a:extLst>
              <a:ext uri="{FF2B5EF4-FFF2-40B4-BE49-F238E27FC236}">
                <a16:creationId xmlns:a16="http://schemas.microsoft.com/office/drawing/2014/main" id="{A3D60E5B-2B96-46F7-9A4F-288622B7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11" r="436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1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23A93-7B3E-4FB3-BFFB-B21E573B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/>
              <a:t>Obiettivo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40387-8720-4A0F-B0CE-FFD488F5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3200" dirty="0"/>
              <a:t>La presente proposta progettuale nasce per rispondere all’esigenza di un cliente privato e di un azienda di avere a disposizione una piattaforma centralizzata per il commercio di prodotti e strumenti volti alla coltivazione e alla cura delle piante.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720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23A93-7B3E-4FB3-BFFB-B21E573B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/>
              <a:t>Utenti 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40387-8720-4A0F-B0CE-FFD488F5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3200" dirty="0"/>
              <a:t>Oltre all’utente finale, che potrà usufruire dei servizi messi a disposizione sul nostro sistema, abbiamo previsto anche la figura di un amministratore che avrà servizi e responsabilità maggiori dell’utente.</a:t>
            </a:r>
          </a:p>
          <a:p>
            <a:r>
              <a:rPr lang="it-IT" sz="3200" dirty="0"/>
              <a:t>Inoltre a prescindere dal tipo di utente, prima di poter usufruire di qualsiasi servizio bisogna autenticarsi tramite email e password. </a:t>
            </a:r>
          </a:p>
        </p:txBody>
      </p:sp>
    </p:spTree>
    <p:extLst>
      <p:ext uri="{BB962C8B-B14F-4D97-AF65-F5344CB8AC3E}">
        <p14:creationId xmlns:p14="http://schemas.microsoft.com/office/powerpoint/2010/main" val="314906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B31B7BB-EDDA-48EE-8FDA-84B3AD85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it-IT" sz="6000" dirty="0"/>
              <a:t>Prodotti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46C1AB3-AC8A-41BB-80A4-FFA1ACA6B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2"/>
            <a:ext cx="5983606" cy="4168612"/>
          </a:xfrm>
        </p:spPr>
        <p:txBody>
          <a:bodyPr>
            <a:noAutofit/>
          </a:bodyPr>
          <a:lstStyle/>
          <a:p>
            <a:r>
              <a:rPr lang="it-IT" sz="2600" dirty="0"/>
              <a:t>I prodotti proposti sul nostro e-commerce sono di tre tipologie: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600" dirty="0"/>
              <a:t>Prodotti di giardinaggio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600" dirty="0"/>
              <a:t>Prodotti di agricoltura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600" dirty="0"/>
              <a:t>Prodotti di cura delle piante</a:t>
            </a:r>
          </a:p>
          <a:p>
            <a:endParaRPr lang="it-IT" sz="2600" dirty="0"/>
          </a:p>
        </p:txBody>
      </p:sp>
      <p:pic>
        <p:nvPicPr>
          <p:cNvPr id="11" name="Picture 4" descr="Pesche su un albero">
            <a:extLst>
              <a:ext uri="{FF2B5EF4-FFF2-40B4-BE49-F238E27FC236}">
                <a16:creationId xmlns:a16="http://schemas.microsoft.com/office/drawing/2014/main" id="{F9687A7A-8A31-4251-8974-97A0B9013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53" r="6830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4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6F6EFD-55D3-4F69-B161-BC4F6109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Funzionalità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FE87C-527A-41A5-8816-9C8324B2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Gli utenti hanno a disposizione un catalogo che potranno visualizzare e sfogliare in qualsiasi momento. Da esso sarà possibile aggiungere un prodotto al carrello, dal quale poi successivamente si potrà procedere con l’acquisto, con il pagamento del rispettivo importo. </a:t>
            </a:r>
          </a:p>
          <a:p>
            <a:endParaRPr lang="it-IT" sz="28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91870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ante grasse in miniatura">
            <a:extLst>
              <a:ext uri="{FF2B5EF4-FFF2-40B4-BE49-F238E27FC236}">
                <a16:creationId xmlns:a16="http://schemas.microsoft.com/office/drawing/2014/main" id="{6850A69E-341C-4A65-90AA-BCE89284E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7" r="32453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488608C3-7CD8-4D47-88E8-878642D001D8}"/>
              </a:ext>
            </a:extLst>
          </p:cNvPr>
          <p:cNvSpPr txBox="1">
            <a:spLocks/>
          </p:cNvSpPr>
          <p:nvPr/>
        </p:nvSpPr>
        <p:spPr>
          <a:xfrm>
            <a:off x="5172072" y="286603"/>
            <a:ext cx="59836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Funzionalità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040817D-DA5E-4C17-BD3F-0377E09EBFB2}"/>
              </a:ext>
            </a:extLst>
          </p:cNvPr>
          <p:cNvSpPr txBox="1">
            <a:spLocks/>
          </p:cNvSpPr>
          <p:nvPr/>
        </p:nvSpPr>
        <p:spPr>
          <a:xfrm>
            <a:off x="5172072" y="2260601"/>
            <a:ext cx="6136008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800" dirty="0"/>
              <a:t>Le funzionalità del sistema nello specifico sono: 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Registrazione nuovo utente mediante email e password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Catalogo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Carrello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Procedi all’ordine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Gestione amministratore</a:t>
            </a:r>
          </a:p>
          <a:p>
            <a:r>
              <a:rPr lang="it-IT" sz="2800" dirty="0"/>
              <a:t>Ne parleremo nel dettagli successivamente.</a:t>
            </a:r>
          </a:p>
        </p:txBody>
      </p:sp>
    </p:spTree>
    <p:extLst>
      <p:ext uri="{BB962C8B-B14F-4D97-AF65-F5344CB8AC3E}">
        <p14:creationId xmlns:p14="http://schemas.microsoft.com/office/powerpoint/2010/main" val="130276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642E9D-2ED8-4BBD-B4BD-23508ECE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Analisi dei siti esistenti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BA4746-FB63-42FF-992E-CDA974C4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La seguente piattaforma si propone sul mercato in seguito ad un’analisi di siti esistenti ai quali si ispira.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Ne sono un esempio: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5494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3324"/>
      </a:dk2>
      <a:lt2>
        <a:srgbClr val="E8E2E8"/>
      </a:lt2>
      <a:accent1>
        <a:srgbClr val="21BA22"/>
      </a:accent1>
      <a:accent2>
        <a:srgbClr val="57B614"/>
      </a:accent2>
      <a:accent3>
        <a:srgbClr val="92AA1E"/>
      </a:accent3>
      <a:accent4>
        <a:srgbClr val="C79B16"/>
      </a:accent4>
      <a:accent5>
        <a:srgbClr val="E76929"/>
      </a:accent5>
      <a:accent6>
        <a:srgbClr val="D51726"/>
      </a:accent6>
      <a:hlink>
        <a:srgbClr val="AE743A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439</Words>
  <Application>Microsoft Office PowerPoint</Application>
  <PresentationFormat>Widescreen</PresentationFormat>
  <Paragraphs>46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Univers</vt:lpstr>
      <vt:lpstr>Univers Condensed</vt:lpstr>
      <vt:lpstr>RetrospectVTI</vt:lpstr>
      <vt:lpstr>Oltre il Giardino</vt:lpstr>
      <vt:lpstr>Introduzione </vt:lpstr>
      <vt:lpstr>Dal giardinaggio all’agricoltura</vt:lpstr>
      <vt:lpstr>Obiettivo </vt:lpstr>
      <vt:lpstr>Utenti  </vt:lpstr>
      <vt:lpstr>Prodotti</vt:lpstr>
      <vt:lpstr>Funzionalità</vt:lpstr>
      <vt:lpstr>Presentazione standard di PowerPoint</vt:lpstr>
      <vt:lpstr>Analisi dei siti esistenti</vt:lpstr>
      <vt:lpstr>Sito 1 </vt:lpstr>
      <vt:lpstr>Sito 2</vt:lpstr>
      <vt:lpstr>Sito 3</vt:lpstr>
      <vt:lpstr>Soluzione proposta</vt:lpstr>
      <vt:lpstr>Soluzione proposta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Oltre il Giardino</dc:title>
  <dc:creator>Alessia Crispo</dc:creator>
  <cp:lastModifiedBy>Alessia Crispo</cp:lastModifiedBy>
  <cp:revision>4</cp:revision>
  <dcterms:created xsi:type="dcterms:W3CDTF">2021-02-18T14:09:30Z</dcterms:created>
  <dcterms:modified xsi:type="dcterms:W3CDTF">2021-02-18T14:33:17Z</dcterms:modified>
</cp:coreProperties>
</file>