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4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2368-F031-4241-BCDE-E92D3F4BD4D6}" type="datetimeFigureOut">
              <a:rPr lang="ko-KR" altLang="en-US" smtClean="0"/>
              <a:t>2015-02-02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E6B38A1-CBA5-4FCC-887D-9E7CA3C83D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2368-F031-4241-BCDE-E92D3F4BD4D6}" type="datetimeFigureOut">
              <a:rPr lang="ko-KR" altLang="en-US" smtClean="0"/>
              <a:t>2015-02-02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8A1-CBA5-4FCC-887D-9E7CA3C83D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2368-F031-4241-BCDE-E92D3F4BD4D6}" type="datetimeFigureOut">
              <a:rPr lang="ko-KR" altLang="en-US" smtClean="0"/>
              <a:t>2015-02-02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8A1-CBA5-4FCC-887D-9E7CA3C83D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2368-F031-4241-BCDE-E92D3F4BD4D6}" type="datetimeFigureOut">
              <a:rPr lang="ko-KR" altLang="en-US" smtClean="0"/>
              <a:t>2015-02-02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8A1-CBA5-4FCC-887D-9E7CA3C83D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2368-F031-4241-BCDE-E92D3F4BD4D6}" type="datetimeFigureOut">
              <a:rPr lang="ko-KR" altLang="en-US" smtClean="0"/>
              <a:t>2015-02-02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E6B38A1-CBA5-4FCC-887D-9E7CA3C83D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2368-F031-4241-BCDE-E92D3F4BD4D6}" type="datetimeFigureOut">
              <a:rPr lang="ko-KR" altLang="en-US" smtClean="0"/>
              <a:t>2015-02-02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8A1-CBA5-4FCC-887D-9E7CA3C83D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2368-F031-4241-BCDE-E92D3F4BD4D6}" type="datetimeFigureOut">
              <a:rPr lang="ko-KR" altLang="en-US" smtClean="0"/>
              <a:t>2015-02-02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8A1-CBA5-4FCC-887D-9E7CA3C83D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2368-F031-4241-BCDE-E92D3F4BD4D6}" type="datetimeFigureOut">
              <a:rPr lang="ko-KR" altLang="en-US" smtClean="0"/>
              <a:t>2015-02-02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8A1-CBA5-4FCC-887D-9E7CA3C83D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2368-F031-4241-BCDE-E92D3F4BD4D6}" type="datetimeFigureOut">
              <a:rPr lang="ko-KR" altLang="en-US" smtClean="0"/>
              <a:t>2015-02-02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8A1-CBA5-4FCC-887D-9E7CA3C83D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2368-F031-4241-BCDE-E92D3F4BD4D6}" type="datetimeFigureOut">
              <a:rPr lang="ko-KR" altLang="en-US" smtClean="0"/>
              <a:t>2015-02-02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8A1-CBA5-4FCC-887D-9E7CA3C83D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2368-F031-4241-BCDE-E92D3F4BD4D6}" type="datetimeFigureOut">
              <a:rPr lang="ko-KR" altLang="en-US" smtClean="0"/>
              <a:t>2015-02-02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E6B38A1-CBA5-4FCC-887D-9E7CA3C83D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1D2368-F031-4241-BCDE-E92D3F4BD4D6}" type="datetimeFigureOut">
              <a:rPr lang="ko-KR" altLang="en-US" smtClean="0"/>
              <a:t>2015-02-02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E6B38A1-CBA5-4FCC-887D-9E7CA3C83D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42910" y="2928934"/>
            <a:ext cx="7772400" cy="1143000"/>
          </a:xfrm>
        </p:spPr>
        <p:txBody>
          <a:bodyPr>
            <a:noAutofit/>
          </a:bodyPr>
          <a:lstStyle/>
          <a:p>
            <a:r>
              <a:rPr lang="ko-KR" altLang="en-US" sz="9600" dirty="0" smtClean="0">
                <a:latin typeface="HY견고딕" pitchFamily="18" charset="-127"/>
                <a:ea typeface="HY견고딕" pitchFamily="18" charset="-127"/>
              </a:rPr>
              <a:t>주인공 </a:t>
            </a:r>
            <a:r>
              <a:rPr lang="ko-KR" altLang="en-US" sz="9600" dirty="0" err="1" smtClean="0">
                <a:latin typeface="HY견고딕" pitchFamily="18" charset="-127"/>
                <a:ea typeface="HY견고딕" pitchFamily="18" charset="-127"/>
              </a:rPr>
              <a:t>컨셉</a:t>
            </a:r>
            <a:endParaRPr lang="ko-KR" altLang="en-US" sz="96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KPUKAM\Desktop\143875_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714620"/>
            <a:ext cx="4014790" cy="3868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 descr="C:\Users\KPUKAM\Desktop\char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786190"/>
            <a:ext cx="1500198" cy="2120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 descr="C:\Users\KPUKAM\Desktop\char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3786190"/>
            <a:ext cx="2647950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1" name="Picture 7" descr="C:\Users\KPUKAM\Desktop\char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357166"/>
            <a:ext cx="3469112" cy="2143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C:\Users\KPUKAM\Desktop\char5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357166"/>
            <a:ext cx="3469112" cy="2143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커프의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외형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거친 늑대의 느낌</a:t>
            </a:r>
            <a:endParaRPr lang="en-US" altLang="ko-KR" dirty="0" smtClean="0"/>
          </a:p>
          <a:p>
            <a:r>
              <a:rPr lang="ko-KR" altLang="en-US" dirty="0" smtClean="0"/>
              <a:t>전반적으로 옷을 제대로 갖추지 못한 모습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빈곤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느껴지는 분위기와 용모를 보고 분노했음을 느낄 수 있어야 한다</a:t>
            </a:r>
            <a:endParaRPr lang="en-US" altLang="ko-KR" dirty="0" smtClean="0"/>
          </a:p>
          <a:p>
            <a:r>
              <a:rPr lang="ko-KR" altLang="en-US" dirty="0" smtClean="0"/>
              <a:t>갈기가 후면과 꼬리에 수북하며 다듬지 않은 느낌</a:t>
            </a:r>
            <a:endParaRPr lang="en-US" altLang="ko-KR" dirty="0" smtClean="0"/>
          </a:p>
          <a:p>
            <a:r>
              <a:rPr lang="ko-KR" altLang="en-US" dirty="0" smtClean="0"/>
              <a:t>이미지와 같게 모델링을 하는 것이 아닌 실제 플레이 캐릭터는 </a:t>
            </a:r>
            <a:r>
              <a:rPr lang="en-US" altLang="ko-KR" dirty="0" smtClean="0"/>
              <a:t>3~4</a:t>
            </a:r>
            <a:r>
              <a:rPr lang="ko-KR" altLang="en-US" dirty="0" smtClean="0"/>
              <a:t>등신으로 설정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</TotalTime>
  <Words>44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균형</vt:lpstr>
      <vt:lpstr>주인공 컨셉</vt:lpstr>
      <vt:lpstr>슬라이드 2</vt:lpstr>
      <vt:lpstr>커프의 외형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주인공 컨셉</dc:title>
  <dc:creator>KPUKAM</dc:creator>
  <cp:lastModifiedBy>KPUKAM</cp:lastModifiedBy>
  <cp:revision>1</cp:revision>
  <dcterms:created xsi:type="dcterms:W3CDTF">2015-02-02T09:41:25Z</dcterms:created>
  <dcterms:modified xsi:type="dcterms:W3CDTF">2015-02-02T09:50:46Z</dcterms:modified>
</cp:coreProperties>
</file>