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1B236E-1383-44EC-B65E-049AC1E442A4}" type="datetimeFigureOut">
              <a:rPr lang="ko-KR" altLang="en-US" smtClean="0"/>
              <a:t>2015-02-02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636BEB-E47C-4868-84DA-5DEC096D14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7772400" cy="1143000"/>
          </a:xfrm>
        </p:spPr>
        <p:txBody>
          <a:bodyPr>
            <a:noAutofit/>
          </a:bodyPr>
          <a:lstStyle/>
          <a:p>
            <a:r>
              <a:rPr lang="ko-KR" altLang="en-US" sz="7200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r>
              <a:rPr lang="ko-KR" altLang="en-US" sz="7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7200" dirty="0" smtClean="0">
                <a:latin typeface="HY견고딕" pitchFamily="18" charset="-127"/>
                <a:ea typeface="HY견고딕" pitchFamily="18" charset="-127"/>
              </a:rPr>
              <a:t>하수구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더 이상 가동되지 않는 듯한 기구 및 시설들을 이미지로 표현해 보여준다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696247" y="66675"/>
            <a:ext cx="5745995" cy="45815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조명으로 배경이 보이긴 하지만 그곳에 사람이 사는 느낌은 전혀 없는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불빛만 나돌아다니는 느낌이 나와야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696247" y="66675"/>
            <a:ext cx="5745995" cy="45815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러닝게임의 배경 벽면을 디자인한다면 이 그림의 느낌과 가장 흡사하다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8641" y="66675"/>
            <a:ext cx="5721207" cy="45815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러닝게임의 배경 벽면을 디자인한다면 이 그림의 느낌과 가장 흡사하다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8641" y="66675"/>
            <a:ext cx="5721207" cy="45815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914400" y="5445824"/>
            <a:ext cx="7315200" cy="98357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쓰러져가는 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나무로 지어진 구조물 등의 이미지로 이곳은 낡으며 현대시대가 아닌 옛 산업시대의 느낌을 줄 수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철판 등으로 이루어진  구조가 오밀조밀하고 단단하게 마감된 것들이 아닌 모가 나거나 미완성  또는 어딘가 비어 보이는 느낌이 나와야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8641" y="66675"/>
            <a:ext cx="5721207" cy="45815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반복되는 배경이미지 중 유일무이 하게 존재하는 상점 같은 건물이 표현 되면 </a:t>
            </a:r>
            <a:endParaRPr lang="en-US" altLang="ko-KR" dirty="0" smtClean="0"/>
          </a:p>
          <a:p>
            <a:r>
              <a:rPr lang="ko-KR" altLang="en-US" dirty="0" smtClean="0"/>
              <a:t>더욱 좋다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8641" y="66675"/>
            <a:ext cx="5721207" cy="45815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마을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반복되는 배경이미지 중 유일무이 하게 존재하는 상점 같은 건물이 표현 되면 </a:t>
            </a:r>
            <a:endParaRPr lang="en-US" altLang="ko-KR" dirty="0" smtClean="0"/>
          </a:p>
          <a:p>
            <a:r>
              <a:rPr lang="ko-KR" altLang="en-US" dirty="0" smtClean="0"/>
              <a:t>더욱 좋다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</a:p>
          <a:p>
            <a:endParaRPr lang="ko-KR" altLang="en-US" dirty="0"/>
          </a:p>
        </p:txBody>
      </p:sp>
      <p:pic>
        <p:nvPicPr>
          <p:cNvPr id="6" name="그림 개체 틀 5" descr="ha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7829" y="66675"/>
            <a:ext cx="5722830" cy="45815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꼭 원형의 하수구 이미지가 보여야 하는 것은 아니다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벽의 질감과 조명의 느낌이 이러하였으면 하는 샘플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775" b="977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물의 흐름을 보여줄 수 있는 무언가가 있어야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물이 흐르지 않는다면 물이 흘렀었던 또는 통과하는 통로 라는 이미지를 확실히 부여할 수 있어야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09406" y="66675"/>
            <a:ext cx="8719676" cy="45815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물이 하수구에 흐르고 있을 시의 느낌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79091" y="66675"/>
            <a:ext cx="6780306" cy="45815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물이 하수구의 없을 때의 느낌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263469" y="66675"/>
            <a:ext cx="6611550" cy="4581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꼭 원형의 하수구 이미지가 보여야 하는 것은 아니다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벽의 질감과 조명의 느낌이 이러하였으면 하는 샘플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44842" y="66675"/>
            <a:ext cx="7448804" cy="4581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이미지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486400" cy="804862"/>
          </a:xfrm>
        </p:spPr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꼭 원형의 하수구 이미지가 보여야 하는 것은 아니다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벽의 질감과 조명의 느낌이 이러하였으면 하는 샘플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5191" y="66675"/>
            <a:ext cx="7828106" cy="45815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785918" y="5286388"/>
            <a:ext cx="5486400" cy="566738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하수구 벽면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1785918" y="5857892"/>
            <a:ext cx="5643602" cy="80486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벽면의 질감이 이미지를 수용하도록 디자인이 되어야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낡은 표지판 및 불명확한 구조물이 벽면에 설치되어 중간 중간 비는 느낌을 없애도록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불명확한 구조물은 넝쿨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부러진 나무판자 등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약 없이 디자이너의 상상력 응용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개체 틀 7" descr="하수구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29977" y="66675"/>
            <a:ext cx="8078534" cy="45815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7772400" cy="1143000"/>
          </a:xfrm>
        </p:spPr>
        <p:txBody>
          <a:bodyPr>
            <a:noAutofit/>
          </a:bodyPr>
          <a:lstStyle/>
          <a:p>
            <a:r>
              <a:rPr lang="ko-KR" altLang="en-US" sz="6600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r>
              <a:rPr lang="ko-KR" altLang="en-US" sz="6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6600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6600" dirty="0" smtClean="0">
                <a:latin typeface="HY견고딕" pitchFamily="18" charset="-127"/>
                <a:ea typeface="HY견고딕" pitchFamily="18" charset="-127"/>
              </a:rPr>
              <a:t>버려진 마을</a:t>
            </a:r>
            <a:endParaRPr lang="ko-KR" altLang="en-US" sz="6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442</TotalTime>
  <Words>287</Words>
  <Application>Microsoft Office PowerPoint</Application>
  <PresentationFormat>화면 슬라이드 쇼(4:3)</PresentationFormat>
  <Paragraphs>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균형</vt:lpstr>
      <vt:lpstr>컨셉 1. 하수구</vt:lpstr>
      <vt:lpstr>하수구 이미지1</vt:lpstr>
      <vt:lpstr>하수구 이미지2</vt:lpstr>
      <vt:lpstr>하수구 이미지3</vt:lpstr>
      <vt:lpstr>하수구 이미지4</vt:lpstr>
      <vt:lpstr>하수구 이미지5</vt:lpstr>
      <vt:lpstr>하수구 이미지6</vt:lpstr>
      <vt:lpstr>하수구 벽면</vt:lpstr>
      <vt:lpstr>컨셉 2. 버려진 마을</vt:lpstr>
      <vt:lpstr>마을 이미지1</vt:lpstr>
      <vt:lpstr>마을 이미지2</vt:lpstr>
      <vt:lpstr>마을 이미지3</vt:lpstr>
      <vt:lpstr>마을 이미지4</vt:lpstr>
      <vt:lpstr>마을 이미지5</vt:lpstr>
      <vt:lpstr>마을 이미지6</vt:lpstr>
      <vt:lpstr>마을 이미지7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KPUKAM</dc:creator>
  <cp:lastModifiedBy>KPUKAM</cp:lastModifiedBy>
  <cp:revision>43</cp:revision>
  <dcterms:created xsi:type="dcterms:W3CDTF">2015-02-02T02:11:02Z</dcterms:created>
  <dcterms:modified xsi:type="dcterms:W3CDTF">2015-02-02T09:33:56Z</dcterms:modified>
</cp:coreProperties>
</file>