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EEBF2-EECB-4C0E-AA58-9CE97234EDE5}" v="10" dt="2023-09-12T08:32:18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viwe Makiva" userId="b5f58b4c-d183-4d12-9c29-996f93d9f005" providerId="ADAL" clId="{1CDEEBF2-EECB-4C0E-AA58-9CE97234EDE5}"/>
    <pc:docChg chg="undo custSel modSld">
      <pc:chgData name="Uviwe Makiva" userId="b5f58b4c-d183-4d12-9c29-996f93d9f005" providerId="ADAL" clId="{1CDEEBF2-EECB-4C0E-AA58-9CE97234EDE5}" dt="2023-09-12T08:43:39.672" v="1015" actId="20577"/>
      <pc:docMkLst>
        <pc:docMk/>
      </pc:docMkLst>
      <pc:sldChg chg="addSp delSp modSp mod">
        <pc:chgData name="Uviwe Makiva" userId="b5f58b4c-d183-4d12-9c29-996f93d9f005" providerId="ADAL" clId="{1CDEEBF2-EECB-4C0E-AA58-9CE97234EDE5}" dt="2023-09-12T08:43:39.672" v="1015" actId="20577"/>
        <pc:sldMkLst>
          <pc:docMk/>
          <pc:sldMk cId="1486086925" sldId="256"/>
        </pc:sldMkLst>
        <pc:spChg chg="mod">
          <ac:chgData name="Uviwe Makiva" userId="b5f58b4c-d183-4d12-9c29-996f93d9f005" providerId="ADAL" clId="{1CDEEBF2-EECB-4C0E-AA58-9CE97234EDE5}" dt="2023-09-12T08:30:50.425" v="20" actId="1076"/>
          <ac:spMkLst>
            <pc:docMk/>
            <pc:sldMk cId="1486086925" sldId="256"/>
            <ac:spMk id="4" creationId="{673A2685-3E19-DDC6-F71C-87B3B4139D51}"/>
          </ac:spMkLst>
        </pc:spChg>
        <pc:spChg chg="mod">
          <ac:chgData name="Uviwe Makiva" userId="b5f58b4c-d183-4d12-9c29-996f93d9f005" providerId="ADAL" clId="{1CDEEBF2-EECB-4C0E-AA58-9CE97234EDE5}" dt="2023-09-12T08:32:07.616" v="86" actId="1076"/>
          <ac:spMkLst>
            <pc:docMk/>
            <pc:sldMk cId="1486086925" sldId="256"/>
            <ac:spMk id="5" creationId="{6A3ED14E-3FFF-938A-7536-D9D83CC2CAF7}"/>
          </ac:spMkLst>
        </pc:spChg>
        <pc:spChg chg="mod">
          <ac:chgData name="Uviwe Makiva" userId="b5f58b4c-d183-4d12-9c29-996f93d9f005" providerId="ADAL" clId="{1CDEEBF2-EECB-4C0E-AA58-9CE97234EDE5}" dt="2023-09-12T08:32:04.626" v="85" actId="1076"/>
          <ac:spMkLst>
            <pc:docMk/>
            <pc:sldMk cId="1486086925" sldId="256"/>
            <ac:spMk id="6" creationId="{EE2D9749-E001-865E-00F3-2900A101C661}"/>
          </ac:spMkLst>
        </pc:spChg>
        <pc:spChg chg="mod">
          <ac:chgData name="Uviwe Makiva" userId="b5f58b4c-d183-4d12-9c29-996f93d9f005" providerId="ADAL" clId="{1CDEEBF2-EECB-4C0E-AA58-9CE97234EDE5}" dt="2023-09-12T08:32:01.526" v="84" actId="1076"/>
          <ac:spMkLst>
            <pc:docMk/>
            <pc:sldMk cId="1486086925" sldId="256"/>
            <ac:spMk id="14" creationId="{140A7BBB-A039-4F1B-631D-C5FEEC023069}"/>
          </ac:spMkLst>
        </pc:spChg>
        <pc:spChg chg="mod">
          <ac:chgData name="Uviwe Makiva" userId="b5f58b4c-d183-4d12-9c29-996f93d9f005" providerId="ADAL" clId="{1CDEEBF2-EECB-4C0E-AA58-9CE97234EDE5}" dt="2023-09-12T08:30:34.339" v="0" actId="14100"/>
          <ac:spMkLst>
            <pc:docMk/>
            <pc:sldMk cId="1486086925" sldId="256"/>
            <ac:spMk id="15" creationId="{406638FF-CB5A-E42E-3415-A22BEB44181A}"/>
          </ac:spMkLst>
        </pc:spChg>
        <pc:spChg chg="add del mod">
          <ac:chgData name="Uviwe Makiva" userId="b5f58b4c-d183-4d12-9c29-996f93d9f005" providerId="ADAL" clId="{1CDEEBF2-EECB-4C0E-AA58-9CE97234EDE5}" dt="2023-09-12T08:31:49.856" v="76" actId="478"/>
          <ac:spMkLst>
            <pc:docMk/>
            <pc:sldMk cId="1486086925" sldId="256"/>
            <ac:spMk id="18" creationId="{67F9D0FB-9CAF-F771-F669-AB78A7CAA037}"/>
          </ac:spMkLst>
        </pc:spChg>
        <pc:spChg chg="add del mod">
          <ac:chgData name="Uviwe Makiva" userId="b5f58b4c-d183-4d12-9c29-996f93d9f005" providerId="ADAL" clId="{1CDEEBF2-EECB-4C0E-AA58-9CE97234EDE5}" dt="2023-09-12T08:31:50.726" v="77" actId="478"/>
          <ac:spMkLst>
            <pc:docMk/>
            <pc:sldMk cId="1486086925" sldId="256"/>
            <ac:spMk id="19" creationId="{FBB6F116-79D8-BF83-62AD-1AA55B5D052F}"/>
          </ac:spMkLst>
        </pc:spChg>
        <pc:spChg chg="add del mod">
          <ac:chgData name="Uviwe Makiva" userId="b5f58b4c-d183-4d12-9c29-996f93d9f005" providerId="ADAL" clId="{1CDEEBF2-EECB-4C0E-AA58-9CE97234EDE5}" dt="2023-09-12T08:31:51.736" v="78" actId="478"/>
          <ac:spMkLst>
            <pc:docMk/>
            <pc:sldMk cId="1486086925" sldId="256"/>
            <ac:spMk id="20" creationId="{6FAD0C14-E7B8-1DEE-DBCF-F5D9CA51CB1D}"/>
          </ac:spMkLst>
        </pc:spChg>
        <pc:spChg chg="add del mod">
          <ac:chgData name="Uviwe Makiva" userId="b5f58b4c-d183-4d12-9c29-996f93d9f005" providerId="ADAL" clId="{1CDEEBF2-EECB-4C0E-AA58-9CE97234EDE5}" dt="2023-09-12T08:31:52.339" v="79" actId="478"/>
          <ac:spMkLst>
            <pc:docMk/>
            <pc:sldMk cId="1486086925" sldId="256"/>
            <ac:spMk id="21" creationId="{3BF3C2CA-07F2-2033-B7E5-AB7E646E9AEA}"/>
          </ac:spMkLst>
        </pc:spChg>
        <pc:spChg chg="add del mod">
          <ac:chgData name="Uviwe Makiva" userId="b5f58b4c-d183-4d12-9c29-996f93d9f005" providerId="ADAL" clId="{1CDEEBF2-EECB-4C0E-AA58-9CE97234EDE5}" dt="2023-09-12T08:31:53.076" v="81" actId="478"/>
          <ac:spMkLst>
            <pc:docMk/>
            <pc:sldMk cId="1486086925" sldId="256"/>
            <ac:spMk id="22" creationId="{AA727D3B-3AB0-40F0-16E0-5BB43C44CF72}"/>
          </ac:spMkLst>
        </pc:spChg>
        <pc:spChg chg="add mod">
          <ac:chgData name="Uviwe Makiva" userId="b5f58b4c-d183-4d12-9c29-996f93d9f005" providerId="ADAL" clId="{1CDEEBF2-EECB-4C0E-AA58-9CE97234EDE5}" dt="2023-09-12T08:36:38.782" v="283" actId="1076"/>
          <ac:spMkLst>
            <pc:docMk/>
            <pc:sldMk cId="1486086925" sldId="256"/>
            <ac:spMk id="23" creationId="{623F862F-673A-5077-2C2F-AA192471D877}"/>
          </ac:spMkLst>
        </pc:spChg>
        <pc:spChg chg="add mod">
          <ac:chgData name="Uviwe Makiva" userId="b5f58b4c-d183-4d12-9c29-996f93d9f005" providerId="ADAL" clId="{1CDEEBF2-EECB-4C0E-AA58-9CE97234EDE5}" dt="2023-09-12T08:41:14.424" v="764" actId="1076"/>
          <ac:spMkLst>
            <pc:docMk/>
            <pc:sldMk cId="1486086925" sldId="256"/>
            <ac:spMk id="24" creationId="{609BFAE0-5839-801B-780C-7145D5C4A38E}"/>
          </ac:spMkLst>
        </pc:spChg>
        <pc:spChg chg="add mod">
          <ac:chgData name="Uviwe Makiva" userId="b5f58b4c-d183-4d12-9c29-996f93d9f005" providerId="ADAL" clId="{1CDEEBF2-EECB-4C0E-AA58-9CE97234EDE5}" dt="2023-09-12T08:42:34.682" v="869" actId="14100"/>
          <ac:spMkLst>
            <pc:docMk/>
            <pc:sldMk cId="1486086925" sldId="256"/>
            <ac:spMk id="25" creationId="{ECE5120C-AD98-5BB6-A461-0292C30DBDE8}"/>
          </ac:spMkLst>
        </pc:spChg>
        <pc:spChg chg="add mod">
          <ac:chgData name="Uviwe Makiva" userId="b5f58b4c-d183-4d12-9c29-996f93d9f005" providerId="ADAL" clId="{1CDEEBF2-EECB-4C0E-AA58-9CE97234EDE5}" dt="2023-09-12T08:40:20.661" v="580" actId="20577"/>
          <ac:spMkLst>
            <pc:docMk/>
            <pc:sldMk cId="1486086925" sldId="256"/>
            <ac:spMk id="26" creationId="{FCD6F954-B7F2-6577-874C-37B67BE791BF}"/>
          </ac:spMkLst>
        </pc:spChg>
        <pc:spChg chg="add mod">
          <ac:chgData name="Uviwe Makiva" userId="b5f58b4c-d183-4d12-9c29-996f93d9f005" providerId="ADAL" clId="{1CDEEBF2-EECB-4C0E-AA58-9CE97234EDE5}" dt="2023-09-12T08:37:33.725" v="366" actId="20577"/>
          <ac:spMkLst>
            <pc:docMk/>
            <pc:sldMk cId="1486086925" sldId="256"/>
            <ac:spMk id="27" creationId="{E3FA2AF1-676F-5AA3-B8BD-B239382C8396}"/>
          </ac:spMkLst>
        </pc:spChg>
        <pc:spChg chg="add mod">
          <ac:chgData name="Uviwe Makiva" userId="b5f58b4c-d183-4d12-9c29-996f93d9f005" providerId="ADAL" clId="{1CDEEBF2-EECB-4C0E-AA58-9CE97234EDE5}" dt="2023-09-12T08:43:39.672" v="1015" actId="20577"/>
          <ac:spMkLst>
            <pc:docMk/>
            <pc:sldMk cId="1486086925" sldId="256"/>
            <ac:spMk id="28" creationId="{35D2D483-419C-44C3-4E3D-3167ACF84C16}"/>
          </ac:spMkLst>
        </pc:spChg>
        <pc:spChg chg="add mod">
          <ac:chgData name="Uviwe Makiva" userId="b5f58b4c-d183-4d12-9c29-996f93d9f005" providerId="ADAL" clId="{1CDEEBF2-EECB-4C0E-AA58-9CE97234EDE5}" dt="2023-09-12T08:33:26.221" v="120" actId="1076"/>
          <ac:spMkLst>
            <pc:docMk/>
            <pc:sldMk cId="1486086925" sldId="256"/>
            <ac:spMk id="29" creationId="{5EBFDEAF-325B-9CA8-A138-574CE1D5E130}"/>
          </ac:spMkLst>
        </pc:spChg>
        <pc:cxnChg chg="mod">
          <ac:chgData name="Uviwe Makiva" userId="b5f58b4c-d183-4d12-9c29-996f93d9f005" providerId="ADAL" clId="{1CDEEBF2-EECB-4C0E-AA58-9CE97234EDE5}" dt="2023-09-12T08:31:59.116" v="83" actId="1076"/>
          <ac:cxnSpMkLst>
            <pc:docMk/>
            <pc:sldMk cId="1486086925" sldId="256"/>
            <ac:cxnSpMk id="8" creationId="{DB1D9278-D108-6F9E-7758-21F62E0239B7}"/>
          </ac:cxnSpMkLst>
        </pc:cxnChg>
        <pc:cxnChg chg="add mod">
          <ac:chgData name="Uviwe Makiva" userId="b5f58b4c-d183-4d12-9c29-996f93d9f005" providerId="ADAL" clId="{1CDEEBF2-EECB-4C0E-AA58-9CE97234EDE5}" dt="2023-09-12T08:30:46.865" v="19" actId="208"/>
          <ac:cxnSpMkLst>
            <pc:docMk/>
            <pc:sldMk cId="1486086925" sldId="256"/>
            <ac:cxnSpMk id="17" creationId="{C8C914ED-46C0-9F87-EFED-D714CBB281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E6DC-6FA7-F1D1-F087-F15444E54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629F-6B64-B886-1EFD-B4D03798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E43D-2220-C30C-399B-CE06B7A3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A6F8-19D8-8056-05FE-6C63C50C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A017-BDF3-6A3B-3332-E742A654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23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AEF3-3A78-2908-CCFA-918E89A9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830F4-5BD8-FA94-12BF-2C03BA572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3D4A-593F-A698-FC7E-FB1BE306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FF4F-1818-D168-7FC9-F90F5ACF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55B2-5027-CC24-34AA-15F02C27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64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7F64C-AC7C-FF58-C63B-780A57326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86006-9F37-1BC1-3F35-8D1BD4E03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C555-1977-505A-76F8-8884B947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C0B6-328F-D470-0292-9430C8D5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B1D1-DD2D-FE6F-85CD-91248E52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467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630-F9C9-7168-6DBC-F8B428DE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6C4D-6C1A-772E-26B5-1BF45619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71B6-8278-2025-A4D5-FB58690B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1F6E-497E-9F56-5D0A-6FBC50C6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C2E2-243F-CC5A-E037-E0E3C297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25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05E7-8C1D-2ED4-CDAD-DEB2DD18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AAC6-D0E0-742B-2E44-205EB9BC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FA0F-8788-1335-50A4-0C3805C9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CD85-47ED-D2EC-5141-5C2863CB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0389-ED2F-6097-D733-681F0A6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65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53C2-13A2-2F05-FF64-1409C83C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5D5E-1446-59D8-FCCE-6092303D6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428-8E47-FE96-E8C7-92BE9E3E7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A1C2C-714D-539D-A553-96C13980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4DC5A-EE34-B9FA-9E99-697E443B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92582-5229-4494-C7D8-FD5C0511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0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7FF3-C61A-EA12-9CC0-60814BE1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7EEA-44C8-B1CE-C724-B0E9331D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8844-BE55-1874-E7D3-2B06533A9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F7BC6-9850-280D-D93D-0DD474441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13693-97F3-CCC4-5E86-FC618F6DC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028EA-6540-406C-B053-894C90DD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7234E-16FB-367A-8855-994C7E99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BDDE1-06A5-0D73-8786-AA200F1E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812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6612-E0B2-6BC1-9597-AC99987D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436D5-CB9F-3BB1-DD45-3C795212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ADAE3-D5B1-D9CC-EED7-0DE857B6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988E3-3736-5CC5-B21E-17D0E103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4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5CB63-EAD8-351C-B97D-CC40F7FA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4F57-D8F9-9B89-BC38-08A651B5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5E4C-94EF-89CE-D217-FE78094C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27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95F4-3C63-7593-D2D4-85885A9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D21D-FA21-707A-36C6-65EC7909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6E22-B8A8-8D95-BBB7-706D7535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8663-6262-9346-09AB-7EAE91E5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3AE9-29F9-7684-87D0-621EBD2B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2303-3716-5E10-7F1B-18185BE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311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8EBC-19CC-98A0-7526-B5E02BC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695F9-8006-3518-2CDB-7E7D10C31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1BFEF-779F-4930-4A28-1DF64C9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E6B1-3B42-2F93-F7DC-BCB133B2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9B2A2-8CAD-E64F-6A2A-70808DD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E53F-FF84-23B4-511A-2879CCFC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336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3BAA5-BDE8-E4E9-774A-DD190AC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A2F4-F1A9-CC21-8CF5-267E8280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D6FF-6855-9D0B-36FF-FEED732FA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56C9-9A54-4D7A-93A1-D61D5A7F0ACB}" type="datetimeFigureOut">
              <a:rPr lang="en-ZA" smtClean="0"/>
              <a:t>2023/09/12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B925-F145-D57C-96B9-9ABBA6FEA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9EA-683B-FE25-67A0-B9A13728F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8900-8DB4-46AA-978E-F89FE9686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239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A2685-3E19-DDC6-F71C-87B3B4139D51}"/>
              </a:ext>
            </a:extLst>
          </p:cNvPr>
          <p:cNvSpPr/>
          <p:nvPr/>
        </p:nvSpPr>
        <p:spPr>
          <a:xfrm>
            <a:off x="481374" y="887486"/>
            <a:ext cx="1451650" cy="779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ED14E-3FFF-938A-7536-D9D83CC2CAF7}"/>
              </a:ext>
            </a:extLst>
          </p:cNvPr>
          <p:cNvSpPr/>
          <p:nvPr/>
        </p:nvSpPr>
        <p:spPr>
          <a:xfrm>
            <a:off x="6988175" y="903409"/>
            <a:ext cx="1431769" cy="763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E2D9749-E001-865E-00F3-2900A101C661}"/>
              </a:ext>
            </a:extLst>
          </p:cNvPr>
          <p:cNvSpPr/>
          <p:nvPr/>
        </p:nvSpPr>
        <p:spPr>
          <a:xfrm>
            <a:off x="6988175" y="5190721"/>
            <a:ext cx="1147267" cy="117442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1D9278-D108-6F9E-7758-21F62E0239B7}"/>
              </a:ext>
            </a:extLst>
          </p:cNvPr>
          <p:cNvCxnSpPr/>
          <p:nvPr/>
        </p:nvCxnSpPr>
        <p:spPr>
          <a:xfrm>
            <a:off x="357546" y="3508511"/>
            <a:ext cx="1779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140A7BBB-A039-4F1B-631D-C5FEEC023069}"/>
              </a:ext>
            </a:extLst>
          </p:cNvPr>
          <p:cNvSpPr/>
          <p:nvPr/>
        </p:nvSpPr>
        <p:spPr>
          <a:xfrm>
            <a:off x="357546" y="5234601"/>
            <a:ext cx="1802453" cy="936414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638FF-CB5A-E42E-3415-A22BEB44181A}"/>
              </a:ext>
            </a:extLst>
          </p:cNvPr>
          <p:cNvSpPr txBox="1"/>
          <p:nvPr/>
        </p:nvSpPr>
        <p:spPr>
          <a:xfrm>
            <a:off x="3289853" y="78831"/>
            <a:ext cx="45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FLOWCHART SYMBOLS AND USAGE</a:t>
            </a:r>
            <a:endParaRPr lang="en-ZA" b="1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C914ED-46C0-9F87-EFED-D714CBB28118}"/>
              </a:ext>
            </a:extLst>
          </p:cNvPr>
          <p:cNvCxnSpPr/>
          <p:nvPr/>
        </p:nvCxnSpPr>
        <p:spPr>
          <a:xfrm>
            <a:off x="2534478" y="415954"/>
            <a:ext cx="5844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3F862F-673A-5077-2C2F-AA192471D877}"/>
              </a:ext>
            </a:extLst>
          </p:cNvPr>
          <p:cNvSpPr txBox="1"/>
          <p:nvPr/>
        </p:nvSpPr>
        <p:spPr>
          <a:xfrm>
            <a:off x="2120348" y="907968"/>
            <a:ext cx="397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Terminator</a:t>
            </a:r>
          </a:p>
          <a:p>
            <a:r>
              <a:rPr lang="en-ZA" sz="1200" dirty="0">
                <a:latin typeface="Century Gothic" panose="020B0502020202020204" pitchFamily="34" charset="0"/>
              </a:rPr>
              <a:t>Marks the beginning and the end of the program.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9BFAE0-5839-801B-780C-7145D5C4A38E}"/>
              </a:ext>
            </a:extLst>
          </p:cNvPr>
          <p:cNvSpPr txBox="1"/>
          <p:nvPr/>
        </p:nvSpPr>
        <p:spPr>
          <a:xfrm>
            <a:off x="2293587" y="5333476"/>
            <a:ext cx="3975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Subprogram</a:t>
            </a:r>
          </a:p>
          <a:p>
            <a:r>
              <a:rPr lang="en-ZA" sz="1200" dirty="0">
                <a:latin typeface="Century Gothic" panose="020B0502020202020204" pitchFamily="34" charset="0"/>
              </a:rPr>
              <a:t>This symbol shows a point where the program is references to other programs to be used in it.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E5120C-AD98-5BB6-A461-0292C30DBDE8}"/>
              </a:ext>
            </a:extLst>
          </p:cNvPr>
          <p:cNvSpPr txBox="1"/>
          <p:nvPr/>
        </p:nvSpPr>
        <p:spPr>
          <a:xfrm>
            <a:off x="8815162" y="2889776"/>
            <a:ext cx="3181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Input/Output</a:t>
            </a:r>
          </a:p>
          <a:p>
            <a:r>
              <a:rPr lang="en-ZA" sz="1200" dirty="0">
                <a:latin typeface="Century Gothic" panose="020B0502020202020204" pitchFamily="34" charset="0"/>
              </a:rPr>
              <a:t>This symbol is used to depict the user’s input or the output of the program.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D6F954-B7F2-6577-874C-37B67BE791BF}"/>
              </a:ext>
            </a:extLst>
          </p:cNvPr>
          <p:cNvSpPr txBox="1"/>
          <p:nvPr/>
        </p:nvSpPr>
        <p:spPr>
          <a:xfrm>
            <a:off x="8378687" y="5256959"/>
            <a:ext cx="36178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Decision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Represents the split of a program pathway where the program would now be executing a </a:t>
            </a:r>
            <a:r>
              <a:rPr lang="en-US" sz="1200" b="1" dirty="0">
                <a:latin typeface="Century Gothic" panose="020B0502020202020204" pitchFamily="34" charset="0"/>
              </a:rPr>
              <a:t>selection</a:t>
            </a:r>
            <a:r>
              <a:rPr lang="en-US" sz="1200" dirty="0">
                <a:latin typeface="Century Gothic" panose="020B0502020202020204" pitchFamily="34" charset="0"/>
              </a:rPr>
              <a:t> of one pathway out of many or </a:t>
            </a:r>
            <a:r>
              <a:rPr lang="en-US" sz="1200" b="1" dirty="0">
                <a:latin typeface="Century Gothic" panose="020B0502020202020204" pitchFamily="34" charset="0"/>
              </a:rPr>
              <a:t>repeating </a:t>
            </a:r>
            <a:r>
              <a:rPr lang="en-US" sz="1200" dirty="0">
                <a:latin typeface="Century Gothic" panose="020B0502020202020204" pitchFamily="34" charset="0"/>
              </a:rPr>
              <a:t>a certain predefined pathway.</a:t>
            </a:r>
          </a:p>
          <a:p>
            <a:endParaRPr lang="en-ZA" dirty="0"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A2AF1-676F-5AA3-B8BD-B239382C8396}"/>
              </a:ext>
            </a:extLst>
          </p:cNvPr>
          <p:cNvSpPr txBox="1"/>
          <p:nvPr/>
        </p:nvSpPr>
        <p:spPr>
          <a:xfrm>
            <a:off x="2534478" y="3105547"/>
            <a:ext cx="3256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Arrow</a:t>
            </a:r>
          </a:p>
          <a:p>
            <a:r>
              <a:rPr lang="en-ZA" sz="1200" dirty="0">
                <a:latin typeface="Century Gothic" panose="020B0502020202020204" pitchFamily="34" charset="0"/>
              </a:rPr>
              <a:t>Indicates the flow of the program pathways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D2D483-419C-44C3-4E3D-3167ACF84C16}"/>
              </a:ext>
            </a:extLst>
          </p:cNvPr>
          <p:cNvSpPr txBox="1"/>
          <p:nvPr/>
        </p:nvSpPr>
        <p:spPr>
          <a:xfrm>
            <a:off x="8674780" y="815635"/>
            <a:ext cx="332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Process</a:t>
            </a:r>
          </a:p>
          <a:p>
            <a:r>
              <a:rPr lang="en-ZA" sz="1200" dirty="0">
                <a:latin typeface="Century Gothic" panose="020B0502020202020204" pitchFamily="34" charset="0"/>
              </a:rPr>
              <a:t>The symbol is used to show an area where the program would be executing </a:t>
            </a:r>
            <a:r>
              <a:rPr lang="en-ZA" sz="1200">
                <a:latin typeface="Century Gothic" panose="020B0502020202020204" pitchFamily="34" charset="0"/>
              </a:rPr>
              <a:t>some instruction.</a:t>
            </a:r>
            <a:endParaRPr lang="en-ZA" sz="1200" dirty="0">
              <a:latin typeface="Century Gothic" panose="020B0502020202020204" pitchFamily="34" charset="0"/>
            </a:endParaRP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5EBFDEAF-325B-9CA8-A138-574CE1D5E130}"/>
              </a:ext>
            </a:extLst>
          </p:cNvPr>
          <p:cNvSpPr/>
          <p:nvPr/>
        </p:nvSpPr>
        <p:spPr>
          <a:xfrm>
            <a:off x="6733337" y="2974295"/>
            <a:ext cx="1941443" cy="919392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0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Uviwe Makiva</dc:creator>
  <cp:lastModifiedBy>Uviwe Makiva</cp:lastModifiedBy>
  <cp:revision>1</cp:revision>
  <dcterms:created xsi:type="dcterms:W3CDTF">2023-09-12T08:26:22Z</dcterms:created>
  <dcterms:modified xsi:type="dcterms:W3CDTF">2023-09-12T08:43:40Z</dcterms:modified>
</cp:coreProperties>
</file>