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60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9144000" cy="5143500" type="screen16x9"/>
  <p:notesSz cx="6858000" cy="9144000"/>
  <p:embeddedFontLst>
    <p:embeddedFont>
      <p:font typeface="Figtree" panose="020B0604020202020204" charset="0"/>
      <p:regular r:id="rId13"/>
      <p:bold r:id="rId14"/>
      <p:italic r:id="rId15"/>
      <p:boldItalic r:id="rId16"/>
    </p:embeddedFont>
    <p:embeddedFont>
      <p:font typeface="Russo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A3A84-74E6-4682-A5FA-7982BEAD1FA2}">
  <a:tblStyle styleId="{51FA3A84-74E6-4682-A5FA-7982BEAD1F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4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52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427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5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50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816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67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23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407200" cy="22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94275"/>
            <a:ext cx="2156100" cy="71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379140" y="-39687"/>
            <a:ext cx="130037" cy="599861"/>
            <a:chOff x="7225225" y="1687375"/>
            <a:chExt cx="61050" cy="281625"/>
          </a:xfrm>
        </p:grpSpPr>
        <p:sp>
          <p:nvSpPr>
            <p:cNvPr id="12" name="Google Shape;12;p2"/>
            <p:cNvSpPr/>
            <p:nvPr/>
          </p:nvSpPr>
          <p:spPr>
            <a:xfrm>
              <a:off x="7225225" y="1687375"/>
              <a:ext cx="61050" cy="11350"/>
            </a:xfrm>
            <a:custGeom>
              <a:avLst/>
              <a:gdLst/>
              <a:ahLst/>
              <a:cxnLst/>
              <a:rect l="l" t="t" r="r" b="b"/>
              <a:pathLst>
                <a:path w="2442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442" y="453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225225" y="1741550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1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225" y="1795725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1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25225" y="1849600"/>
              <a:ext cx="61050" cy="11350"/>
            </a:xfrm>
            <a:custGeom>
              <a:avLst/>
              <a:gdLst/>
              <a:ahLst/>
              <a:cxnLst/>
              <a:rect l="l" t="t" r="r" b="b"/>
              <a:pathLst>
                <a:path w="2442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442" y="453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25225" y="1903775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1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25225" y="1957950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0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6"/>
          <p:cNvSpPr txBox="1">
            <a:spLocks noGrp="1"/>
          </p:cNvSpPr>
          <p:nvPr>
            <p:ph type="title"/>
          </p:nvPr>
        </p:nvSpPr>
        <p:spPr>
          <a:xfrm>
            <a:off x="1060450" y="3829602"/>
            <a:ext cx="7023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33" name="Google Shape;633;p16"/>
          <p:cNvSpPr txBox="1">
            <a:spLocks noGrp="1"/>
          </p:cNvSpPr>
          <p:nvPr>
            <p:ph type="subTitle" idx="1"/>
          </p:nvPr>
        </p:nvSpPr>
        <p:spPr>
          <a:xfrm>
            <a:off x="1060450" y="2116138"/>
            <a:ext cx="7023000" cy="17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25"/>
          <p:cNvGrpSpPr/>
          <p:nvPr/>
        </p:nvGrpSpPr>
        <p:grpSpPr>
          <a:xfrm rot="-5400000">
            <a:off x="-64662" y="1734461"/>
            <a:ext cx="1110823" cy="3082177"/>
            <a:chOff x="-1318837" y="1750050"/>
            <a:chExt cx="747425" cy="2073725"/>
          </a:xfrm>
        </p:grpSpPr>
        <p:sp>
          <p:nvSpPr>
            <p:cNvPr id="1000" name="Google Shape;1000;p25"/>
            <p:cNvSpPr/>
            <p:nvPr/>
          </p:nvSpPr>
          <p:spPr>
            <a:xfrm>
              <a:off x="-1313187" y="3152300"/>
              <a:ext cx="736125" cy="443250"/>
            </a:xfrm>
            <a:custGeom>
              <a:avLst/>
              <a:gdLst/>
              <a:ahLst/>
              <a:cxnLst/>
              <a:rect l="l" t="t" r="r" b="b"/>
              <a:pathLst>
                <a:path w="29445" h="17730" extrusionOk="0">
                  <a:moveTo>
                    <a:pt x="1" y="1"/>
                  </a:moveTo>
                  <a:lnTo>
                    <a:pt x="1" y="17729"/>
                  </a:lnTo>
                  <a:lnTo>
                    <a:pt x="29445" y="1772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-1273287" y="2680525"/>
              <a:ext cx="639975" cy="446500"/>
            </a:xfrm>
            <a:custGeom>
              <a:avLst/>
              <a:gdLst/>
              <a:ahLst/>
              <a:cxnLst/>
              <a:rect l="l" t="t" r="r" b="b"/>
              <a:pathLst>
                <a:path w="2559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441" y="17860"/>
                  </a:lnTo>
                  <a:lnTo>
                    <a:pt x="441" y="1"/>
                  </a:lnTo>
                  <a:close/>
                  <a:moveTo>
                    <a:pt x="1929" y="1"/>
                  </a:moveTo>
                  <a:lnTo>
                    <a:pt x="1929" y="17860"/>
                  </a:lnTo>
                  <a:lnTo>
                    <a:pt x="2381" y="17860"/>
                  </a:lnTo>
                  <a:lnTo>
                    <a:pt x="2381" y="1"/>
                  </a:lnTo>
                  <a:close/>
                  <a:moveTo>
                    <a:pt x="3870" y="1"/>
                  </a:moveTo>
                  <a:lnTo>
                    <a:pt x="3870" y="17860"/>
                  </a:lnTo>
                  <a:lnTo>
                    <a:pt x="4310" y="17860"/>
                  </a:lnTo>
                  <a:lnTo>
                    <a:pt x="4310" y="1"/>
                  </a:lnTo>
                  <a:close/>
                  <a:moveTo>
                    <a:pt x="5798" y="1"/>
                  </a:moveTo>
                  <a:lnTo>
                    <a:pt x="5798" y="17860"/>
                  </a:lnTo>
                  <a:lnTo>
                    <a:pt x="6251" y="17860"/>
                  </a:lnTo>
                  <a:lnTo>
                    <a:pt x="6251" y="1"/>
                  </a:lnTo>
                  <a:close/>
                  <a:moveTo>
                    <a:pt x="7739" y="1"/>
                  </a:moveTo>
                  <a:lnTo>
                    <a:pt x="7739" y="17860"/>
                  </a:lnTo>
                  <a:lnTo>
                    <a:pt x="8180" y="17860"/>
                  </a:lnTo>
                  <a:lnTo>
                    <a:pt x="8180" y="1"/>
                  </a:lnTo>
                  <a:close/>
                  <a:moveTo>
                    <a:pt x="9668" y="1"/>
                  </a:moveTo>
                  <a:lnTo>
                    <a:pt x="9668" y="17860"/>
                  </a:lnTo>
                  <a:lnTo>
                    <a:pt x="10120" y="17860"/>
                  </a:lnTo>
                  <a:lnTo>
                    <a:pt x="10120" y="1"/>
                  </a:lnTo>
                  <a:close/>
                  <a:moveTo>
                    <a:pt x="11609" y="1"/>
                  </a:moveTo>
                  <a:lnTo>
                    <a:pt x="11609" y="17860"/>
                  </a:lnTo>
                  <a:lnTo>
                    <a:pt x="12049" y="17860"/>
                  </a:lnTo>
                  <a:lnTo>
                    <a:pt x="12049" y="1"/>
                  </a:lnTo>
                  <a:close/>
                  <a:moveTo>
                    <a:pt x="13537" y="1"/>
                  </a:moveTo>
                  <a:lnTo>
                    <a:pt x="13537" y="17860"/>
                  </a:lnTo>
                  <a:lnTo>
                    <a:pt x="13990" y="17860"/>
                  </a:lnTo>
                  <a:lnTo>
                    <a:pt x="13990" y="1"/>
                  </a:lnTo>
                  <a:close/>
                  <a:moveTo>
                    <a:pt x="15478" y="1"/>
                  </a:moveTo>
                  <a:lnTo>
                    <a:pt x="15478" y="17860"/>
                  </a:lnTo>
                  <a:lnTo>
                    <a:pt x="15919" y="17860"/>
                  </a:lnTo>
                  <a:lnTo>
                    <a:pt x="15919" y="1"/>
                  </a:lnTo>
                  <a:close/>
                  <a:moveTo>
                    <a:pt x="17407" y="1"/>
                  </a:moveTo>
                  <a:lnTo>
                    <a:pt x="17407" y="17860"/>
                  </a:lnTo>
                  <a:lnTo>
                    <a:pt x="17859" y="17860"/>
                  </a:lnTo>
                  <a:lnTo>
                    <a:pt x="17859" y="1"/>
                  </a:lnTo>
                  <a:close/>
                  <a:moveTo>
                    <a:pt x="19348" y="1"/>
                  </a:moveTo>
                  <a:lnTo>
                    <a:pt x="19348" y="17860"/>
                  </a:lnTo>
                  <a:lnTo>
                    <a:pt x="19788" y="17860"/>
                  </a:lnTo>
                  <a:lnTo>
                    <a:pt x="19788" y="1"/>
                  </a:lnTo>
                  <a:close/>
                  <a:moveTo>
                    <a:pt x="21277" y="1"/>
                  </a:moveTo>
                  <a:lnTo>
                    <a:pt x="21277" y="17860"/>
                  </a:lnTo>
                  <a:lnTo>
                    <a:pt x="21729" y="17860"/>
                  </a:lnTo>
                  <a:lnTo>
                    <a:pt x="21729" y="1"/>
                  </a:lnTo>
                  <a:close/>
                  <a:moveTo>
                    <a:pt x="23217" y="1"/>
                  </a:moveTo>
                  <a:lnTo>
                    <a:pt x="23217" y="17860"/>
                  </a:lnTo>
                  <a:lnTo>
                    <a:pt x="23658" y="17860"/>
                  </a:lnTo>
                  <a:lnTo>
                    <a:pt x="23658" y="1"/>
                  </a:lnTo>
                  <a:close/>
                  <a:moveTo>
                    <a:pt x="25146" y="1"/>
                  </a:moveTo>
                  <a:lnTo>
                    <a:pt x="25146" y="17860"/>
                  </a:lnTo>
                  <a:lnTo>
                    <a:pt x="25599" y="17860"/>
                  </a:lnTo>
                  <a:lnTo>
                    <a:pt x="25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-1201262" y="1750050"/>
              <a:ext cx="512300" cy="112250"/>
            </a:xfrm>
            <a:custGeom>
              <a:avLst/>
              <a:gdLst/>
              <a:ahLst/>
              <a:cxnLst/>
              <a:rect l="l" t="t" r="r" b="b"/>
              <a:pathLst>
                <a:path w="20492" h="4490" extrusionOk="0">
                  <a:moveTo>
                    <a:pt x="0" y="1"/>
                  </a:moveTo>
                  <a:lnTo>
                    <a:pt x="0" y="4489"/>
                  </a:lnTo>
                  <a:lnTo>
                    <a:pt x="20491" y="4489"/>
                  </a:lnTo>
                  <a:lnTo>
                    <a:pt x="20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-1187287" y="1776250"/>
              <a:ext cx="487600" cy="59550"/>
            </a:xfrm>
            <a:custGeom>
              <a:avLst/>
              <a:gdLst/>
              <a:ahLst/>
              <a:cxnLst/>
              <a:rect l="l" t="t" r="r" b="b"/>
              <a:pathLst>
                <a:path w="19504" h="2382" extrusionOk="0">
                  <a:moveTo>
                    <a:pt x="1" y="0"/>
                  </a:moveTo>
                  <a:lnTo>
                    <a:pt x="1" y="2382"/>
                  </a:lnTo>
                  <a:lnTo>
                    <a:pt x="453" y="2382"/>
                  </a:lnTo>
                  <a:lnTo>
                    <a:pt x="453" y="0"/>
                  </a:lnTo>
                  <a:close/>
                  <a:moveTo>
                    <a:pt x="1192" y="0"/>
                  </a:moveTo>
                  <a:lnTo>
                    <a:pt x="1192" y="2382"/>
                  </a:lnTo>
                  <a:lnTo>
                    <a:pt x="1644" y="2382"/>
                  </a:lnTo>
                  <a:lnTo>
                    <a:pt x="1644" y="0"/>
                  </a:lnTo>
                  <a:close/>
                  <a:moveTo>
                    <a:pt x="2382" y="0"/>
                  </a:moveTo>
                  <a:lnTo>
                    <a:pt x="2382" y="2382"/>
                  </a:lnTo>
                  <a:lnTo>
                    <a:pt x="2835" y="2382"/>
                  </a:lnTo>
                  <a:lnTo>
                    <a:pt x="2835" y="0"/>
                  </a:lnTo>
                  <a:close/>
                  <a:moveTo>
                    <a:pt x="3573" y="0"/>
                  </a:moveTo>
                  <a:lnTo>
                    <a:pt x="3573" y="2382"/>
                  </a:lnTo>
                  <a:lnTo>
                    <a:pt x="4025" y="2382"/>
                  </a:lnTo>
                  <a:lnTo>
                    <a:pt x="4025" y="0"/>
                  </a:lnTo>
                  <a:close/>
                  <a:moveTo>
                    <a:pt x="4763" y="0"/>
                  </a:moveTo>
                  <a:lnTo>
                    <a:pt x="4763" y="2382"/>
                  </a:lnTo>
                  <a:lnTo>
                    <a:pt x="5216" y="2382"/>
                  </a:lnTo>
                  <a:lnTo>
                    <a:pt x="5216" y="0"/>
                  </a:lnTo>
                  <a:close/>
                  <a:moveTo>
                    <a:pt x="5954" y="0"/>
                  </a:moveTo>
                  <a:lnTo>
                    <a:pt x="5954" y="2382"/>
                  </a:lnTo>
                  <a:lnTo>
                    <a:pt x="6407" y="2382"/>
                  </a:lnTo>
                  <a:lnTo>
                    <a:pt x="6407" y="0"/>
                  </a:lnTo>
                  <a:close/>
                  <a:moveTo>
                    <a:pt x="7145" y="0"/>
                  </a:moveTo>
                  <a:lnTo>
                    <a:pt x="7145" y="2382"/>
                  </a:lnTo>
                  <a:lnTo>
                    <a:pt x="7597" y="2382"/>
                  </a:lnTo>
                  <a:lnTo>
                    <a:pt x="7597" y="0"/>
                  </a:lnTo>
                  <a:close/>
                  <a:moveTo>
                    <a:pt x="8335" y="0"/>
                  </a:moveTo>
                  <a:lnTo>
                    <a:pt x="8335" y="2382"/>
                  </a:lnTo>
                  <a:lnTo>
                    <a:pt x="8788" y="2382"/>
                  </a:lnTo>
                  <a:lnTo>
                    <a:pt x="8788" y="0"/>
                  </a:lnTo>
                  <a:close/>
                  <a:moveTo>
                    <a:pt x="9526" y="0"/>
                  </a:moveTo>
                  <a:lnTo>
                    <a:pt x="9526" y="2382"/>
                  </a:lnTo>
                  <a:lnTo>
                    <a:pt x="9978" y="2382"/>
                  </a:lnTo>
                  <a:lnTo>
                    <a:pt x="9978" y="0"/>
                  </a:lnTo>
                  <a:close/>
                  <a:moveTo>
                    <a:pt x="10717" y="0"/>
                  </a:moveTo>
                  <a:lnTo>
                    <a:pt x="10717" y="2382"/>
                  </a:lnTo>
                  <a:lnTo>
                    <a:pt x="11169" y="2382"/>
                  </a:lnTo>
                  <a:lnTo>
                    <a:pt x="11169" y="0"/>
                  </a:lnTo>
                  <a:close/>
                  <a:moveTo>
                    <a:pt x="11907" y="0"/>
                  </a:moveTo>
                  <a:lnTo>
                    <a:pt x="11907" y="2382"/>
                  </a:lnTo>
                  <a:lnTo>
                    <a:pt x="12360" y="2382"/>
                  </a:lnTo>
                  <a:lnTo>
                    <a:pt x="12360" y="0"/>
                  </a:lnTo>
                  <a:close/>
                  <a:moveTo>
                    <a:pt x="13098" y="0"/>
                  </a:moveTo>
                  <a:lnTo>
                    <a:pt x="13098" y="2382"/>
                  </a:lnTo>
                  <a:lnTo>
                    <a:pt x="13550" y="2382"/>
                  </a:lnTo>
                  <a:lnTo>
                    <a:pt x="13550" y="0"/>
                  </a:lnTo>
                  <a:close/>
                  <a:moveTo>
                    <a:pt x="14288" y="0"/>
                  </a:moveTo>
                  <a:lnTo>
                    <a:pt x="14288" y="2382"/>
                  </a:lnTo>
                  <a:lnTo>
                    <a:pt x="14741" y="2382"/>
                  </a:lnTo>
                  <a:lnTo>
                    <a:pt x="14741" y="0"/>
                  </a:lnTo>
                  <a:close/>
                  <a:moveTo>
                    <a:pt x="15479" y="0"/>
                  </a:moveTo>
                  <a:lnTo>
                    <a:pt x="15479" y="2382"/>
                  </a:lnTo>
                  <a:lnTo>
                    <a:pt x="15932" y="2382"/>
                  </a:lnTo>
                  <a:lnTo>
                    <a:pt x="15932" y="0"/>
                  </a:lnTo>
                  <a:close/>
                  <a:moveTo>
                    <a:pt x="16670" y="0"/>
                  </a:moveTo>
                  <a:lnTo>
                    <a:pt x="16670" y="2382"/>
                  </a:lnTo>
                  <a:lnTo>
                    <a:pt x="17122" y="2382"/>
                  </a:lnTo>
                  <a:lnTo>
                    <a:pt x="17122" y="0"/>
                  </a:lnTo>
                  <a:close/>
                  <a:moveTo>
                    <a:pt x="17860" y="0"/>
                  </a:moveTo>
                  <a:lnTo>
                    <a:pt x="17860" y="2382"/>
                  </a:lnTo>
                  <a:lnTo>
                    <a:pt x="18313" y="2382"/>
                  </a:lnTo>
                  <a:lnTo>
                    <a:pt x="18313" y="0"/>
                  </a:lnTo>
                  <a:close/>
                  <a:moveTo>
                    <a:pt x="19051" y="0"/>
                  </a:moveTo>
                  <a:lnTo>
                    <a:pt x="19051" y="2382"/>
                  </a:lnTo>
                  <a:lnTo>
                    <a:pt x="19503" y="2382"/>
                  </a:lnTo>
                  <a:lnTo>
                    <a:pt x="19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-1048862" y="2482300"/>
              <a:ext cx="207200" cy="95275"/>
            </a:xfrm>
            <a:custGeom>
              <a:avLst/>
              <a:gdLst/>
              <a:ahLst/>
              <a:cxnLst/>
              <a:rect l="l" t="t" r="r" b="b"/>
              <a:pathLst>
                <a:path w="8288" h="3811" extrusionOk="0">
                  <a:moveTo>
                    <a:pt x="1905" y="0"/>
                  </a:moveTo>
                  <a:cubicBezTo>
                    <a:pt x="858" y="0"/>
                    <a:pt x="0" y="857"/>
                    <a:pt x="0" y="1905"/>
                  </a:cubicBezTo>
                  <a:cubicBezTo>
                    <a:pt x="0" y="2953"/>
                    <a:pt x="858" y="3810"/>
                    <a:pt x="1905" y="3810"/>
                  </a:cubicBezTo>
                  <a:lnTo>
                    <a:pt x="6394" y="3810"/>
                  </a:lnTo>
                  <a:cubicBezTo>
                    <a:pt x="7442" y="3810"/>
                    <a:pt x="8287" y="2953"/>
                    <a:pt x="8287" y="1905"/>
                  </a:cubicBezTo>
                  <a:cubicBezTo>
                    <a:pt x="8287" y="857"/>
                    <a:pt x="7442" y="0"/>
                    <a:pt x="6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-1054212" y="2340300"/>
              <a:ext cx="408100" cy="106300"/>
            </a:xfrm>
            <a:custGeom>
              <a:avLst/>
              <a:gdLst/>
              <a:ahLst/>
              <a:cxnLst/>
              <a:rect l="l" t="t" r="r" b="b"/>
              <a:pathLst>
                <a:path w="16324" h="4252" extrusionOk="0">
                  <a:moveTo>
                    <a:pt x="14192" y="441"/>
                  </a:moveTo>
                  <a:cubicBezTo>
                    <a:pt x="15121" y="441"/>
                    <a:pt x="15871" y="1191"/>
                    <a:pt x="15871" y="2120"/>
                  </a:cubicBezTo>
                  <a:cubicBezTo>
                    <a:pt x="15871" y="3049"/>
                    <a:pt x="15121" y="3799"/>
                    <a:pt x="14192" y="3799"/>
                  </a:cubicBezTo>
                  <a:lnTo>
                    <a:pt x="2119" y="3799"/>
                  </a:lnTo>
                  <a:cubicBezTo>
                    <a:pt x="1191" y="3799"/>
                    <a:pt x="441" y="3049"/>
                    <a:pt x="441" y="2120"/>
                  </a:cubicBezTo>
                  <a:cubicBezTo>
                    <a:pt x="441" y="1191"/>
                    <a:pt x="1191" y="441"/>
                    <a:pt x="2119" y="441"/>
                  </a:cubicBezTo>
                  <a:close/>
                  <a:moveTo>
                    <a:pt x="2119" y="1"/>
                  </a:moveTo>
                  <a:cubicBezTo>
                    <a:pt x="953" y="1"/>
                    <a:pt x="0" y="953"/>
                    <a:pt x="0" y="2120"/>
                  </a:cubicBezTo>
                  <a:cubicBezTo>
                    <a:pt x="0" y="3299"/>
                    <a:pt x="953" y="4251"/>
                    <a:pt x="2119" y="4251"/>
                  </a:cubicBezTo>
                  <a:lnTo>
                    <a:pt x="14192" y="4251"/>
                  </a:lnTo>
                  <a:cubicBezTo>
                    <a:pt x="15371" y="4251"/>
                    <a:pt x="16324" y="3287"/>
                    <a:pt x="16324" y="2120"/>
                  </a:cubicBezTo>
                  <a:cubicBezTo>
                    <a:pt x="16324" y="953"/>
                    <a:pt x="15371" y="1"/>
                    <a:pt x="14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-750312" y="2345725"/>
              <a:ext cx="101825" cy="95150"/>
            </a:xfrm>
            <a:custGeom>
              <a:avLst/>
              <a:gdLst/>
              <a:ahLst/>
              <a:cxnLst/>
              <a:rect l="l" t="t" r="r" b="b"/>
              <a:pathLst>
                <a:path w="4073" h="3806" extrusionOk="0">
                  <a:moveTo>
                    <a:pt x="2039" y="1"/>
                  </a:moveTo>
                  <a:cubicBezTo>
                    <a:pt x="1114" y="1"/>
                    <a:pt x="296" y="676"/>
                    <a:pt x="155" y="1617"/>
                  </a:cubicBezTo>
                  <a:cubicBezTo>
                    <a:pt x="0" y="2653"/>
                    <a:pt x="715" y="3629"/>
                    <a:pt x="1751" y="3784"/>
                  </a:cubicBezTo>
                  <a:cubicBezTo>
                    <a:pt x="1846" y="3798"/>
                    <a:pt x="1940" y="3805"/>
                    <a:pt x="2033" y="3805"/>
                  </a:cubicBezTo>
                  <a:cubicBezTo>
                    <a:pt x="2959" y="3805"/>
                    <a:pt x="3777" y="3130"/>
                    <a:pt x="3918" y="2189"/>
                  </a:cubicBezTo>
                  <a:cubicBezTo>
                    <a:pt x="4072" y="1153"/>
                    <a:pt x="3358" y="177"/>
                    <a:pt x="2322" y="22"/>
                  </a:cubicBezTo>
                  <a:cubicBezTo>
                    <a:pt x="2227" y="8"/>
                    <a:pt x="2133" y="1"/>
                    <a:pt x="2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-1276862" y="3591650"/>
              <a:ext cx="663500" cy="196175"/>
            </a:xfrm>
            <a:custGeom>
              <a:avLst/>
              <a:gdLst/>
              <a:ahLst/>
              <a:cxnLst/>
              <a:rect l="l" t="t" r="r" b="b"/>
              <a:pathLst>
                <a:path w="26540" h="7847" extrusionOk="0">
                  <a:moveTo>
                    <a:pt x="0" y="1"/>
                  </a:moveTo>
                  <a:lnTo>
                    <a:pt x="0" y="7847"/>
                  </a:lnTo>
                  <a:lnTo>
                    <a:pt x="26539" y="7847"/>
                  </a:lnTo>
                  <a:lnTo>
                    <a:pt x="2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-1276862" y="3787800"/>
              <a:ext cx="663500" cy="35975"/>
            </a:xfrm>
            <a:custGeom>
              <a:avLst/>
              <a:gdLst/>
              <a:ahLst/>
              <a:cxnLst/>
              <a:rect l="l" t="t" r="r" b="b"/>
              <a:pathLst>
                <a:path w="26540" h="1439" extrusionOk="0">
                  <a:moveTo>
                    <a:pt x="0" y="1"/>
                  </a:moveTo>
                  <a:cubicBezTo>
                    <a:pt x="4370" y="959"/>
                    <a:pt x="8820" y="1438"/>
                    <a:pt x="13270" y="1438"/>
                  </a:cubicBezTo>
                  <a:cubicBezTo>
                    <a:pt x="17720" y="1438"/>
                    <a:pt x="22170" y="959"/>
                    <a:pt x="26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9" name="Google Shape;1009;p25"/>
            <p:cNvGrpSpPr/>
            <p:nvPr/>
          </p:nvGrpSpPr>
          <p:grpSpPr>
            <a:xfrm>
              <a:off x="-1318837" y="1856625"/>
              <a:ext cx="747425" cy="1740700"/>
              <a:chOff x="1918025" y="2285975"/>
              <a:chExt cx="747425" cy="1740700"/>
            </a:xfrm>
          </p:grpSpPr>
          <p:sp>
            <p:nvSpPr>
              <p:cNvPr id="1010" name="Google Shape;1010;p25"/>
              <p:cNvSpPr/>
              <p:nvPr/>
            </p:nvSpPr>
            <p:spPr>
              <a:xfrm>
                <a:off x="1988575" y="2285975"/>
                <a:ext cx="6063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2691" extrusionOk="0">
                    <a:moveTo>
                      <a:pt x="23801" y="441"/>
                    </a:moveTo>
                    <a:lnTo>
                      <a:pt x="23801" y="2239"/>
                    </a:lnTo>
                    <a:lnTo>
                      <a:pt x="453" y="2239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2465"/>
                    </a:lnTo>
                    <a:lnTo>
                      <a:pt x="226" y="2691"/>
                    </a:lnTo>
                    <a:lnTo>
                      <a:pt x="24027" y="2691"/>
                    </a:lnTo>
                    <a:lnTo>
                      <a:pt x="24253" y="2465"/>
                    </a:lnTo>
                    <a:lnTo>
                      <a:pt x="24253" y="226"/>
                    </a:lnTo>
                    <a:lnTo>
                      <a:pt x="240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1955225" y="2341925"/>
                <a:ext cx="673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2692" extrusionOk="0">
                    <a:moveTo>
                      <a:pt x="25230" y="453"/>
                    </a:moveTo>
                    <a:lnTo>
                      <a:pt x="26325" y="2251"/>
                    </a:lnTo>
                    <a:lnTo>
                      <a:pt x="596" y="2251"/>
                    </a:lnTo>
                    <a:lnTo>
                      <a:pt x="1691" y="453"/>
                    </a:lnTo>
                    <a:close/>
                    <a:moveTo>
                      <a:pt x="1560" y="1"/>
                    </a:moveTo>
                    <a:lnTo>
                      <a:pt x="1370" y="108"/>
                    </a:lnTo>
                    <a:lnTo>
                      <a:pt x="1" y="2358"/>
                    </a:lnTo>
                    <a:lnTo>
                      <a:pt x="191" y="2691"/>
                    </a:lnTo>
                    <a:lnTo>
                      <a:pt x="26730" y="2691"/>
                    </a:lnTo>
                    <a:lnTo>
                      <a:pt x="26921" y="2358"/>
                    </a:lnTo>
                    <a:lnTo>
                      <a:pt x="25552" y="108"/>
                    </a:lnTo>
                    <a:lnTo>
                      <a:pt x="25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5"/>
              <p:cNvSpPr/>
              <p:nvPr/>
            </p:nvSpPr>
            <p:spPr>
              <a:xfrm>
                <a:off x="1954625" y="2398175"/>
                <a:ext cx="674225" cy="2706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0824" extrusionOk="0">
                    <a:moveTo>
                      <a:pt x="26528" y="441"/>
                    </a:moveTo>
                    <a:lnTo>
                      <a:pt x="26528" y="10371"/>
                    </a:lnTo>
                    <a:lnTo>
                      <a:pt x="441" y="10371"/>
                    </a:lnTo>
                    <a:lnTo>
                      <a:pt x="441" y="441"/>
                    </a:lnTo>
                    <a:close/>
                    <a:moveTo>
                      <a:pt x="215" y="1"/>
                    </a:moveTo>
                    <a:lnTo>
                      <a:pt x="1" y="215"/>
                    </a:lnTo>
                    <a:lnTo>
                      <a:pt x="1" y="10597"/>
                    </a:lnTo>
                    <a:lnTo>
                      <a:pt x="215" y="10824"/>
                    </a:lnTo>
                    <a:lnTo>
                      <a:pt x="26754" y="10824"/>
                    </a:lnTo>
                    <a:lnTo>
                      <a:pt x="26969" y="10597"/>
                    </a:lnTo>
                    <a:lnTo>
                      <a:pt x="26969" y="215"/>
                    </a:ln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1954625" y="2657450"/>
                <a:ext cx="674225" cy="4036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6145" extrusionOk="0">
                    <a:moveTo>
                      <a:pt x="26528" y="453"/>
                    </a:moveTo>
                    <a:lnTo>
                      <a:pt x="26528" y="15704"/>
                    </a:lnTo>
                    <a:lnTo>
                      <a:pt x="441" y="15704"/>
                    </a:lnTo>
                    <a:lnTo>
                      <a:pt x="441" y="453"/>
                    </a:lnTo>
                    <a:close/>
                    <a:moveTo>
                      <a:pt x="215" y="0"/>
                    </a:moveTo>
                    <a:lnTo>
                      <a:pt x="1" y="226"/>
                    </a:lnTo>
                    <a:lnTo>
                      <a:pt x="1" y="15931"/>
                    </a:lnTo>
                    <a:lnTo>
                      <a:pt x="215" y="16145"/>
                    </a:lnTo>
                    <a:lnTo>
                      <a:pt x="26754" y="16145"/>
                    </a:lnTo>
                    <a:lnTo>
                      <a:pt x="26969" y="15931"/>
                    </a:lnTo>
                    <a:lnTo>
                      <a:pt x="26969" y="226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1918025" y="3050050"/>
                <a:ext cx="747425" cy="976625"/>
              </a:xfrm>
              <a:custGeom>
                <a:avLst/>
                <a:gdLst/>
                <a:ahLst/>
                <a:cxnLst/>
                <a:rect l="l" t="t" r="r" b="b"/>
                <a:pathLst>
                  <a:path w="29897" h="39065" extrusionOk="0">
                    <a:moveTo>
                      <a:pt x="29456" y="441"/>
                    </a:moveTo>
                    <a:lnTo>
                      <a:pt x="29456" y="38612"/>
                    </a:lnTo>
                    <a:lnTo>
                      <a:pt x="441" y="38612"/>
                    </a:lnTo>
                    <a:lnTo>
                      <a:pt x="441" y="441"/>
                    </a:lnTo>
                    <a:close/>
                    <a:moveTo>
                      <a:pt x="227" y="0"/>
                    </a:moveTo>
                    <a:lnTo>
                      <a:pt x="0" y="227"/>
                    </a:lnTo>
                    <a:lnTo>
                      <a:pt x="0" y="38839"/>
                    </a:lnTo>
                    <a:lnTo>
                      <a:pt x="227" y="39065"/>
                    </a:lnTo>
                    <a:lnTo>
                      <a:pt x="29671" y="39065"/>
                    </a:lnTo>
                    <a:lnTo>
                      <a:pt x="29897" y="38839"/>
                    </a:lnTo>
                    <a:lnTo>
                      <a:pt x="29897" y="227"/>
                    </a:lnTo>
                    <a:lnTo>
                      <a:pt x="29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5"/>
              <p:cNvSpPr/>
              <p:nvPr/>
            </p:nvSpPr>
            <p:spPr>
              <a:xfrm>
                <a:off x="1954625" y="2703875"/>
                <a:ext cx="674225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4288" extrusionOk="0">
                    <a:moveTo>
                      <a:pt x="26528" y="441"/>
                    </a:moveTo>
                    <a:lnTo>
                      <a:pt x="26528" y="13847"/>
                    </a:lnTo>
                    <a:lnTo>
                      <a:pt x="441" y="13847"/>
                    </a:lnTo>
                    <a:lnTo>
                      <a:pt x="441" y="441"/>
                    </a:lnTo>
                    <a:close/>
                    <a:moveTo>
                      <a:pt x="215" y="0"/>
                    </a:moveTo>
                    <a:lnTo>
                      <a:pt x="1" y="227"/>
                    </a:lnTo>
                    <a:lnTo>
                      <a:pt x="1" y="14074"/>
                    </a:lnTo>
                    <a:lnTo>
                      <a:pt x="215" y="14288"/>
                    </a:lnTo>
                    <a:lnTo>
                      <a:pt x="26754" y="14288"/>
                    </a:lnTo>
                    <a:lnTo>
                      <a:pt x="26969" y="14074"/>
                    </a:lnTo>
                    <a:lnTo>
                      <a:pt x="26969" y="227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25"/>
            <p:cNvSpPr/>
            <p:nvPr/>
          </p:nvSpPr>
          <p:spPr>
            <a:xfrm>
              <a:off x="-1278962" y="3296075"/>
              <a:ext cx="670950" cy="159875"/>
            </a:xfrm>
            <a:custGeom>
              <a:avLst/>
              <a:gdLst/>
              <a:ahLst/>
              <a:cxnLst/>
              <a:rect l="l" t="t" r="r" b="b"/>
              <a:pathLst>
                <a:path w="26838" h="6395" extrusionOk="0">
                  <a:moveTo>
                    <a:pt x="23647" y="453"/>
                  </a:moveTo>
                  <a:cubicBezTo>
                    <a:pt x="25159" y="453"/>
                    <a:pt x="26397" y="1679"/>
                    <a:pt x="26397" y="3203"/>
                  </a:cubicBezTo>
                  <a:cubicBezTo>
                    <a:pt x="26397" y="4716"/>
                    <a:pt x="25159" y="5954"/>
                    <a:pt x="23647" y="5954"/>
                  </a:cubicBezTo>
                  <a:lnTo>
                    <a:pt x="3192" y="5954"/>
                  </a:lnTo>
                  <a:cubicBezTo>
                    <a:pt x="1680" y="5954"/>
                    <a:pt x="441" y="4716"/>
                    <a:pt x="441" y="3203"/>
                  </a:cubicBezTo>
                  <a:cubicBezTo>
                    <a:pt x="441" y="1679"/>
                    <a:pt x="1680" y="453"/>
                    <a:pt x="3192" y="453"/>
                  </a:cubicBezTo>
                  <a:close/>
                  <a:moveTo>
                    <a:pt x="3192" y="1"/>
                  </a:moveTo>
                  <a:cubicBezTo>
                    <a:pt x="1430" y="1"/>
                    <a:pt x="1" y="1441"/>
                    <a:pt x="1" y="3203"/>
                  </a:cubicBezTo>
                  <a:cubicBezTo>
                    <a:pt x="1" y="4966"/>
                    <a:pt x="1430" y="6394"/>
                    <a:pt x="3192" y="6394"/>
                  </a:cubicBezTo>
                  <a:lnTo>
                    <a:pt x="23647" y="6394"/>
                  </a:lnTo>
                  <a:cubicBezTo>
                    <a:pt x="25409" y="6394"/>
                    <a:pt x="26838" y="4966"/>
                    <a:pt x="26838" y="3203"/>
                  </a:cubicBezTo>
                  <a:cubicBezTo>
                    <a:pt x="26838" y="1441"/>
                    <a:pt x="25409" y="1"/>
                    <a:pt x="23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25"/>
          <p:cNvGrpSpPr/>
          <p:nvPr/>
        </p:nvGrpSpPr>
        <p:grpSpPr>
          <a:xfrm>
            <a:off x="-927572" y="1203140"/>
            <a:ext cx="2254169" cy="1312194"/>
            <a:chOff x="6065275" y="1704650"/>
            <a:chExt cx="1564200" cy="910550"/>
          </a:xfrm>
        </p:grpSpPr>
        <p:grpSp>
          <p:nvGrpSpPr>
            <p:cNvPr id="1018" name="Google Shape;1018;p25"/>
            <p:cNvGrpSpPr/>
            <p:nvPr/>
          </p:nvGrpSpPr>
          <p:grpSpPr>
            <a:xfrm rot="-5400000">
              <a:off x="6589000" y="1462500"/>
              <a:ext cx="516750" cy="1552900"/>
              <a:chOff x="6509975" y="1383475"/>
              <a:chExt cx="516750" cy="1552900"/>
            </a:xfrm>
          </p:grpSpPr>
          <p:sp>
            <p:nvSpPr>
              <p:cNvPr id="1019" name="Google Shape;1019;p25"/>
              <p:cNvSpPr/>
              <p:nvPr/>
            </p:nvSpPr>
            <p:spPr>
              <a:xfrm>
                <a:off x="7015375" y="1383475"/>
                <a:ext cx="11350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2116" extrusionOk="0">
                    <a:moveTo>
                      <a:pt x="1" y="0"/>
                    </a:moveTo>
                    <a:lnTo>
                      <a:pt x="1" y="62115"/>
                    </a:lnTo>
                    <a:lnTo>
                      <a:pt x="453" y="6211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6509975" y="1383475"/>
                <a:ext cx="11025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62116" extrusionOk="0">
                    <a:moveTo>
                      <a:pt x="0" y="0"/>
                    </a:moveTo>
                    <a:lnTo>
                      <a:pt x="0" y="62115"/>
                    </a:lnTo>
                    <a:lnTo>
                      <a:pt x="441" y="62115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6554025" y="1409375"/>
                <a:ext cx="423575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28826" extrusionOk="0">
                    <a:moveTo>
                      <a:pt x="8478" y="453"/>
                    </a:moveTo>
                    <a:cubicBezTo>
                      <a:pt x="12895" y="453"/>
                      <a:pt x="16502" y="4048"/>
                      <a:pt x="16490" y="8466"/>
                    </a:cubicBezTo>
                    <a:lnTo>
                      <a:pt x="16490" y="20360"/>
                    </a:lnTo>
                    <a:cubicBezTo>
                      <a:pt x="16490" y="24777"/>
                      <a:pt x="12895" y="28373"/>
                      <a:pt x="8478" y="28373"/>
                    </a:cubicBezTo>
                    <a:cubicBezTo>
                      <a:pt x="4048" y="28373"/>
                      <a:pt x="453" y="24777"/>
                      <a:pt x="453" y="20360"/>
                    </a:cubicBezTo>
                    <a:lnTo>
                      <a:pt x="453" y="8466"/>
                    </a:lnTo>
                    <a:cubicBezTo>
                      <a:pt x="453" y="4048"/>
                      <a:pt x="4048" y="453"/>
                      <a:pt x="8478" y="453"/>
                    </a:cubicBezTo>
                    <a:close/>
                    <a:moveTo>
                      <a:pt x="8478" y="0"/>
                    </a:moveTo>
                    <a:cubicBezTo>
                      <a:pt x="3798" y="0"/>
                      <a:pt x="0" y="3798"/>
                      <a:pt x="0" y="8466"/>
                    </a:cubicBezTo>
                    <a:lnTo>
                      <a:pt x="0" y="20360"/>
                    </a:lnTo>
                    <a:cubicBezTo>
                      <a:pt x="0" y="25027"/>
                      <a:pt x="3798" y="28825"/>
                      <a:pt x="8478" y="28825"/>
                    </a:cubicBezTo>
                    <a:cubicBezTo>
                      <a:pt x="13145" y="28825"/>
                      <a:pt x="16943" y="25027"/>
                      <a:pt x="16943" y="20360"/>
                    </a:cubicBezTo>
                    <a:lnTo>
                      <a:pt x="16943" y="8466"/>
                    </a:lnTo>
                    <a:cubicBezTo>
                      <a:pt x="16943" y="3798"/>
                      <a:pt x="13145" y="0"/>
                      <a:pt x="8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2" name="Google Shape;1022;p25"/>
            <p:cNvGrpSpPr/>
            <p:nvPr/>
          </p:nvGrpSpPr>
          <p:grpSpPr>
            <a:xfrm rot="-5400000">
              <a:off x="6485113" y="1610738"/>
              <a:ext cx="61050" cy="281625"/>
              <a:chOff x="7225225" y="1687375"/>
              <a:chExt cx="61050" cy="281625"/>
            </a:xfrm>
          </p:grpSpPr>
          <p:sp>
            <p:nvSpPr>
              <p:cNvPr id="1023" name="Google Shape;1023;p25"/>
              <p:cNvSpPr/>
              <p:nvPr/>
            </p:nvSpPr>
            <p:spPr>
              <a:xfrm>
                <a:off x="7225225" y="1687375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7225225" y="17415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7225225" y="179572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7225225" y="18496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7225225" y="190377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7225225" y="19579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9" name="Google Shape;1029;p25"/>
            <p:cNvSpPr/>
            <p:nvPr/>
          </p:nvSpPr>
          <p:spPr>
            <a:xfrm rot="-5400000">
              <a:off x="6823100" y="1830775"/>
              <a:ext cx="653975" cy="595775"/>
            </a:xfrm>
            <a:custGeom>
              <a:avLst/>
              <a:gdLst/>
              <a:ahLst/>
              <a:cxnLst/>
              <a:rect l="l" t="t" r="r" b="b"/>
              <a:pathLst>
                <a:path w="26159" h="23831" extrusionOk="0">
                  <a:moveTo>
                    <a:pt x="13083" y="0"/>
                  </a:moveTo>
                  <a:cubicBezTo>
                    <a:pt x="10034" y="0"/>
                    <a:pt x="6983" y="1164"/>
                    <a:pt x="4655" y="3492"/>
                  </a:cubicBezTo>
                  <a:cubicBezTo>
                    <a:pt x="0" y="8147"/>
                    <a:pt x="0" y="15684"/>
                    <a:pt x="4655" y="20339"/>
                  </a:cubicBezTo>
                  <a:cubicBezTo>
                    <a:pt x="6983" y="22667"/>
                    <a:pt x="10034" y="23831"/>
                    <a:pt x="13083" y="23831"/>
                  </a:cubicBezTo>
                  <a:cubicBezTo>
                    <a:pt x="16133" y="23831"/>
                    <a:pt x="19181" y="22667"/>
                    <a:pt x="21503" y="20339"/>
                  </a:cubicBezTo>
                  <a:cubicBezTo>
                    <a:pt x="26158" y="15684"/>
                    <a:pt x="26158" y="8147"/>
                    <a:pt x="21503" y="3492"/>
                  </a:cubicBezTo>
                  <a:cubicBezTo>
                    <a:pt x="19181" y="1164"/>
                    <a:pt x="16133" y="0"/>
                    <a:pt x="1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 rot="-5400000">
              <a:off x="6872813" y="1851088"/>
              <a:ext cx="554550" cy="554575"/>
            </a:xfrm>
            <a:custGeom>
              <a:avLst/>
              <a:gdLst/>
              <a:ahLst/>
              <a:cxnLst/>
              <a:rect l="l" t="t" r="r" b="b"/>
              <a:pathLst>
                <a:path w="22182" h="22183" extrusionOk="0">
                  <a:moveTo>
                    <a:pt x="11085" y="441"/>
                  </a:moveTo>
                  <a:cubicBezTo>
                    <a:pt x="16955" y="441"/>
                    <a:pt x="21729" y="5216"/>
                    <a:pt x="21729" y="11086"/>
                  </a:cubicBezTo>
                  <a:cubicBezTo>
                    <a:pt x="21729" y="16955"/>
                    <a:pt x="16955" y="21730"/>
                    <a:pt x="11085" y="21730"/>
                  </a:cubicBezTo>
                  <a:cubicBezTo>
                    <a:pt x="5215" y="21730"/>
                    <a:pt x="441" y="16955"/>
                    <a:pt x="441" y="11086"/>
                  </a:cubicBezTo>
                  <a:cubicBezTo>
                    <a:pt x="441" y="5216"/>
                    <a:pt x="5215" y="441"/>
                    <a:pt x="11085" y="441"/>
                  </a:cubicBezTo>
                  <a:close/>
                  <a:moveTo>
                    <a:pt x="11085" y="1"/>
                  </a:moveTo>
                  <a:cubicBezTo>
                    <a:pt x="4977" y="1"/>
                    <a:pt x="0" y="4978"/>
                    <a:pt x="0" y="11086"/>
                  </a:cubicBezTo>
                  <a:cubicBezTo>
                    <a:pt x="0" y="17205"/>
                    <a:pt x="4977" y="22182"/>
                    <a:pt x="11085" y="22182"/>
                  </a:cubicBezTo>
                  <a:cubicBezTo>
                    <a:pt x="17205" y="22182"/>
                    <a:pt x="22182" y="17205"/>
                    <a:pt x="22182" y="11086"/>
                  </a:cubicBezTo>
                  <a:cubicBezTo>
                    <a:pt x="22182" y="4978"/>
                    <a:pt x="17205" y="1"/>
                    <a:pt x="1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 rot="-5400000">
              <a:off x="6918938" y="1897238"/>
              <a:ext cx="462300" cy="462275"/>
            </a:xfrm>
            <a:custGeom>
              <a:avLst/>
              <a:gdLst/>
              <a:ahLst/>
              <a:cxnLst/>
              <a:rect l="l" t="t" r="r" b="b"/>
              <a:pathLst>
                <a:path w="18492" h="18491" extrusionOk="0">
                  <a:moveTo>
                    <a:pt x="9240" y="441"/>
                  </a:moveTo>
                  <a:cubicBezTo>
                    <a:pt x="14098" y="441"/>
                    <a:pt x="18039" y="4394"/>
                    <a:pt x="18039" y="9240"/>
                  </a:cubicBezTo>
                  <a:cubicBezTo>
                    <a:pt x="18039" y="14097"/>
                    <a:pt x="14098" y="18038"/>
                    <a:pt x="9240" y="18038"/>
                  </a:cubicBezTo>
                  <a:cubicBezTo>
                    <a:pt x="4394" y="18038"/>
                    <a:pt x="441" y="14097"/>
                    <a:pt x="441" y="9240"/>
                  </a:cubicBezTo>
                  <a:cubicBezTo>
                    <a:pt x="441" y="4394"/>
                    <a:pt x="4394" y="441"/>
                    <a:pt x="9240" y="441"/>
                  </a:cubicBezTo>
                  <a:close/>
                  <a:moveTo>
                    <a:pt x="9240" y="0"/>
                  </a:moveTo>
                  <a:cubicBezTo>
                    <a:pt x="4144" y="0"/>
                    <a:pt x="1" y="4144"/>
                    <a:pt x="1" y="9240"/>
                  </a:cubicBezTo>
                  <a:cubicBezTo>
                    <a:pt x="1" y="14335"/>
                    <a:pt x="4144" y="18491"/>
                    <a:pt x="9240" y="18491"/>
                  </a:cubicBezTo>
                  <a:cubicBezTo>
                    <a:pt x="14348" y="18491"/>
                    <a:pt x="18491" y="14335"/>
                    <a:pt x="18491" y="9240"/>
                  </a:cubicBezTo>
                  <a:cubicBezTo>
                    <a:pt x="18491" y="4144"/>
                    <a:pt x="14348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 rot="-5400000">
              <a:off x="6988150" y="1966450"/>
              <a:ext cx="323575" cy="323875"/>
            </a:xfrm>
            <a:custGeom>
              <a:avLst/>
              <a:gdLst/>
              <a:ahLst/>
              <a:cxnLst/>
              <a:rect l="l" t="t" r="r" b="b"/>
              <a:pathLst>
                <a:path w="12943" h="12955" extrusionOk="0">
                  <a:moveTo>
                    <a:pt x="6466" y="453"/>
                  </a:moveTo>
                  <a:cubicBezTo>
                    <a:pt x="9800" y="453"/>
                    <a:pt x="12502" y="3156"/>
                    <a:pt x="12502" y="6478"/>
                  </a:cubicBezTo>
                  <a:cubicBezTo>
                    <a:pt x="12502" y="9799"/>
                    <a:pt x="9800" y="12514"/>
                    <a:pt x="6466" y="12514"/>
                  </a:cubicBezTo>
                  <a:cubicBezTo>
                    <a:pt x="3144" y="12514"/>
                    <a:pt x="441" y="9799"/>
                    <a:pt x="441" y="6478"/>
                  </a:cubicBezTo>
                  <a:cubicBezTo>
                    <a:pt x="441" y="3156"/>
                    <a:pt x="3144" y="453"/>
                    <a:pt x="6466" y="453"/>
                  </a:cubicBezTo>
                  <a:close/>
                  <a:moveTo>
                    <a:pt x="6466" y="1"/>
                  </a:moveTo>
                  <a:cubicBezTo>
                    <a:pt x="2906" y="1"/>
                    <a:pt x="1" y="2906"/>
                    <a:pt x="1" y="6478"/>
                  </a:cubicBezTo>
                  <a:cubicBezTo>
                    <a:pt x="1" y="10049"/>
                    <a:pt x="2906" y="12955"/>
                    <a:pt x="6466" y="12955"/>
                  </a:cubicBezTo>
                  <a:cubicBezTo>
                    <a:pt x="10038" y="12955"/>
                    <a:pt x="12943" y="10049"/>
                    <a:pt x="12943" y="6478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 rot="-5400000">
              <a:off x="6925038" y="1901838"/>
              <a:ext cx="450100" cy="453375"/>
            </a:xfrm>
            <a:custGeom>
              <a:avLst/>
              <a:gdLst/>
              <a:ahLst/>
              <a:cxnLst/>
              <a:rect l="l" t="t" r="r" b="b"/>
              <a:pathLst>
                <a:path w="18004" h="18135" extrusionOk="0">
                  <a:moveTo>
                    <a:pt x="9002" y="1"/>
                  </a:moveTo>
                  <a:cubicBezTo>
                    <a:pt x="8835" y="1"/>
                    <a:pt x="8657" y="1"/>
                    <a:pt x="8478" y="13"/>
                  </a:cubicBezTo>
                  <a:lnTo>
                    <a:pt x="8645" y="2835"/>
                  </a:lnTo>
                  <a:cubicBezTo>
                    <a:pt x="8764" y="2835"/>
                    <a:pt x="8883" y="2823"/>
                    <a:pt x="9002" y="2823"/>
                  </a:cubicBezTo>
                  <a:lnTo>
                    <a:pt x="9038" y="2823"/>
                  </a:lnTo>
                  <a:lnTo>
                    <a:pt x="9038" y="1"/>
                  </a:lnTo>
                  <a:close/>
                  <a:moveTo>
                    <a:pt x="11633" y="394"/>
                  </a:moveTo>
                  <a:lnTo>
                    <a:pt x="10824" y="3097"/>
                  </a:lnTo>
                  <a:cubicBezTo>
                    <a:pt x="10931" y="3132"/>
                    <a:pt x="11050" y="3168"/>
                    <a:pt x="11157" y="3216"/>
                  </a:cubicBezTo>
                  <a:lnTo>
                    <a:pt x="12145" y="560"/>
                  </a:lnTo>
                  <a:cubicBezTo>
                    <a:pt x="11979" y="501"/>
                    <a:pt x="11800" y="441"/>
                    <a:pt x="11633" y="394"/>
                  </a:cubicBezTo>
                  <a:close/>
                  <a:moveTo>
                    <a:pt x="5906" y="549"/>
                  </a:moveTo>
                  <a:cubicBezTo>
                    <a:pt x="5740" y="608"/>
                    <a:pt x="5573" y="668"/>
                    <a:pt x="5418" y="739"/>
                  </a:cubicBezTo>
                  <a:lnTo>
                    <a:pt x="6537" y="3335"/>
                  </a:lnTo>
                  <a:cubicBezTo>
                    <a:pt x="6645" y="3287"/>
                    <a:pt x="6764" y="3239"/>
                    <a:pt x="6871" y="3204"/>
                  </a:cubicBezTo>
                  <a:lnTo>
                    <a:pt x="5906" y="549"/>
                  </a:lnTo>
                  <a:close/>
                  <a:moveTo>
                    <a:pt x="14443" y="1811"/>
                  </a:moveTo>
                  <a:lnTo>
                    <a:pt x="12752" y="4073"/>
                  </a:lnTo>
                  <a:cubicBezTo>
                    <a:pt x="12848" y="4144"/>
                    <a:pt x="12943" y="4228"/>
                    <a:pt x="13026" y="4299"/>
                  </a:cubicBezTo>
                  <a:lnTo>
                    <a:pt x="14860" y="2144"/>
                  </a:lnTo>
                  <a:cubicBezTo>
                    <a:pt x="14729" y="2025"/>
                    <a:pt x="14586" y="1918"/>
                    <a:pt x="14443" y="1811"/>
                  </a:cubicBezTo>
                  <a:close/>
                  <a:moveTo>
                    <a:pt x="3180" y="2120"/>
                  </a:moveTo>
                  <a:cubicBezTo>
                    <a:pt x="3049" y="2227"/>
                    <a:pt x="2918" y="2346"/>
                    <a:pt x="2787" y="2465"/>
                  </a:cubicBezTo>
                  <a:lnTo>
                    <a:pt x="4728" y="4525"/>
                  </a:lnTo>
                  <a:cubicBezTo>
                    <a:pt x="4811" y="4442"/>
                    <a:pt x="4906" y="4359"/>
                    <a:pt x="5001" y="4287"/>
                  </a:cubicBezTo>
                  <a:lnTo>
                    <a:pt x="3180" y="2120"/>
                  </a:lnTo>
                  <a:close/>
                  <a:moveTo>
                    <a:pt x="16598" y="4109"/>
                  </a:moveTo>
                  <a:lnTo>
                    <a:pt x="14229" y="5656"/>
                  </a:lnTo>
                  <a:cubicBezTo>
                    <a:pt x="14300" y="5752"/>
                    <a:pt x="14360" y="5859"/>
                    <a:pt x="14419" y="5966"/>
                  </a:cubicBezTo>
                  <a:lnTo>
                    <a:pt x="16872" y="4561"/>
                  </a:lnTo>
                  <a:cubicBezTo>
                    <a:pt x="16789" y="4406"/>
                    <a:pt x="16693" y="4251"/>
                    <a:pt x="16598" y="4109"/>
                  </a:cubicBezTo>
                  <a:close/>
                  <a:moveTo>
                    <a:pt x="1156" y="4525"/>
                  </a:moveTo>
                  <a:cubicBezTo>
                    <a:pt x="1072" y="4680"/>
                    <a:pt x="989" y="4835"/>
                    <a:pt x="906" y="4990"/>
                  </a:cubicBezTo>
                  <a:lnTo>
                    <a:pt x="3430" y="6264"/>
                  </a:lnTo>
                  <a:cubicBezTo>
                    <a:pt x="3489" y="6156"/>
                    <a:pt x="3549" y="6049"/>
                    <a:pt x="3608" y="5942"/>
                  </a:cubicBezTo>
                  <a:lnTo>
                    <a:pt x="1156" y="4525"/>
                  </a:lnTo>
                  <a:close/>
                  <a:moveTo>
                    <a:pt x="17836" y="7002"/>
                  </a:moveTo>
                  <a:lnTo>
                    <a:pt x="15086" y="7645"/>
                  </a:lnTo>
                  <a:cubicBezTo>
                    <a:pt x="15110" y="7764"/>
                    <a:pt x="15134" y="7883"/>
                    <a:pt x="15158" y="8002"/>
                  </a:cubicBezTo>
                  <a:lnTo>
                    <a:pt x="17944" y="7526"/>
                  </a:lnTo>
                  <a:cubicBezTo>
                    <a:pt x="17908" y="7347"/>
                    <a:pt x="17872" y="7168"/>
                    <a:pt x="17836" y="7002"/>
                  </a:cubicBezTo>
                  <a:close/>
                  <a:moveTo>
                    <a:pt x="84" y="7478"/>
                  </a:moveTo>
                  <a:cubicBezTo>
                    <a:pt x="48" y="7657"/>
                    <a:pt x="25" y="7835"/>
                    <a:pt x="1" y="8002"/>
                  </a:cubicBezTo>
                  <a:lnTo>
                    <a:pt x="2811" y="8335"/>
                  </a:lnTo>
                  <a:cubicBezTo>
                    <a:pt x="2823" y="8216"/>
                    <a:pt x="2846" y="8097"/>
                    <a:pt x="2870" y="7978"/>
                  </a:cubicBezTo>
                  <a:lnTo>
                    <a:pt x="84" y="7478"/>
                  </a:lnTo>
                  <a:close/>
                  <a:moveTo>
                    <a:pt x="15205" y="9812"/>
                  </a:moveTo>
                  <a:cubicBezTo>
                    <a:pt x="15181" y="9931"/>
                    <a:pt x="15169" y="10050"/>
                    <a:pt x="15146" y="10169"/>
                  </a:cubicBezTo>
                  <a:lnTo>
                    <a:pt x="17932" y="10669"/>
                  </a:lnTo>
                  <a:cubicBezTo>
                    <a:pt x="17955" y="10490"/>
                    <a:pt x="17991" y="10312"/>
                    <a:pt x="18003" y="10145"/>
                  </a:cubicBezTo>
                  <a:lnTo>
                    <a:pt x="15205" y="9812"/>
                  </a:lnTo>
                  <a:close/>
                  <a:moveTo>
                    <a:pt x="2858" y="10145"/>
                  </a:moveTo>
                  <a:lnTo>
                    <a:pt x="72" y="10633"/>
                  </a:lnTo>
                  <a:cubicBezTo>
                    <a:pt x="108" y="10800"/>
                    <a:pt x="144" y="10978"/>
                    <a:pt x="179" y="11145"/>
                  </a:cubicBezTo>
                  <a:lnTo>
                    <a:pt x="2930" y="10502"/>
                  </a:lnTo>
                  <a:cubicBezTo>
                    <a:pt x="2906" y="10383"/>
                    <a:pt x="2882" y="10264"/>
                    <a:pt x="2858" y="10145"/>
                  </a:cubicBezTo>
                  <a:close/>
                  <a:moveTo>
                    <a:pt x="14574" y="11883"/>
                  </a:moveTo>
                  <a:cubicBezTo>
                    <a:pt x="14526" y="11990"/>
                    <a:pt x="14467" y="12098"/>
                    <a:pt x="14407" y="12193"/>
                  </a:cubicBezTo>
                  <a:lnTo>
                    <a:pt x="16848" y="13622"/>
                  </a:lnTo>
                  <a:cubicBezTo>
                    <a:pt x="16932" y="13467"/>
                    <a:pt x="17015" y="13312"/>
                    <a:pt x="17098" y="13157"/>
                  </a:cubicBezTo>
                  <a:lnTo>
                    <a:pt x="14574" y="11883"/>
                  </a:lnTo>
                  <a:close/>
                  <a:moveTo>
                    <a:pt x="3597" y="12181"/>
                  </a:moveTo>
                  <a:lnTo>
                    <a:pt x="1144" y="13586"/>
                  </a:lnTo>
                  <a:cubicBezTo>
                    <a:pt x="1239" y="13741"/>
                    <a:pt x="1334" y="13895"/>
                    <a:pt x="1430" y="14038"/>
                  </a:cubicBezTo>
                  <a:lnTo>
                    <a:pt x="3787" y="12491"/>
                  </a:lnTo>
                  <a:cubicBezTo>
                    <a:pt x="3728" y="12383"/>
                    <a:pt x="3656" y="12276"/>
                    <a:pt x="3597" y="12181"/>
                  </a:cubicBezTo>
                  <a:close/>
                  <a:moveTo>
                    <a:pt x="13276" y="13610"/>
                  </a:moveTo>
                  <a:cubicBezTo>
                    <a:pt x="13193" y="13693"/>
                    <a:pt x="13098" y="13776"/>
                    <a:pt x="13002" y="13848"/>
                  </a:cubicBezTo>
                  <a:lnTo>
                    <a:pt x="14812" y="16027"/>
                  </a:lnTo>
                  <a:cubicBezTo>
                    <a:pt x="14955" y="15908"/>
                    <a:pt x="15086" y="15789"/>
                    <a:pt x="15205" y="15669"/>
                  </a:cubicBezTo>
                  <a:lnTo>
                    <a:pt x="13276" y="13610"/>
                  </a:lnTo>
                  <a:close/>
                  <a:moveTo>
                    <a:pt x="4990" y="13836"/>
                  </a:moveTo>
                  <a:lnTo>
                    <a:pt x="3168" y="16003"/>
                  </a:lnTo>
                  <a:cubicBezTo>
                    <a:pt x="3299" y="16110"/>
                    <a:pt x="3442" y="16229"/>
                    <a:pt x="3585" y="16324"/>
                  </a:cubicBezTo>
                  <a:lnTo>
                    <a:pt x="5275" y="14062"/>
                  </a:lnTo>
                  <a:cubicBezTo>
                    <a:pt x="5180" y="13991"/>
                    <a:pt x="5085" y="13919"/>
                    <a:pt x="4990" y="13836"/>
                  </a:cubicBezTo>
                  <a:close/>
                  <a:moveTo>
                    <a:pt x="11467" y="14800"/>
                  </a:moveTo>
                  <a:cubicBezTo>
                    <a:pt x="11359" y="14848"/>
                    <a:pt x="11240" y="14896"/>
                    <a:pt x="11133" y="14931"/>
                  </a:cubicBezTo>
                  <a:lnTo>
                    <a:pt x="12086" y="17586"/>
                  </a:lnTo>
                  <a:cubicBezTo>
                    <a:pt x="12252" y="17527"/>
                    <a:pt x="12419" y="17467"/>
                    <a:pt x="12586" y="17396"/>
                  </a:cubicBezTo>
                  <a:lnTo>
                    <a:pt x="11467" y="14800"/>
                  </a:lnTo>
                  <a:close/>
                  <a:moveTo>
                    <a:pt x="6859" y="14919"/>
                  </a:moveTo>
                  <a:lnTo>
                    <a:pt x="5894" y="17574"/>
                  </a:lnTo>
                  <a:cubicBezTo>
                    <a:pt x="6061" y="17634"/>
                    <a:pt x="6228" y="17694"/>
                    <a:pt x="6395" y="17741"/>
                  </a:cubicBezTo>
                  <a:lnTo>
                    <a:pt x="7204" y="15038"/>
                  </a:lnTo>
                  <a:cubicBezTo>
                    <a:pt x="7085" y="15003"/>
                    <a:pt x="6978" y="14967"/>
                    <a:pt x="6859" y="14919"/>
                  </a:cubicBezTo>
                  <a:close/>
                  <a:moveTo>
                    <a:pt x="9359" y="15288"/>
                  </a:moveTo>
                  <a:cubicBezTo>
                    <a:pt x="9240" y="15300"/>
                    <a:pt x="9109" y="15300"/>
                    <a:pt x="8990" y="15300"/>
                  </a:cubicBezTo>
                  <a:lnTo>
                    <a:pt x="8990" y="17217"/>
                  </a:lnTo>
                  <a:lnTo>
                    <a:pt x="8966" y="18134"/>
                  </a:lnTo>
                  <a:lnTo>
                    <a:pt x="9002" y="18134"/>
                  </a:lnTo>
                  <a:cubicBezTo>
                    <a:pt x="9181" y="18134"/>
                    <a:pt x="9347" y="18122"/>
                    <a:pt x="9514" y="18110"/>
                  </a:cubicBezTo>
                  <a:lnTo>
                    <a:pt x="9359" y="15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 rot="-5400000">
              <a:off x="7039788" y="2018388"/>
              <a:ext cx="220300" cy="220275"/>
            </a:xfrm>
            <a:custGeom>
              <a:avLst/>
              <a:gdLst/>
              <a:ahLst/>
              <a:cxnLst/>
              <a:rect l="l" t="t" r="r" b="b"/>
              <a:pathLst>
                <a:path w="8812" h="8811" extrusionOk="0">
                  <a:moveTo>
                    <a:pt x="4406" y="0"/>
                  </a:moveTo>
                  <a:cubicBezTo>
                    <a:pt x="1977" y="0"/>
                    <a:pt x="1" y="1977"/>
                    <a:pt x="1" y="4406"/>
                  </a:cubicBezTo>
                  <a:cubicBezTo>
                    <a:pt x="1" y="6846"/>
                    <a:pt x="1977" y="8811"/>
                    <a:pt x="4406" y="8811"/>
                  </a:cubicBezTo>
                  <a:cubicBezTo>
                    <a:pt x="6847" y="8811"/>
                    <a:pt x="8811" y="6846"/>
                    <a:pt x="8811" y="4406"/>
                  </a:cubicBezTo>
                  <a:cubicBezTo>
                    <a:pt x="8811" y="1977"/>
                    <a:pt x="6847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5" name="Google Shape;1035;p25"/>
            <p:cNvGrpSpPr/>
            <p:nvPr/>
          </p:nvGrpSpPr>
          <p:grpSpPr>
            <a:xfrm rot="-5400000">
              <a:off x="6392100" y="1377825"/>
              <a:ext cx="910550" cy="1564200"/>
              <a:chOff x="6392100" y="1377825"/>
              <a:chExt cx="910550" cy="1564200"/>
            </a:xfrm>
          </p:grpSpPr>
          <p:sp>
            <p:nvSpPr>
              <p:cNvPr id="1036" name="Google Shape;1036;p25"/>
              <p:cNvSpPr/>
              <p:nvPr/>
            </p:nvSpPr>
            <p:spPr>
              <a:xfrm>
                <a:off x="6392100" y="1377825"/>
                <a:ext cx="910550" cy="1564200"/>
              </a:xfrm>
              <a:custGeom>
                <a:avLst/>
                <a:gdLst/>
                <a:ahLst/>
                <a:cxnLst/>
                <a:rect l="l" t="t" r="r" b="b"/>
                <a:pathLst>
                  <a:path w="36422" h="62568" extrusionOk="0">
                    <a:moveTo>
                      <a:pt x="31230" y="453"/>
                    </a:moveTo>
                    <a:lnTo>
                      <a:pt x="31230" y="27885"/>
                    </a:lnTo>
                    <a:lnTo>
                      <a:pt x="31361" y="28087"/>
                    </a:lnTo>
                    <a:lnTo>
                      <a:pt x="35969" y="30290"/>
                    </a:lnTo>
                    <a:lnTo>
                      <a:pt x="35969" y="62115"/>
                    </a:lnTo>
                    <a:lnTo>
                      <a:pt x="453" y="62115"/>
                    </a:lnTo>
                    <a:lnTo>
                      <a:pt x="453" y="453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62341"/>
                    </a:lnTo>
                    <a:lnTo>
                      <a:pt x="226" y="62567"/>
                    </a:lnTo>
                    <a:lnTo>
                      <a:pt x="36195" y="62567"/>
                    </a:lnTo>
                    <a:lnTo>
                      <a:pt x="36421" y="62341"/>
                    </a:lnTo>
                    <a:lnTo>
                      <a:pt x="36421" y="30147"/>
                    </a:lnTo>
                    <a:lnTo>
                      <a:pt x="36291" y="29944"/>
                    </a:lnTo>
                    <a:lnTo>
                      <a:pt x="31671" y="27742"/>
                    </a:lnTo>
                    <a:lnTo>
                      <a:pt x="31671" y="226"/>
                    </a:lnTo>
                    <a:lnTo>
                      <a:pt x="31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>
                <a:off x="7061825" y="1723075"/>
                <a:ext cx="98250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10" extrusionOk="0">
                    <a:moveTo>
                      <a:pt x="2060" y="454"/>
                    </a:moveTo>
                    <a:cubicBezTo>
                      <a:pt x="2191" y="454"/>
                      <a:pt x="2322" y="466"/>
                      <a:pt x="2453" y="502"/>
                    </a:cubicBezTo>
                    <a:cubicBezTo>
                      <a:pt x="2798" y="609"/>
                      <a:pt x="3084" y="847"/>
                      <a:pt x="3263" y="1168"/>
                    </a:cubicBezTo>
                    <a:cubicBezTo>
                      <a:pt x="3429" y="1478"/>
                      <a:pt x="3465" y="1847"/>
                      <a:pt x="3358" y="2192"/>
                    </a:cubicBezTo>
                    <a:cubicBezTo>
                      <a:pt x="3263" y="2537"/>
                      <a:pt x="3025" y="2823"/>
                      <a:pt x="2703" y="3002"/>
                    </a:cubicBezTo>
                    <a:cubicBezTo>
                      <a:pt x="2501" y="3108"/>
                      <a:pt x="2283" y="3159"/>
                      <a:pt x="2068" y="3159"/>
                    </a:cubicBezTo>
                    <a:cubicBezTo>
                      <a:pt x="1585" y="3159"/>
                      <a:pt x="1116" y="2903"/>
                      <a:pt x="869" y="2442"/>
                    </a:cubicBezTo>
                    <a:cubicBezTo>
                      <a:pt x="512" y="1787"/>
                      <a:pt x="762" y="966"/>
                      <a:pt x="1417" y="609"/>
                    </a:cubicBezTo>
                    <a:cubicBezTo>
                      <a:pt x="1620" y="502"/>
                      <a:pt x="1846" y="454"/>
                      <a:pt x="2060" y="454"/>
                    </a:cubicBezTo>
                    <a:close/>
                    <a:moveTo>
                      <a:pt x="2068" y="1"/>
                    </a:moveTo>
                    <a:cubicBezTo>
                      <a:pt x="1771" y="1"/>
                      <a:pt x="1479" y="73"/>
                      <a:pt x="1215" y="216"/>
                    </a:cubicBezTo>
                    <a:cubicBezTo>
                      <a:pt x="334" y="692"/>
                      <a:pt x="0" y="1776"/>
                      <a:pt x="477" y="2657"/>
                    </a:cubicBezTo>
                    <a:cubicBezTo>
                      <a:pt x="798" y="3264"/>
                      <a:pt x="1417" y="3609"/>
                      <a:pt x="2060" y="3609"/>
                    </a:cubicBezTo>
                    <a:cubicBezTo>
                      <a:pt x="2358" y="3609"/>
                      <a:pt x="2644" y="3538"/>
                      <a:pt x="2917" y="3395"/>
                    </a:cubicBezTo>
                    <a:cubicBezTo>
                      <a:pt x="3346" y="3157"/>
                      <a:pt x="3656" y="2788"/>
                      <a:pt x="3787" y="2323"/>
                    </a:cubicBezTo>
                    <a:cubicBezTo>
                      <a:pt x="3929" y="1859"/>
                      <a:pt x="3882" y="1371"/>
                      <a:pt x="3656" y="954"/>
                    </a:cubicBezTo>
                    <a:cubicBezTo>
                      <a:pt x="3417" y="525"/>
                      <a:pt x="3048" y="216"/>
                      <a:pt x="2584" y="73"/>
                    </a:cubicBezTo>
                    <a:cubicBezTo>
                      <a:pt x="2414" y="25"/>
                      <a:pt x="2240" y="1"/>
                      <a:pt x="2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5"/>
              <p:cNvSpPr/>
              <p:nvPr/>
            </p:nvSpPr>
            <p:spPr>
              <a:xfrm>
                <a:off x="7061825" y="1843125"/>
                <a:ext cx="98250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06" extrusionOk="0">
                    <a:moveTo>
                      <a:pt x="2060" y="450"/>
                    </a:moveTo>
                    <a:cubicBezTo>
                      <a:pt x="2191" y="450"/>
                      <a:pt x="2322" y="474"/>
                      <a:pt x="2453" y="510"/>
                    </a:cubicBezTo>
                    <a:cubicBezTo>
                      <a:pt x="2798" y="617"/>
                      <a:pt x="3084" y="843"/>
                      <a:pt x="3251" y="1164"/>
                    </a:cubicBezTo>
                    <a:cubicBezTo>
                      <a:pt x="3429" y="1486"/>
                      <a:pt x="3465" y="1855"/>
                      <a:pt x="3358" y="2200"/>
                    </a:cubicBezTo>
                    <a:cubicBezTo>
                      <a:pt x="3251" y="2546"/>
                      <a:pt x="3025" y="2831"/>
                      <a:pt x="2703" y="2998"/>
                    </a:cubicBezTo>
                    <a:cubicBezTo>
                      <a:pt x="2500" y="3109"/>
                      <a:pt x="2281" y="3161"/>
                      <a:pt x="2064" y="3161"/>
                    </a:cubicBezTo>
                    <a:cubicBezTo>
                      <a:pt x="1583" y="3161"/>
                      <a:pt x="1116" y="2902"/>
                      <a:pt x="869" y="2450"/>
                    </a:cubicBezTo>
                    <a:cubicBezTo>
                      <a:pt x="512" y="1796"/>
                      <a:pt x="762" y="962"/>
                      <a:pt x="1417" y="617"/>
                    </a:cubicBezTo>
                    <a:cubicBezTo>
                      <a:pt x="1620" y="510"/>
                      <a:pt x="1846" y="450"/>
                      <a:pt x="2060" y="450"/>
                    </a:cubicBezTo>
                    <a:close/>
                    <a:moveTo>
                      <a:pt x="2057" y="1"/>
                    </a:moveTo>
                    <a:cubicBezTo>
                      <a:pt x="1764" y="1"/>
                      <a:pt x="1475" y="75"/>
                      <a:pt x="1215" y="224"/>
                    </a:cubicBezTo>
                    <a:cubicBezTo>
                      <a:pt x="334" y="688"/>
                      <a:pt x="0" y="1784"/>
                      <a:pt x="477" y="2653"/>
                    </a:cubicBezTo>
                    <a:cubicBezTo>
                      <a:pt x="798" y="3260"/>
                      <a:pt x="1417" y="3605"/>
                      <a:pt x="2060" y="3605"/>
                    </a:cubicBezTo>
                    <a:cubicBezTo>
                      <a:pt x="2358" y="3605"/>
                      <a:pt x="2644" y="3534"/>
                      <a:pt x="2917" y="3391"/>
                    </a:cubicBezTo>
                    <a:cubicBezTo>
                      <a:pt x="3346" y="3165"/>
                      <a:pt x="3656" y="2784"/>
                      <a:pt x="3787" y="2319"/>
                    </a:cubicBezTo>
                    <a:cubicBezTo>
                      <a:pt x="3929" y="1867"/>
                      <a:pt x="3882" y="1379"/>
                      <a:pt x="3656" y="950"/>
                    </a:cubicBezTo>
                    <a:cubicBezTo>
                      <a:pt x="3417" y="533"/>
                      <a:pt x="3048" y="224"/>
                      <a:pt x="2584" y="81"/>
                    </a:cubicBezTo>
                    <a:cubicBezTo>
                      <a:pt x="2410" y="27"/>
                      <a:pt x="2232" y="1"/>
                      <a:pt x="20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>
                <a:off x="7225225" y="16332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5"/>
              <p:cNvSpPr/>
              <p:nvPr/>
            </p:nvSpPr>
            <p:spPr>
              <a:xfrm>
                <a:off x="7225225" y="2012125"/>
                <a:ext cx="610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1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5"/>
              <p:cNvSpPr/>
              <p:nvPr/>
            </p:nvSpPr>
            <p:spPr>
              <a:xfrm>
                <a:off x="7225225" y="1383475"/>
                <a:ext cx="42000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347" extrusionOk="0">
                    <a:moveTo>
                      <a:pt x="1" y="0"/>
                    </a:moveTo>
                    <a:lnTo>
                      <a:pt x="1" y="8347"/>
                    </a:lnTo>
                    <a:lnTo>
                      <a:pt x="1680" y="8347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5"/>
              <p:cNvSpPr/>
              <p:nvPr/>
            </p:nvSpPr>
            <p:spPr>
              <a:xfrm>
                <a:off x="7176425" y="2707750"/>
                <a:ext cx="126225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9371" extrusionOk="0">
                    <a:moveTo>
                      <a:pt x="4596" y="441"/>
                    </a:moveTo>
                    <a:lnTo>
                      <a:pt x="4596" y="8918"/>
                    </a:lnTo>
                    <a:lnTo>
                      <a:pt x="453" y="8918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9144"/>
                    </a:lnTo>
                    <a:lnTo>
                      <a:pt x="226" y="9370"/>
                    </a:lnTo>
                    <a:lnTo>
                      <a:pt x="4822" y="9370"/>
                    </a:lnTo>
                    <a:lnTo>
                      <a:pt x="5048" y="9144"/>
                    </a:lnTo>
                    <a:lnTo>
                      <a:pt x="5048" y="226"/>
                    </a:lnTo>
                    <a:lnTo>
                      <a:pt x="4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5"/>
              <p:cNvSpPr/>
              <p:nvPr/>
            </p:nvSpPr>
            <p:spPr>
              <a:xfrm>
                <a:off x="7211250" y="2738400"/>
                <a:ext cx="5687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6907" extrusionOk="0">
                    <a:moveTo>
                      <a:pt x="1131" y="453"/>
                    </a:moveTo>
                    <a:cubicBezTo>
                      <a:pt x="1512" y="453"/>
                      <a:pt x="1822" y="763"/>
                      <a:pt x="1822" y="1144"/>
                    </a:cubicBezTo>
                    <a:lnTo>
                      <a:pt x="1822" y="5775"/>
                    </a:lnTo>
                    <a:cubicBezTo>
                      <a:pt x="1822" y="6156"/>
                      <a:pt x="1512" y="6466"/>
                      <a:pt x="1131" y="6466"/>
                    </a:cubicBezTo>
                    <a:cubicBezTo>
                      <a:pt x="750" y="6466"/>
                      <a:pt x="441" y="6156"/>
                      <a:pt x="441" y="5775"/>
                    </a:cubicBezTo>
                    <a:lnTo>
                      <a:pt x="441" y="1144"/>
                    </a:lnTo>
                    <a:cubicBezTo>
                      <a:pt x="441" y="763"/>
                      <a:pt x="750" y="453"/>
                      <a:pt x="1131" y="453"/>
                    </a:cubicBezTo>
                    <a:close/>
                    <a:moveTo>
                      <a:pt x="1131" y="1"/>
                    </a:moveTo>
                    <a:cubicBezTo>
                      <a:pt x="500" y="1"/>
                      <a:pt x="0" y="513"/>
                      <a:pt x="0" y="1144"/>
                    </a:cubicBezTo>
                    <a:lnTo>
                      <a:pt x="0" y="5775"/>
                    </a:lnTo>
                    <a:cubicBezTo>
                      <a:pt x="0" y="6394"/>
                      <a:pt x="500" y="6906"/>
                      <a:pt x="1131" y="6906"/>
                    </a:cubicBezTo>
                    <a:cubicBezTo>
                      <a:pt x="1762" y="6906"/>
                      <a:pt x="2274" y="6394"/>
                      <a:pt x="2274" y="5775"/>
                    </a:cubicBezTo>
                    <a:lnTo>
                      <a:pt x="2274" y="1144"/>
                    </a:lnTo>
                    <a:cubicBezTo>
                      <a:pt x="2274" y="513"/>
                      <a:pt x="1762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5"/>
              <p:cNvSpPr/>
              <p:nvPr/>
            </p:nvSpPr>
            <p:spPr>
              <a:xfrm>
                <a:off x="7210950" y="2504750"/>
                <a:ext cx="571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6906" extrusionOk="0">
                    <a:moveTo>
                      <a:pt x="1834" y="453"/>
                    </a:moveTo>
                    <a:lnTo>
                      <a:pt x="1834" y="6465"/>
                    </a:lnTo>
                    <a:lnTo>
                      <a:pt x="453" y="6465"/>
                    </a:lnTo>
                    <a:lnTo>
                      <a:pt x="453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6680"/>
                    </a:lnTo>
                    <a:lnTo>
                      <a:pt x="227" y="6906"/>
                    </a:lnTo>
                    <a:lnTo>
                      <a:pt x="2060" y="6906"/>
                    </a:lnTo>
                    <a:lnTo>
                      <a:pt x="2286" y="6680"/>
                    </a:lnTo>
                    <a:lnTo>
                      <a:pt x="2286" y="226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5"/>
              <p:cNvSpPr/>
              <p:nvPr/>
            </p:nvSpPr>
            <p:spPr>
              <a:xfrm>
                <a:off x="7172850" y="1377825"/>
                <a:ext cx="580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8788" extrusionOk="0">
                    <a:moveTo>
                      <a:pt x="1882" y="453"/>
                    </a:moveTo>
                    <a:lnTo>
                      <a:pt x="1882" y="8347"/>
                    </a:lnTo>
                    <a:lnTo>
                      <a:pt x="441" y="8347"/>
                    </a:lnTo>
                    <a:lnTo>
                      <a:pt x="441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8573"/>
                    </a:lnTo>
                    <a:lnTo>
                      <a:pt x="227" y="8787"/>
                    </a:lnTo>
                    <a:lnTo>
                      <a:pt x="2108" y="8787"/>
                    </a:lnTo>
                    <a:lnTo>
                      <a:pt x="2322" y="8573"/>
                    </a:lnTo>
                    <a:lnTo>
                      <a:pt x="2322" y="22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5"/>
              <p:cNvSpPr/>
              <p:nvPr/>
            </p:nvSpPr>
            <p:spPr>
              <a:xfrm>
                <a:off x="7172850" y="1633200"/>
                <a:ext cx="58075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5598" extrusionOk="0">
                    <a:moveTo>
                      <a:pt x="1882" y="453"/>
                    </a:moveTo>
                    <a:lnTo>
                      <a:pt x="1882" y="15157"/>
                    </a:lnTo>
                    <a:lnTo>
                      <a:pt x="441" y="15157"/>
                    </a:lnTo>
                    <a:lnTo>
                      <a:pt x="441" y="453"/>
                    </a:lnTo>
                    <a:close/>
                    <a:moveTo>
                      <a:pt x="227" y="1"/>
                    </a:moveTo>
                    <a:lnTo>
                      <a:pt x="0" y="227"/>
                    </a:lnTo>
                    <a:lnTo>
                      <a:pt x="0" y="15372"/>
                    </a:lnTo>
                    <a:lnTo>
                      <a:pt x="227" y="15598"/>
                    </a:lnTo>
                    <a:lnTo>
                      <a:pt x="2108" y="15598"/>
                    </a:lnTo>
                    <a:lnTo>
                      <a:pt x="2322" y="15372"/>
                    </a:lnTo>
                    <a:lnTo>
                      <a:pt x="2322" y="22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7" name="Google Shape;1047;p25"/>
          <p:cNvGrpSpPr/>
          <p:nvPr/>
        </p:nvGrpSpPr>
        <p:grpSpPr>
          <a:xfrm>
            <a:off x="8308989" y="4609637"/>
            <a:ext cx="716022" cy="416050"/>
            <a:chOff x="-2068775" y="4218663"/>
            <a:chExt cx="323275" cy="187850"/>
          </a:xfrm>
        </p:grpSpPr>
        <p:sp>
          <p:nvSpPr>
            <p:cNvPr id="1048" name="Google Shape;1048;p25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25"/>
          <p:cNvGrpSpPr/>
          <p:nvPr/>
        </p:nvGrpSpPr>
        <p:grpSpPr>
          <a:xfrm rot="5400000">
            <a:off x="8543907" y="3992139"/>
            <a:ext cx="130037" cy="599861"/>
            <a:chOff x="7225225" y="1687375"/>
            <a:chExt cx="61050" cy="281625"/>
          </a:xfrm>
        </p:grpSpPr>
        <p:sp>
          <p:nvSpPr>
            <p:cNvPr id="1052" name="Google Shape;1052;p25"/>
            <p:cNvSpPr/>
            <p:nvPr/>
          </p:nvSpPr>
          <p:spPr>
            <a:xfrm>
              <a:off x="7225225" y="1687375"/>
              <a:ext cx="61050" cy="11350"/>
            </a:xfrm>
            <a:custGeom>
              <a:avLst/>
              <a:gdLst/>
              <a:ahLst/>
              <a:cxnLst/>
              <a:rect l="l" t="t" r="r" b="b"/>
              <a:pathLst>
                <a:path w="2442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442" y="453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7225225" y="1741550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1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7225225" y="1795725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1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7225225" y="1849600"/>
              <a:ext cx="61050" cy="11350"/>
            </a:xfrm>
            <a:custGeom>
              <a:avLst/>
              <a:gdLst/>
              <a:ahLst/>
              <a:cxnLst/>
              <a:rect l="l" t="t" r="r" b="b"/>
              <a:pathLst>
                <a:path w="2442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442" y="453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7225225" y="1903775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1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7225225" y="1957950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0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5"/>
          <p:cNvGrpSpPr/>
          <p:nvPr/>
        </p:nvGrpSpPr>
        <p:grpSpPr>
          <a:xfrm>
            <a:off x="217965" y="4035772"/>
            <a:ext cx="1181245" cy="1181192"/>
            <a:chOff x="-1667085" y="4453297"/>
            <a:chExt cx="1181245" cy="1181192"/>
          </a:xfrm>
        </p:grpSpPr>
        <p:sp>
          <p:nvSpPr>
            <p:cNvPr id="1059" name="Google Shape;1059;p25"/>
            <p:cNvSpPr/>
            <p:nvPr/>
          </p:nvSpPr>
          <p:spPr>
            <a:xfrm rot="-5400000">
              <a:off x="-1667059" y="4453271"/>
              <a:ext cx="1181192" cy="1181245"/>
            </a:xfrm>
            <a:custGeom>
              <a:avLst/>
              <a:gdLst/>
              <a:ahLst/>
              <a:cxnLst/>
              <a:rect l="l" t="t" r="r" b="b"/>
              <a:pathLst>
                <a:path w="22182" h="22183" extrusionOk="0">
                  <a:moveTo>
                    <a:pt x="11085" y="441"/>
                  </a:moveTo>
                  <a:cubicBezTo>
                    <a:pt x="16955" y="441"/>
                    <a:pt x="21729" y="5216"/>
                    <a:pt x="21729" y="11086"/>
                  </a:cubicBezTo>
                  <a:cubicBezTo>
                    <a:pt x="21729" y="16955"/>
                    <a:pt x="16955" y="21730"/>
                    <a:pt x="11085" y="21730"/>
                  </a:cubicBezTo>
                  <a:cubicBezTo>
                    <a:pt x="5215" y="21730"/>
                    <a:pt x="441" y="16955"/>
                    <a:pt x="441" y="11086"/>
                  </a:cubicBezTo>
                  <a:cubicBezTo>
                    <a:pt x="441" y="5216"/>
                    <a:pt x="5215" y="441"/>
                    <a:pt x="11085" y="441"/>
                  </a:cubicBezTo>
                  <a:close/>
                  <a:moveTo>
                    <a:pt x="11085" y="1"/>
                  </a:moveTo>
                  <a:cubicBezTo>
                    <a:pt x="4977" y="1"/>
                    <a:pt x="0" y="4978"/>
                    <a:pt x="0" y="11086"/>
                  </a:cubicBezTo>
                  <a:cubicBezTo>
                    <a:pt x="0" y="17205"/>
                    <a:pt x="4977" y="22182"/>
                    <a:pt x="11085" y="22182"/>
                  </a:cubicBezTo>
                  <a:cubicBezTo>
                    <a:pt x="17205" y="22182"/>
                    <a:pt x="22182" y="17205"/>
                    <a:pt x="22182" y="11086"/>
                  </a:cubicBezTo>
                  <a:cubicBezTo>
                    <a:pt x="22182" y="4978"/>
                    <a:pt x="17205" y="1"/>
                    <a:pt x="1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 rot="-5400000">
              <a:off x="-1568812" y="4551570"/>
              <a:ext cx="984699" cy="984646"/>
            </a:xfrm>
            <a:custGeom>
              <a:avLst/>
              <a:gdLst/>
              <a:ahLst/>
              <a:cxnLst/>
              <a:rect l="l" t="t" r="r" b="b"/>
              <a:pathLst>
                <a:path w="18492" h="18491" extrusionOk="0">
                  <a:moveTo>
                    <a:pt x="9240" y="441"/>
                  </a:moveTo>
                  <a:cubicBezTo>
                    <a:pt x="14098" y="441"/>
                    <a:pt x="18039" y="4394"/>
                    <a:pt x="18039" y="9240"/>
                  </a:cubicBezTo>
                  <a:cubicBezTo>
                    <a:pt x="18039" y="14097"/>
                    <a:pt x="14098" y="18038"/>
                    <a:pt x="9240" y="18038"/>
                  </a:cubicBezTo>
                  <a:cubicBezTo>
                    <a:pt x="4394" y="18038"/>
                    <a:pt x="441" y="14097"/>
                    <a:pt x="441" y="9240"/>
                  </a:cubicBezTo>
                  <a:cubicBezTo>
                    <a:pt x="441" y="4394"/>
                    <a:pt x="4394" y="441"/>
                    <a:pt x="9240" y="441"/>
                  </a:cubicBezTo>
                  <a:close/>
                  <a:moveTo>
                    <a:pt x="9240" y="0"/>
                  </a:moveTo>
                  <a:cubicBezTo>
                    <a:pt x="4144" y="0"/>
                    <a:pt x="1" y="4144"/>
                    <a:pt x="1" y="9240"/>
                  </a:cubicBezTo>
                  <a:cubicBezTo>
                    <a:pt x="1" y="14335"/>
                    <a:pt x="4144" y="18491"/>
                    <a:pt x="9240" y="18491"/>
                  </a:cubicBezTo>
                  <a:cubicBezTo>
                    <a:pt x="14348" y="18491"/>
                    <a:pt x="18491" y="14335"/>
                    <a:pt x="18491" y="9240"/>
                  </a:cubicBezTo>
                  <a:cubicBezTo>
                    <a:pt x="18491" y="4144"/>
                    <a:pt x="14348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 rot="-5400000">
              <a:off x="-1421390" y="4698993"/>
              <a:ext cx="689215" cy="689854"/>
            </a:xfrm>
            <a:custGeom>
              <a:avLst/>
              <a:gdLst/>
              <a:ahLst/>
              <a:cxnLst/>
              <a:rect l="l" t="t" r="r" b="b"/>
              <a:pathLst>
                <a:path w="12943" h="12955" extrusionOk="0">
                  <a:moveTo>
                    <a:pt x="6466" y="453"/>
                  </a:moveTo>
                  <a:cubicBezTo>
                    <a:pt x="9800" y="453"/>
                    <a:pt x="12502" y="3156"/>
                    <a:pt x="12502" y="6478"/>
                  </a:cubicBezTo>
                  <a:cubicBezTo>
                    <a:pt x="12502" y="9799"/>
                    <a:pt x="9800" y="12514"/>
                    <a:pt x="6466" y="12514"/>
                  </a:cubicBezTo>
                  <a:cubicBezTo>
                    <a:pt x="3144" y="12514"/>
                    <a:pt x="441" y="9799"/>
                    <a:pt x="441" y="6478"/>
                  </a:cubicBezTo>
                  <a:cubicBezTo>
                    <a:pt x="441" y="3156"/>
                    <a:pt x="3144" y="453"/>
                    <a:pt x="6466" y="453"/>
                  </a:cubicBezTo>
                  <a:close/>
                  <a:moveTo>
                    <a:pt x="6466" y="1"/>
                  </a:moveTo>
                  <a:cubicBezTo>
                    <a:pt x="2906" y="1"/>
                    <a:pt x="1" y="2906"/>
                    <a:pt x="1" y="6478"/>
                  </a:cubicBezTo>
                  <a:cubicBezTo>
                    <a:pt x="1" y="10049"/>
                    <a:pt x="2906" y="12955"/>
                    <a:pt x="6466" y="12955"/>
                  </a:cubicBezTo>
                  <a:cubicBezTo>
                    <a:pt x="10038" y="12955"/>
                    <a:pt x="12943" y="10049"/>
                    <a:pt x="12943" y="6478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 rot="-5400000">
              <a:off x="-1555819" y="4561368"/>
              <a:ext cx="958713" cy="965689"/>
            </a:xfrm>
            <a:custGeom>
              <a:avLst/>
              <a:gdLst/>
              <a:ahLst/>
              <a:cxnLst/>
              <a:rect l="l" t="t" r="r" b="b"/>
              <a:pathLst>
                <a:path w="18004" h="18135" extrusionOk="0">
                  <a:moveTo>
                    <a:pt x="9002" y="1"/>
                  </a:moveTo>
                  <a:cubicBezTo>
                    <a:pt x="8835" y="1"/>
                    <a:pt x="8657" y="1"/>
                    <a:pt x="8478" y="13"/>
                  </a:cubicBezTo>
                  <a:lnTo>
                    <a:pt x="8645" y="2835"/>
                  </a:lnTo>
                  <a:cubicBezTo>
                    <a:pt x="8764" y="2835"/>
                    <a:pt x="8883" y="2823"/>
                    <a:pt x="9002" y="2823"/>
                  </a:cubicBezTo>
                  <a:lnTo>
                    <a:pt x="9038" y="2823"/>
                  </a:lnTo>
                  <a:lnTo>
                    <a:pt x="9038" y="1"/>
                  </a:lnTo>
                  <a:close/>
                  <a:moveTo>
                    <a:pt x="11633" y="394"/>
                  </a:moveTo>
                  <a:lnTo>
                    <a:pt x="10824" y="3097"/>
                  </a:lnTo>
                  <a:cubicBezTo>
                    <a:pt x="10931" y="3132"/>
                    <a:pt x="11050" y="3168"/>
                    <a:pt x="11157" y="3216"/>
                  </a:cubicBezTo>
                  <a:lnTo>
                    <a:pt x="12145" y="560"/>
                  </a:lnTo>
                  <a:cubicBezTo>
                    <a:pt x="11979" y="501"/>
                    <a:pt x="11800" y="441"/>
                    <a:pt x="11633" y="394"/>
                  </a:cubicBezTo>
                  <a:close/>
                  <a:moveTo>
                    <a:pt x="5906" y="549"/>
                  </a:moveTo>
                  <a:cubicBezTo>
                    <a:pt x="5740" y="608"/>
                    <a:pt x="5573" y="668"/>
                    <a:pt x="5418" y="739"/>
                  </a:cubicBezTo>
                  <a:lnTo>
                    <a:pt x="6537" y="3335"/>
                  </a:lnTo>
                  <a:cubicBezTo>
                    <a:pt x="6645" y="3287"/>
                    <a:pt x="6764" y="3239"/>
                    <a:pt x="6871" y="3204"/>
                  </a:cubicBezTo>
                  <a:lnTo>
                    <a:pt x="5906" y="549"/>
                  </a:lnTo>
                  <a:close/>
                  <a:moveTo>
                    <a:pt x="14443" y="1811"/>
                  </a:moveTo>
                  <a:lnTo>
                    <a:pt x="12752" y="4073"/>
                  </a:lnTo>
                  <a:cubicBezTo>
                    <a:pt x="12848" y="4144"/>
                    <a:pt x="12943" y="4228"/>
                    <a:pt x="13026" y="4299"/>
                  </a:cubicBezTo>
                  <a:lnTo>
                    <a:pt x="14860" y="2144"/>
                  </a:lnTo>
                  <a:cubicBezTo>
                    <a:pt x="14729" y="2025"/>
                    <a:pt x="14586" y="1918"/>
                    <a:pt x="14443" y="1811"/>
                  </a:cubicBezTo>
                  <a:close/>
                  <a:moveTo>
                    <a:pt x="3180" y="2120"/>
                  </a:moveTo>
                  <a:cubicBezTo>
                    <a:pt x="3049" y="2227"/>
                    <a:pt x="2918" y="2346"/>
                    <a:pt x="2787" y="2465"/>
                  </a:cubicBezTo>
                  <a:lnTo>
                    <a:pt x="4728" y="4525"/>
                  </a:lnTo>
                  <a:cubicBezTo>
                    <a:pt x="4811" y="4442"/>
                    <a:pt x="4906" y="4359"/>
                    <a:pt x="5001" y="4287"/>
                  </a:cubicBezTo>
                  <a:lnTo>
                    <a:pt x="3180" y="2120"/>
                  </a:lnTo>
                  <a:close/>
                  <a:moveTo>
                    <a:pt x="16598" y="4109"/>
                  </a:moveTo>
                  <a:lnTo>
                    <a:pt x="14229" y="5656"/>
                  </a:lnTo>
                  <a:cubicBezTo>
                    <a:pt x="14300" y="5752"/>
                    <a:pt x="14360" y="5859"/>
                    <a:pt x="14419" y="5966"/>
                  </a:cubicBezTo>
                  <a:lnTo>
                    <a:pt x="16872" y="4561"/>
                  </a:lnTo>
                  <a:cubicBezTo>
                    <a:pt x="16789" y="4406"/>
                    <a:pt x="16693" y="4251"/>
                    <a:pt x="16598" y="4109"/>
                  </a:cubicBezTo>
                  <a:close/>
                  <a:moveTo>
                    <a:pt x="1156" y="4525"/>
                  </a:moveTo>
                  <a:cubicBezTo>
                    <a:pt x="1072" y="4680"/>
                    <a:pt x="989" y="4835"/>
                    <a:pt x="906" y="4990"/>
                  </a:cubicBezTo>
                  <a:lnTo>
                    <a:pt x="3430" y="6264"/>
                  </a:lnTo>
                  <a:cubicBezTo>
                    <a:pt x="3489" y="6156"/>
                    <a:pt x="3549" y="6049"/>
                    <a:pt x="3608" y="5942"/>
                  </a:cubicBezTo>
                  <a:lnTo>
                    <a:pt x="1156" y="4525"/>
                  </a:lnTo>
                  <a:close/>
                  <a:moveTo>
                    <a:pt x="17836" y="7002"/>
                  </a:moveTo>
                  <a:lnTo>
                    <a:pt x="15086" y="7645"/>
                  </a:lnTo>
                  <a:cubicBezTo>
                    <a:pt x="15110" y="7764"/>
                    <a:pt x="15134" y="7883"/>
                    <a:pt x="15158" y="8002"/>
                  </a:cubicBezTo>
                  <a:lnTo>
                    <a:pt x="17944" y="7526"/>
                  </a:lnTo>
                  <a:cubicBezTo>
                    <a:pt x="17908" y="7347"/>
                    <a:pt x="17872" y="7168"/>
                    <a:pt x="17836" y="7002"/>
                  </a:cubicBezTo>
                  <a:close/>
                  <a:moveTo>
                    <a:pt x="84" y="7478"/>
                  </a:moveTo>
                  <a:cubicBezTo>
                    <a:pt x="48" y="7657"/>
                    <a:pt x="25" y="7835"/>
                    <a:pt x="1" y="8002"/>
                  </a:cubicBezTo>
                  <a:lnTo>
                    <a:pt x="2811" y="8335"/>
                  </a:lnTo>
                  <a:cubicBezTo>
                    <a:pt x="2823" y="8216"/>
                    <a:pt x="2846" y="8097"/>
                    <a:pt x="2870" y="7978"/>
                  </a:cubicBezTo>
                  <a:lnTo>
                    <a:pt x="84" y="7478"/>
                  </a:lnTo>
                  <a:close/>
                  <a:moveTo>
                    <a:pt x="15205" y="9812"/>
                  </a:moveTo>
                  <a:cubicBezTo>
                    <a:pt x="15181" y="9931"/>
                    <a:pt x="15169" y="10050"/>
                    <a:pt x="15146" y="10169"/>
                  </a:cubicBezTo>
                  <a:lnTo>
                    <a:pt x="17932" y="10669"/>
                  </a:lnTo>
                  <a:cubicBezTo>
                    <a:pt x="17955" y="10490"/>
                    <a:pt x="17991" y="10312"/>
                    <a:pt x="18003" y="10145"/>
                  </a:cubicBezTo>
                  <a:lnTo>
                    <a:pt x="15205" y="9812"/>
                  </a:lnTo>
                  <a:close/>
                  <a:moveTo>
                    <a:pt x="2858" y="10145"/>
                  </a:moveTo>
                  <a:lnTo>
                    <a:pt x="72" y="10633"/>
                  </a:lnTo>
                  <a:cubicBezTo>
                    <a:pt x="108" y="10800"/>
                    <a:pt x="144" y="10978"/>
                    <a:pt x="179" y="11145"/>
                  </a:cubicBezTo>
                  <a:lnTo>
                    <a:pt x="2930" y="10502"/>
                  </a:lnTo>
                  <a:cubicBezTo>
                    <a:pt x="2906" y="10383"/>
                    <a:pt x="2882" y="10264"/>
                    <a:pt x="2858" y="10145"/>
                  </a:cubicBezTo>
                  <a:close/>
                  <a:moveTo>
                    <a:pt x="14574" y="11883"/>
                  </a:moveTo>
                  <a:cubicBezTo>
                    <a:pt x="14526" y="11990"/>
                    <a:pt x="14467" y="12098"/>
                    <a:pt x="14407" y="12193"/>
                  </a:cubicBezTo>
                  <a:lnTo>
                    <a:pt x="16848" y="13622"/>
                  </a:lnTo>
                  <a:cubicBezTo>
                    <a:pt x="16932" y="13467"/>
                    <a:pt x="17015" y="13312"/>
                    <a:pt x="17098" y="13157"/>
                  </a:cubicBezTo>
                  <a:lnTo>
                    <a:pt x="14574" y="11883"/>
                  </a:lnTo>
                  <a:close/>
                  <a:moveTo>
                    <a:pt x="3597" y="12181"/>
                  </a:moveTo>
                  <a:lnTo>
                    <a:pt x="1144" y="13586"/>
                  </a:lnTo>
                  <a:cubicBezTo>
                    <a:pt x="1239" y="13741"/>
                    <a:pt x="1334" y="13895"/>
                    <a:pt x="1430" y="14038"/>
                  </a:cubicBezTo>
                  <a:lnTo>
                    <a:pt x="3787" y="12491"/>
                  </a:lnTo>
                  <a:cubicBezTo>
                    <a:pt x="3728" y="12383"/>
                    <a:pt x="3656" y="12276"/>
                    <a:pt x="3597" y="12181"/>
                  </a:cubicBezTo>
                  <a:close/>
                  <a:moveTo>
                    <a:pt x="13276" y="13610"/>
                  </a:moveTo>
                  <a:cubicBezTo>
                    <a:pt x="13193" y="13693"/>
                    <a:pt x="13098" y="13776"/>
                    <a:pt x="13002" y="13848"/>
                  </a:cubicBezTo>
                  <a:lnTo>
                    <a:pt x="14812" y="16027"/>
                  </a:lnTo>
                  <a:cubicBezTo>
                    <a:pt x="14955" y="15908"/>
                    <a:pt x="15086" y="15789"/>
                    <a:pt x="15205" y="15669"/>
                  </a:cubicBezTo>
                  <a:lnTo>
                    <a:pt x="13276" y="13610"/>
                  </a:lnTo>
                  <a:close/>
                  <a:moveTo>
                    <a:pt x="4990" y="13836"/>
                  </a:moveTo>
                  <a:lnTo>
                    <a:pt x="3168" y="16003"/>
                  </a:lnTo>
                  <a:cubicBezTo>
                    <a:pt x="3299" y="16110"/>
                    <a:pt x="3442" y="16229"/>
                    <a:pt x="3585" y="16324"/>
                  </a:cubicBezTo>
                  <a:lnTo>
                    <a:pt x="5275" y="14062"/>
                  </a:lnTo>
                  <a:cubicBezTo>
                    <a:pt x="5180" y="13991"/>
                    <a:pt x="5085" y="13919"/>
                    <a:pt x="4990" y="13836"/>
                  </a:cubicBezTo>
                  <a:close/>
                  <a:moveTo>
                    <a:pt x="11467" y="14800"/>
                  </a:moveTo>
                  <a:cubicBezTo>
                    <a:pt x="11359" y="14848"/>
                    <a:pt x="11240" y="14896"/>
                    <a:pt x="11133" y="14931"/>
                  </a:cubicBezTo>
                  <a:lnTo>
                    <a:pt x="12086" y="17586"/>
                  </a:lnTo>
                  <a:cubicBezTo>
                    <a:pt x="12252" y="17527"/>
                    <a:pt x="12419" y="17467"/>
                    <a:pt x="12586" y="17396"/>
                  </a:cubicBezTo>
                  <a:lnTo>
                    <a:pt x="11467" y="14800"/>
                  </a:lnTo>
                  <a:close/>
                  <a:moveTo>
                    <a:pt x="6859" y="14919"/>
                  </a:moveTo>
                  <a:lnTo>
                    <a:pt x="5894" y="17574"/>
                  </a:lnTo>
                  <a:cubicBezTo>
                    <a:pt x="6061" y="17634"/>
                    <a:pt x="6228" y="17694"/>
                    <a:pt x="6395" y="17741"/>
                  </a:cubicBezTo>
                  <a:lnTo>
                    <a:pt x="7204" y="15038"/>
                  </a:lnTo>
                  <a:cubicBezTo>
                    <a:pt x="7085" y="15003"/>
                    <a:pt x="6978" y="14967"/>
                    <a:pt x="6859" y="14919"/>
                  </a:cubicBezTo>
                  <a:close/>
                  <a:moveTo>
                    <a:pt x="9359" y="15288"/>
                  </a:moveTo>
                  <a:cubicBezTo>
                    <a:pt x="9240" y="15300"/>
                    <a:pt x="9109" y="15300"/>
                    <a:pt x="8990" y="15300"/>
                  </a:cubicBezTo>
                  <a:lnTo>
                    <a:pt x="8990" y="17217"/>
                  </a:lnTo>
                  <a:lnTo>
                    <a:pt x="8966" y="18134"/>
                  </a:lnTo>
                  <a:lnTo>
                    <a:pt x="9002" y="18134"/>
                  </a:lnTo>
                  <a:cubicBezTo>
                    <a:pt x="9181" y="18134"/>
                    <a:pt x="9347" y="18122"/>
                    <a:pt x="9514" y="18110"/>
                  </a:cubicBezTo>
                  <a:lnTo>
                    <a:pt x="9359" y="15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 rot="-5400000">
              <a:off x="-1311402" y="4809620"/>
              <a:ext cx="469239" cy="469186"/>
            </a:xfrm>
            <a:custGeom>
              <a:avLst/>
              <a:gdLst/>
              <a:ahLst/>
              <a:cxnLst/>
              <a:rect l="l" t="t" r="r" b="b"/>
              <a:pathLst>
                <a:path w="8812" h="8811" extrusionOk="0">
                  <a:moveTo>
                    <a:pt x="4406" y="0"/>
                  </a:moveTo>
                  <a:cubicBezTo>
                    <a:pt x="1977" y="0"/>
                    <a:pt x="1" y="1977"/>
                    <a:pt x="1" y="4406"/>
                  </a:cubicBezTo>
                  <a:cubicBezTo>
                    <a:pt x="1" y="6846"/>
                    <a:pt x="1977" y="8811"/>
                    <a:pt x="4406" y="8811"/>
                  </a:cubicBezTo>
                  <a:cubicBezTo>
                    <a:pt x="6847" y="8811"/>
                    <a:pt x="8811" y="6846"/>
                    <a:pt x="8811" y="4406"/>
                  </a:cubicBezTo>
                  <a:cubicBezTo>
                    <a:pt x="8811" y="1977"/>
                    <a:pt x="6847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25"/>
          <p:cNvGrpSpPr/>
          <p:nvPr/>
        </p:nvGrpSpPr>
        <p:grpSpPr>
          <a:xfrm>
            <a:off x="217964" y="181475"/>
            <a:ext cx="716022" cy="416050"/>
            <a:chOff x="-2068775" y="4218663"/>
            <a:chExt cx="323275" cy="187850"/>
          </a:xfrm>
        </p:grpSpPr>
        <p:sp>
          <p:nvSpPr>
            <p:cNvPr id="1065" name="Google Shape;1065;p25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25"/>
          <p:cNvGrpSpPr/>
          <p:nvPr/>
        </p:nvGrpSpPr>
        <p:grpSpPr>
          <a:xfrm rot="5400000">
            <a:off x="1780457" y="89564"/>
            <a:ext cx="130037" cy="599861"/>
            <a:chOff x="7225225" y="1687375"/>
            <a:chExt cx="61050" cy="281625"/>
          </a:xfrm>
        </p:grpSpPr>
        <p:sp>
          <p:nvSpPr>
            <p:cNvPr id="1069" name="Google Shape;1069;p25"/>
            <p:cNvSpPr/>
            <p:nvPr/>
          </p:nvSpPr>
          <p:spPr>
            <a:xfrm>
              <a:off x="7225225" y="1687375"/>
              <a:ext cx="61050" cy="11350"/>
            </a:xfrm>
            <a:custGeom>
              <a:avLst/>
              <a:gdLst/>
              <a:ahLst/>
              <a:cxnLst/>
              <a:rect l="l" t="t" r="r" b="b"/>
              <a:pathLst>
                <a:path w="2442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442" y="453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7225225" y="1741550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1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7225225" y="1795725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1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7225225" y="1849600"/>
              <a:ext cx="61050" cy="11350"/>
            </a:xfrm>
            <a:custGeom>
              <a:avLst/>
              <a:gdLst/>
              <a:ahLst/>
              <a:cxnLst/>
              <a:rect l="l" t="t" r="r" b="b"/>
              <a:pathLst>
                <a:path w="2442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442" y="453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7225225" y="1903775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1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7225225" y="1957950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0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" name="Google Shape;1076;p26"/>
          <p:cNvGrpSpPr/>
          <p:nvPr/>
        </p:nvGrpSpPr>
        <p:grpSpPr>
          <a:xfrm>
            <a:off x="7702166" y="3833551"/>
            <a:ext cx="2504763" cy="1190343"/>
            <a:chOff x="3448275" y="1316200"/>
            <a:chExt cx="1885975" cy="896275"/>
          </a:xfrm>
        </p:grpSpPr>
        <p:sp>
          <p:nvSpPr>
            <p:cNvPr id="1077" name="Google Shape;1077;p26"/>
            <p:cNvSpPr/>
            <p:nvPr/>
          </p:nvSpPr>
          <p:spPr>
            <a:xfrm>
              <a:off x="3810825" y="1392700"/>
              <a:ext cx="1148075" cy="736425"/>
            </a:xfrm>
            <a:custGeom>
              <a:avLst/>
              <a:gdLst/>
              <a:ahLst/>
              <a:cxnLst/>
              <a:rect l="l" t="t" r="r" b="b"/>
              <a:pathLst>
                <a:path w="45923" h="29457" extrusionOk="0">
                  <a:moveTo>
                    <a:pt x="0" y="1"/>
                  </a:moveTo>
                  <a:lnTo>
                    <a:pt x="0" y="29457"/>
                  </a:lnTo>
                  <a:lnTo>
                    <a:pt x="45923" y="29457"/>
                  </a:lnTo>
                  <a:lnTo>
                    <a:pt x="45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8" name="Google Shape;1078;p26"/>
            <p:cNvGrpSpPr/>
            <p:nvPr/>
          </p:nvGrpSpPr>
          <p:grpSpPr>
            <a:xfrm>
              <a:off x="3859050" y="1316200"/>
              <a:ext cx="304825" cy="896275"/>
              <a:chOff x="3859050" y="1316200"/>
              <a:chExt cx="304825" cy="896275"/>
            </a:xfrm>
          </p:grpSpPr>
          <p:sp>
            <p:nvSpPr>
              <p:cNvPr id="1079" name="Google Shape;1079;p26"/>
              <p:cNvSpPr/>
              <p:nvPr/>
            </p:nvSpPr>
            <p:spPr>
              <a:xfrm>
                <a:off x="3859050" y="2057075"/>
                <a:ext cx="30482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16" extrusionOk="0">
                    <a:moveTo>
                      <a:pt x="191" y="0"/>
                    </a:moveTo>
                    <a:lnTo>
                      <a:pt x="0" y="393"/>
                    </a:lnTo>
                    <a:lnTo>
                      <a:pt x="12002" y="6215"/>
                    </a:lnTo>
                    <a:lnTo>
                      <a:pt x="12192" y="581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6"/>
              <p:cNvSpPr/>
              <p:nvPr/>
            </p:nvSpPr>
            <p:spPr>
              <a:xfrm>
                <a:off x="3859050" y="1908825"/>
                <a:ext cx="304825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28" extrusionOk="0">
                    <a:moveTo>
                      <a:pt x="191" y="1"/>
                    </a:moveTo>
                    <a:lnTo>
                      <a:pt x="0" y="406"/>
                    </a:lnTo>
                    <a:lnTo>
                      <a:pt x="12002" y="6228"/>
                    </a:lnTo>
                    <a:lnTo>
                      <a:pt x="12192" y="5823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6"/>
              <p:cNvSpPr/>
              <p:nvPr/>
            </p:nvSpPr>
            <p:spPr>
              <a:xfrm>
                <a:off x="3859050" y="1958250"/>
                <a:ext cx="30482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16" extrusionOk="0">
                    <a:moveTo>
                      <a:pt x="191" y="0"/>
                    </a:moveTo>
                    <a:lnTo>
                      <a:pt x="0" y="405"/>
                    </a:lnTo>
                    <a:lnTo>
                      <a:pt x="12002" y="6215"/>
                    </a:lnTo>
                    <a:lnTo>
                      <a:pt x="12192" y="582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6"/>
              <p:cNvSpPr/>
              <p:nvPr/>
            </p:nvSpPr>
            <p:spPr>
              <a:xfrm>
                <a:off x="3859050" y="1661775"/>
                <a:ext cx="304825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28" extrusionOk="0">
                    <a:moveTo>
                      <a:pt x="191" y="1"/>
                    </a:moveTo>
                    <a:lnTo>
                      <a:pt x="0" y="406"/>
                    </a:lnTo>
                    <a:lnTo>
                      <a:pt x="12002" y="6228"/>
                    </a:lnTo>
                    <a:lnTo>
                      <a:pt x="12192" y="5823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6"/>
              <p:cNvSpPr/>
              <p:nvPr/>
            </p:nvSpPr>
            <p:spPr>
              <a:xfrm>
                <a:off x="3859050" y="2007650"/>
                <a:ext cx="30482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16" extrusionOk="0">
                    <a:moveTo>
                      <a:pt x="191" y="1"/>
                    </a:moveTo>
                    <a:lnTo>
                      <a:pt x="0" y="394"/>
                    </a:lnTo>
                    <a:lnTo>
                      <a:pt x="12002" y="6216"/>
                    </a:lnTo>
                    <a:lnTo>
                      <a:pt x="12192" y="5823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6"/>
              <p:cNvSpPr/>
              <p:nvPr/>
            </p:nvSpPr>
            <p:spPr>
              <a:xfrm>
                <a:off x="3859050" y="1760600"/>
                <a:ext cx="304825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28" extrusionOk="0">
                    <a:moveTo>
                      <a:pt x="191" y="1"/>
                    </a:moveTo>
                    <a:lnTo>
                      <a:pt x="0" y="405"/>
                    </a:lnTo>
                    <a:lnTo>
                      <a:pt x="12002" y="6228"/>
                    </a:lnTo>
                    <a:lnTo>
                      <a:pt x="12192" y="5823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6"/>
              <p:cNvSpPr/>
              <p:nvPr/>
            </p:nvSpPr>
            <p:spPr>
              <a:xfrm>
                <a:off x="3859050" y="1810025"/>
                <a:ext cx="304825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28" extrusionOk="0">
                    <a:moveTo>
                      <a:pt x="191" y="0"/>
                    </a:moveTo>
                    <a:lnTo>
                      <a:pt x="0" y="405"/>
                    </a:lnTo>
                    <a:lnTo>
                      <a:pt x="12002" y="6227"/>
                    </a:lnTo>
                    <a:lnTo>
                      <a:pt x="12192" y="582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6"/>
              <p:cNvSpPr/>
              <p:nvPr/>
            </p:nvSpPr>
            <p:spPr>
              <a:xfrm>
                <a:off x="3859050" y="1513850"/>
                <a:ext cx="30482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16" extrusionOk="0">
                    <a:moveTo>
                      <a:pt x="191" y="0"/>
                    </a:moveTo>
                    <a:lnTo>
                      <a:pt x="0" y="405"/>
                    </a:lnTo>
                    <a:lnTo>
                      <a:pt x="12002" y="6215"/>
                    </a:lnTo>
                    <a:lnTo>
                      <a:pt x="12192" y="582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6"/>
              <p:cNvSpPr/>
              <p:nvPr/>
            </p:nvSpPr>
            <p:spPr>
              <a:xfrm>
                <a:off x="3859050" y="1859425"/>
                <a:ext cx="304825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28" extrusionOk="0">
                    <a:moveTo>
                      <a:pt x="191" y="1"/>
                    </a:moveTo>
                    <a:lnTo>
                      <a:pt x="0" y="405"/>
                    </a:lnTo>
                    <a:lnTo>
                      <a:pt x="12002" y="6227"/>
                    </a:lnTo>
                    <a:lnTo>
                      <a:pt x="12192" y="5823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6"/>
              <p:cNvSpPr/>
              <p:nvPr/>
            </p:nvSpPr>
            <p:spPr>
              <a:xfrm>
                <a:off x="3859050" y="1563250"/>
                <a:ext cx="30482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16" extrusionOk="0">
                    <a:moveTo>
                      <a:pt x="191" y="1"/>
                    </a:moveTo>
                    <a:lnTo>
                      <a:pt x="0" y="394"/>
                    </a:lnTo>
                    <a:lnTo>
                      <a:pt x="12002" y="6216"/>
                    </a:lnTo>
                    <a:lnTo>
                      <a:pt x="12192" y="5823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6"/>
              <p:cNvSpPr/>
              <p:nvPr/>
            </p:nvSpPr>
            <p:spPr>
              <a:xfrm>
                <a:off x="3859050" y="1612675"/>
                <a:ext cx="30482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16" extrusionOk="0">
                    <a:moveTo>
                      <a:pt x="191" y="0"/>
                    </a:moveTo>
                    <a:lnTo>
                      <a:pt x="0" y="393"/>
                    </a:lnTo>
                    <a:lnTo>
                      <a:pt x="12002" y="6215"/>
                    </a:lnTo>
                    <a:lnTo>
                      <a:pt x="12192" y="581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6"/>
              <p:cNvSpPr/>
              <p:nvPr/>
            </p:nvSpPr>
            <p:spPr>
              <a:xfrm>
                <a:off x="3859050" y="1365625"/>
                <a:ext cx="304825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28" extrusionOk="0">
                    <a:moveTo>
                      <a:pt x="191" y="0"/>
                    </a:moveTo>
                    <a:lnTo>
                      <a:pt x="0" y="405"/>
                    </a:lnTo>
                    <a:lnTo>
                      <a:pt x="12002" y="6227"/>
                    </a:lnTo>
                    <a:lnTo>
                      <a:pt x="12192" y="582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6"/>
              <p:cNvSpPr/>
              <p:nvPr/>
            </p:nvSpPr>
            <p:spPr>
              <a:xfrm>
                <a:off x="3859050" y="1711200"/>
                <a:ext cx="304825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28" extrusionOk="0">
                    <a:moveTo>
                      <a:pt x="191" y="0"/>
                    </a:moveTo>
                    <a:lnTo>
                      <a:pt x="0" y="405"/>
                    </a:lnTo>
                    <a:lnTo>
                      <a:pt x="12002" y="6227"/>
                    </a:lnTo>
                    <a:lnTo>
                      <a:pt x="12192" y="582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6"/>
              <p:cNvSpPr/>
              <p:nvPr/>
            </p:nvSpPr>
            <p:spPr>
              <a:xfrm>
                <a:off x="3859050" y="1415025"/>
                <a:ext cx="304825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28" extrusionOk="0">
                    <a:moveTo>
                      <a:pt x="191" y="1"/>
                    </a:moveTo>
                    <a:lnTo>
                      <a:pt x="0" y="405"/>
                    </a:lnTo>
                    <a:lnTo>
                      <a:pt x="12002" y="6227"/>
                    </a:lnTo>
                    <a:lnTo>
                      <a:pt x="12192" y="5823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6"/>
              <p:cNvSpPr/>
              <p:nvPr/>
            </p:nvSpPr>
            <p:spPr>
              <a:xfrm>
                <a:off x="3859050" y="1464425"/>
                <a:ext cx="30482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17" extrusionOk="0">
                    <a:moveTo>
                      <a:pt x="191" y="1"/>
                    </a:moveTo>
                    <a:lnTo>
                      <a:pt x="0" y="406"/>
                    </a:lnTo>
                    <a:lnTo>
                      <a:pt x="12002" y="6216"/>
                    </a:lnTo>
                    <a:lnTo>
                      <a:pt x="12192" y="5823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6"/>
              <p:cNvSpPr/>
              <p:nvPr/>
            </p:nvSpPr>
            <p:spPr>
              <a:xfrm>
                <a:off x="3859050" y="1316200"/>
                <a:ext cx="304825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6228" extrusionOk="0">
                    <a:moveTo>
                      <a:pt x="191" y="1"/>
                    </a:moveTo>
                    <a:lnTo>
                      <a:pt x="0" y="405"/>
                    </a:lnTo>
                    <a:lnTo>
                      <a:pt x="12002" y="6228"/>
                    </a:lnTo>
                    <a:lnTo>
                      <a:pt x="12192" y="5823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5" name="Google Shape;1095;p26"/>
            <p:cNvGrpSpPr/>
            <p:nvPr/>
          </p:nvGrpSpPr>
          <p:grpSpPr>
            <a:xfrm>
              <a:off x="5066025" y="1319775"/>
              <a:ext cx="268225" cy="881975"/>
              <a:chOff x="5066025" y="1319775"/>
              <a:chExt cx="268225" cy="881975"/>
            </a:xfrm>
          </p:grpSpPr>
          <p:sp>
            <p:nvSpPr>
              <p:cNvPr id="1096" name="Google Shape;1096;p26"/>
              <p:cNvSpPr/>
              <p:nvPr/>
            </p:nvSpPr>
            <p:spPr>
              <a:xfrm>
                <a:off x="5066025" y="1764475"/>
                <a:ext cx="268225" cy="437275"/>
              </a:xfrm>
              <a:custGeom>
                <a:avLst/>
                <a:gdLst/>
                <a:ahLst/>
                <a:cxnLst/>
                <a:rect l="l" t="t" r="r" b="b"/>
                <a:pathLst>
                  <a:path w="10729" h="17491" extrusionOk="0">
                    <a:moveTo>
                      <a:pt x="1" y="0"/>
                    </a:moveTo>
                    <a:lnTo>
                      <a:pt x="1" y="14586"/>
                    </a:lnTo>
                    <a:lnTo>
                      <a:pt x="10728" y="17491"/>
                    </a:lnTo>
                    <a:lnTo>
                      <a:pt x="10728" y="29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6"/>
              <p:cNvSpPr/>
              <p:nvPr/>
            </p:nvSpPr>
            <p:spPr>
              <a:xfrm>
                <a:off x="5066025" y="1319775"/>
                <a:ext cx="268225" cy="437275"/>
              </a:xfrm>
              <a:custGeom>
                <a:avLst/>
                <a:gdLst/>
                <a:ahLst/>
                <a:cxnLst/>
                <a:rect l="l" t="t" r="r" b="b"/>
                <a:pathLst>
                  <a:path w="10729" h="17491" extrusionOk="0">
                    <a:moveTo>
                      <a:pt x="10728" y="1"/>
                    </a:moveTo>
                    <a:lnTo>
                      <a:pt x="1" y="2918"/>
                    </a:lnTo>
                    <a:lnTo>
                      <a:pt x="1" y="17491"/>
                    </a:lnTo>
                    <a:lnTo>
                      <a:pt x="10728" y="14574"/>
                    </a:lnTo>
                    <a:lnTo>
                      <a:pt x="107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8" name="Google Shape;1098;p26"/>
            <p:cNvSpPr/>
            <p:nvPr/>
          </p:nvSpPr>
          <p:spPr>
            <a:xfrm>
              <a:off x="4477275" y="1406400"/>
              <a:ext cx="372100" cy="688200"/>
            </a:xfrm>
            <a:custGeom>
              <a:avLst/>
              <a:gdLst/>
              <a:ahLst/>
              <a:cxnLst/>
              <a:rect l="l" t="t" r="r" b="b"/>
              <a:pathLst>
                <a:path w="14884" h="27528" extrusionOk="0">
                  <a:moveTo>
                    <a:pt x="0" y="0"/>
                  </a:moveTo>
                  <a:lnTo>
                    <a:pt x="0" y="441"/>
                  </a:lnTo>
                  <a:lnTo>
                    <a:pt x="14883" y="441"/>
                  </a:lnTo>
                  <a:lnTo>
                    <a:pt x="14883" y="0"/>
                  </a:lnTo>
                  <a:close/>
                  <a:moveTo>
                    <a:pt x="0" y="1929"/>
                  </a:moveTo>
                  <a:lnTo>
                    <a:pt x="0" y="2381"/>
                  </a:lnTo>
                  <a:lnTo>
                    <a:pt x="14883" y="2381"/>
                  </a:lnTo>
                  <a:lnTo>
                    <a:pt x="14883" y="1929"/>
                  </a:lnTo>
                  <a:close/>
                  <a:moveTo>
                    <a:pt x="0" y="3870"/>
                  </a:moveTo>
                  <a:lnTo>
                    <a:pt x="0" y="4310"/>
                  </a:lnTo>
                  <a:lnTo>
                    <a:pt x="14883" y="4310"/>
                  </a:lnTo>
                  <a:lnTo>
                    <a:pt x="14883" y="3870"/>
                  </a:lnTo>
                  <a:close/>
                  <a:moveTo>
                    <a:pt x="0" y="5799"/>
                  </a:moveTo>
                  <a:lnTo>
                    <a:pt x="0" y="6251"/>
                  </a:lnTo>
                  <a:lnTo>
                    <a:pt x="14883" y="6251"/>
                  </a:lnTo>
                  <a:lnTo>
                    <a:pt x="14883" y="5799"/>
                  </a:lnTo>
                  <a:close/>
                  <a:moveTo>
                    <a:pt x="0" y="7739"/>
                  </a:moveTo>
                  <a:lnTo>
                    <a:pt x="0" y="8180"/>
                  </a:lnTo>
                  <a:lnTo>
                    <a:pt x="14883" y="8180"/>
                  </a:lnTo>
                  <a:lnTo>
                    <a:pt x="14883" y="7739"/>
                  </a:lnTo>
                  <a:close/>
                  <a:moveTo>
                    <a:pt x="0" y="9668"/>
                  </a:moveTo>
                  <a:lnTo>
                    <a:pt x="0" y="10121"/>
                  </a:lnTo>
                  <a:lnTo>
                    <a:pt x="14883" y="10121"/>
                  </a:lnTo>
                  <a:lnTo>
                    <a:pt x="14883" y="9668"/>
                  </a:lnTo>
                  <a:close/>
                  <a:moveTo>
                    <a:pt x="0" y="11609"/>
                  </a:moveTo>
                  <a:lnTo>
                    <a:pt x="0" y="12049"/>
                  </a:lnTo>
                  <a:lnTo>
                    <a:pt x="14883" y="12049"/>
                  </a:lnTo>
                  <a:lnTo>
                    <a:pt x="14883" y="11609"/>
                  </a:lnTo>
                  <a:close/>
                  <a:moveTo>
                    <a:pt x="0" y="13538"/>
                  </a:moveTo>
                  <a:lnTo>
                    <a:pt x="0" y="13990"/>
                  </a:lnTo>
                  <a:lnTo>
                    <a:pt x="14883" y="13990"/>
                  </a:lnTo>
                  <a:lnTo>
                    <a:pt x="14883" y="13538"/>
                  </a:lnTo>
                  <a:close/>
                  <a:moveTo>
                    <a:pt x="0" y="15478"/>
                  </a:moveTo>
                  <a:lnTo>
                    <a:pt x="0" y="15919"/>
                  </a:lnTo>
                  <a:lnTo>
                    <a:pt x="14883" y="15919"/>
                  </a:lnTo>
                  <a:lnTo>
                    <a:pt x="14883" y="15478"/>
                  </a:lnTo>
                  <a:close/>
                  <a:moveTo>
                    <a:pt x="0" y="17407"/>
                  </a:moveTo>
                  <a:lnTo>
                    <a:pt x="0" y="17860"/>
                  </a:lnTo>
                  <a:lnTo>
                    <a:pt x="14883" y="17860"/>
                  </a:lnTo>
                  <a:lnTo>
                    <a:pt x="14883" y="17407"/>
                  </a:lnTo>
                  <a:close/>
                  <a:moveTo>
                    <a:pt x="0" y="19348"/>
                  </a:moveTo>
                  <a:lnTo>
                    <a:pt x="0" y="19788"/>
                  </a:lnTo>
                  <a:lnTo>
                    <a:pt x="14883" y="19788"/>
                  </a:lnTo>
                  <a:lnTo>
                    <a:pt x="14883" y="19348"/>
                  </a:lnTo>
                  <a:close/>
                  <a:moveTo>
                    <a:pt x="0" y="21277"/>
                  </a:moveTo>
                  <a:lnTo>
                    <a:pt x="0" y="21729"/>
                  </a:lnTo>
                  <a:lnTo>
                    <a:pt x="14883" y="21729"/>
                  </a:lnTo>
                  <a:lnTo>
                    <a:pt x="14883" y="21277"/>
                  </a:lnTo>
                  <a:close/>
                  <a:moveTo>
                    <a:pt x="0" y="23217"/>
                  </a:moveTo>
                  <a:lnTo>
                    <a:pt x="0" y="23658"/>
                  </a:lnTo>
                  <a:lnTo>
                    <a:pt x="14883" y="23658"/>
                  </a:lnTo>
                  <a:lnTo>
                    <a:pt x="14883" y="23217"/>
                  </a:lnTo>
                  <a:close/>
                  <a:moveTo>
                    <a:pt x="0" y="25146"/>
                  </a:moveTo>
                  <a:lnTo>
                    <a:pt x="0" y="25599"/>
                  </a:lnTo>
                  <a:lnTo>
                    <a:pt x="14883" y="25599"/>
                  </a:lnTo>
                  <a:lnTo>
                    <a:pt x="14883" y="25146"/>
                  </a:lnTo>
                  <a:close/>
                  <a:moveTo>
                    <a:pt x="0" y="27087"/>
                  </a:moveTo>
                  <a:lnTo>
                    <a:pt x="0" y="27527"/>
                  </a:lnTo>
                  <a:lnTo>
                    <a:pt x="14883" y="27527"/>
                  </a:lnTo>
                  <a:lnTo>
                    <a:pt x="14883" y="27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3449750" y="1504625"/>
              <a:ext cx="112250" cy="512275"/>
            </a:xfrm>
            <a:custGeom>
              <a:avLst/>
              <a:gdLst/>
              <a:ahLst/>
              <a:cxnLst/>
              <a:rect l="l" t="t" r="r" b="b"/>
              <a:pathLst>
                <a:path w="4490" h="20491" extrusionOk="0">
                  <a:moveTo>
                    <a:pt x="1" y="0"/>
                  </a:moveTo>
                  <a:lnTo>
                    <a:pt x="1" y="20491"/>
                  </a:lnTo>
                  <a:lnTo>
                    <a:pt x="4490" y="20491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3448275" y="1512050"/>
              <a:ext cx="115225" cy="497425"/>
            </a:xfrm>
            <a:custGeom>
              <a:avLst/>
              <a:gdLst/>
              <a:ahLst/>
              <a:cxnLst/>
              <a:rect l="l" t="t" r="r" b="b"/>
              <a:pathLst>
                <a:path w="4609" h="19897" extrusionOk="0">
                  <a:moveTo>
                    <a:pt x="0" y="1"/>
                  </a:moveTo>
                  <a:lnTo>
                    <a:pt x="0" y="453"/>
                  </a:lnTo>
                  <a:lnTo>
                    <a:pt x="4608" y="453"/>
                  </a:lnTo>
                  <a:lnTo>
                    <a:pt x="4608" y="1"/>
                  </a:lnTo>
                  <a:close/>
                  <a:moveTo>
                    <a:pt x="0" y="1513"/>
                  </a:moveTo>
                  <a:lnTo>
                    <a:pt x="0" y="1965"/>
                  </a:lnTo>
                  <a:lnTo>
                    <a:pt x="4608" y="1965"/>
                  </a:lnTo>
                  <a:lnTo>
                    <a:pt x="4608" y="1513"/>
                  </a:lnTo>
                  <a:close/>
                  <a:moveTo>
                    <a:pt x="0" y="3025"/>
                  </a:moveTo>
                  <a:lnTo>
                    <a:pt x="0" y="3478"/>
                  </a:lnTo>
                  <a:lnTo>
                    <a:pt x="4608" y="3478"/>
                  </a:lnTo>
                  <a:lnTo>
                    <a:pt x="4608" y="3025"/>
                  </a:lnTo>
                  <a:close/>
                  <a:moveTo>
                    <a:pt x="0" y="4537"/>
                  </a:moveTo>
                  <a:lnTo>
                    <a:pt x="0" y="4990"/>
                  </a:lnTo>
                  <a:lnTo>
                    <a:pt x="4608" y="4990"/>
                  </a:lnTo>
                  <a:lnTo>
                    <a:pt x="4608" y="4537"/>
                  </a:lnTo>
                  <a:close/>
                  <a:moveTo>
                    <a:pt x="0" y="6049"/>
                  </a:moveTo>
                  <a:lnTo>
                    <a:pt x="0" y="6502"/>
                  </a:lnTo>
                  <a:lnTo>
                    <a:pt x="4608" y="6502"/>
                  </a:lnTo>
                  <a:lnTo>
                    <a:pt x="4608" y="6049"/>
                  </a:lnTo>
                  <a:close/>
                  <a:moveTo>
                    <a:pt x="0" y="7573"/>
                  </a:moveTo>
                  <a:lnTo>
                    <a:pt x="0" y="8014"/>
                  </a:lnTo>
                  <a:lnTo>
                    <a:pt x="4608" y="8014"/>
                  </a:lnTo>
                  <a:lnTo>
                    <a:pt x="4608" y="7573"/>
                  </a:lnTo>
                  <a:close/>
                  <a:moveTo>
                    <a:pt x="0" y="9085"/>
                  </a:moveTo>
                  <a:lnTo>
                    <a:pt x="0" y="9526"/>
                  </a:lnTo>
                  <a:lnTo>
                    <a:pt x="4608" y="9526"/>
                  </a:lnTo>
                  <a:lnTo>
                    <a:pt x="4608" y="9085"/>
                  </a:lnTo>
                  <a:close/>
                  <a:moveTo>
                    <a:pt x="0" y="10597"/>
                  </a:moveTo>
                  <a:lnTo>
                    <a:pt x="0" y="11038"/>
                  </a:lnTo>
                  <a:lnTo>
                    <a:pt x="4608" y="11038"/>
                  </a:lnTo>
                  <a:lnTo>
                    <a:pt x="4608" y="10597"/>
                  </a:lnTo>
                  <a:close/>
                  <a:moveTo>
                    <a:pt x="0" y="12110"/>
                  </a:moveTo>
                  <a:lnTo>
                    <a:pt x="0" y="12550"/>
                  </a:lnTo>
                  <a:lnTo>
                    <a:pt x="4608" y="12550"/>
                  </a:lnTo>
                  <a:lnTo>
                    <a:pt x="4608" y="12110"/>
                  </a:lnTo>
                  <a:close/>
                  <a:moveTo>
                    <a:pt x="0" y="13622"/>
                  </a:moveTo>
                  <a:lnTo>
                    <a:pt x="0" y="14074"/>
                  </a:lnTo>
                  <a:lnTo>
                    <a:pt x="4608" y="14074"/>
                  </a:lnTo>
                  <a:lnTo>
                    <a:pt x="4608" y="13622"/>
                  </a:lnTo>
                  <a:close/>
                  <a:moveTo>
                    <a:pt x="0" y="15134"/>
                  </a:moveTo>
                  <a:lnTo>
                    <a:pt x="0" y="15586"/>
                  </a:lnTo>
                  <a:lnTo>
                    <a:pt x="4608" y="15586"/>
                  </a:lnTo>
                  <a:lnTo>
                    <a:pt x="4608" y="15134"/>
                  </a:lnTo>
                  <a:close/>
                  <a:moveTo>
                    <a:pt x="0" y="16646"/>
                  </a:moveTo>
                  <a:lnTo>
                    <a:pt x="0" y="17098"/>
                  </a:lnTo>
                  <a:lnTo>
                    <a:pt x="4608" y="17098"/>
                  </a:lnTo>
                  <a:lnTo>
                    <a:pt x="4608" y="16646"/>
                  </a:lnTo>
                  <a:close/>
                  <a:moveTo>
                    <a:pt x="0" y="18158"/>
                  </a:moveTo>
                  <a:lnTo>
                    <a:pt x="0" y="18610"/>
                  </a:lnTo>
                  <a:lnTo>
                    <a:pt x="4608" y="18610"/>
                  </a:lnTo>
                  <a:lnTo>
                    <a:pt x="4608" y="18158"/>
                  </a:lnTo>
                  <a:close/>
                  <a:moveTo>
                    <a:pt x="0" y="19682"/>
                  </a:moveTo>
                  <a:lnTo>
                    <a:pt x="0" y="19896"/>
                  </a:lnTo>
                  <a:lnTo>
                    <a:pt x="4608" y="19896"/>
                  </a:lnTo>
                  <a:lnTo>
                    <a:pt x="4608" y="196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26"/>
            <p:cNvGrpSpPr/>
            <p:nvPr/>
          </p:nvGrpSpPr>
          <p:grpSpPr>
            <a:xfrm>
              <a:off x="3556325" y="1387050"/>
              <a:ext cx="1515400" cy="747425"/>
              <a:chOff x="3556325" y="1387050"/>
              <a:chExt cx="1515400" cy="747425"/>
            </a:xfrm>
          </p:grpSpPr>
          <p:sp>
            <p:nvSpPr>
              <p:cNvPr id="1102" name="Google Shape;1102;p26"/>
              <p:cNvSpPr/>
              <p:nvPr/>
            </p:nvSpPr>
            <p:spPr>
              <a:xfrm>
                <a:off x="3556325" y="1457900"/>
                <a:ext cx="67300" cy="606050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4242" extrusionOk="0">
                    <a:moveTo>
                      <a:pt x="2251" y="441"/>
                    </a:moveTo>
                    <a:lnTo>
                      <a:pt x="2251" y="23789"/>
                    </a:lnTo>
                    <a:lnTo>
                      <a:pt x="453" y="23789"/>
                    </a:lnTo>
                    <a:lnTo>
                      <a:pt x="453" y="441"/>
                    </a:lnTo>
                    <a:close/>
                    <a:moveTo>
                      <a:pt x="227" y="0"/>
                    </a:moveTo>
                    <a:lnTo>
                      <a:pt x="0" y="214"/>
                    </a:lnTo>
                    <a:lnTo>
                      <a:pt x="0" y="24015"/>
                    </a:lnTo>
                    <a:lnTo>
                      <a:pt x="227" y="24241"/>
                    </a:lnTo>
                    <a:lnTo>
                      <a:pt x="2465" y="24241"/>
                    </a:lnTo>
                    <a:lnTo>
                      <a:pt x="2691" y="24015"/>
                    </a:lnTo>
                    <a:lnTo>
                      <a:pt x="2691" y="214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6"/>
              <p:cNvSpPr/>
              <p:nvPr/>
            </p:nvSpPr>
            <p:spPr>
              <a:xfrm>
                <a:off x="3612575" y="1424250"/>
                <a:ext cx="67000" cy="6730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6921" extrusionOk="0">
                    <a:moveTo>
                      <a:pt x="2239" y="596"/>
                    </a:moveTo>
                    <a:lnTo>
                      <a:pt x="2239" y="26325"/>
                    </a:lnTo>
                    <a:lnTo>
                      <a:pt x="441" y="25230"/>
                    </a:lnTo>
                    <a:lnTo>
                      <a:pt x="441" y="1691"/>
                    </a:lnTo>
                    <a:lnTo>
                      <a:pt x="2239" y="596"/>
                    </a:lnTo>
                    <a:close/>
                    <a:moveTo>
                      <a:pt x="2346" y="1"/>
                    </a:moveTo>
                    <a:lnTo>
                      <a:pt x="108" y="1370"/>
                    </a:lnTo>
                    <a:lnTo>
                      <a:pt x="1" y="1560"/>
                    </a:lnTo>
                    <a:lnTo>
                      <a:pt x="1" y="25361"/>
                    </a:lnTo>
                    <a:lnTo>
                      <a:pt x="108" y="25551"/>
                    </a:lnTo>
                    <a:lnTo>
                      <a:pt x="2346" y="26921"/>
                    </a:lnTo>
                    <a:lnTo>
                      <a:pt x="2680" y="26730"/>
                    </a:lnTo>
                    <a:lnTo>
                      <a:pt x="2680" y="191"/>
                    </a:lnTo>
                    <a:lnTo>
                      <a:pt x="2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6"/>
              <p:cNvSpPr/>
              <p:nvPr/>
            </p:nvSpPr>
            <p:spPr>
              <a:xfrm>
                <a:off x="3668550" y="1423650"/>
                <a:ext cx="277425" cy="674525"/>
              </a:xfrm>
              <a:custGeom>
                <a:avLst/>
                <a:gdLst/>
                <a:ahLst/>
                <a:cxnLst/>
                <a:rect l="l" t="t" r="r" b="b"/>
                <a:pathLst>
                  <a:path w="11097" h="26981" extrusionOk="0">
                    <a:moveTo>
                      <a:pt x="10656" y="441"/>
                    </a:moveTo>
                    <a:lnTo>
                      <a:pt x="10656" y="26528"/>
                    </a:lnTo>
                    <a:lnTo>
                      <a:pt x="441" y="26528"/>
                    </a:lnTo>
                    <a:lnTo>
                      <a:pt x="441" y="441"/>
                    </a:lnTo>
                    <a:close/>
                    <a:moveTo>
                      <a:pt x="226" y="1"/>
                    </a:moveTo>
                    <a:lnTo>
                      <a:pt x="0" y="215"/>
                    </a:lnTo>
                    <a:lnTo>
                      <a:pt x="0" y="26754"/>
                    </a:lnTo>
                    <a:lnTo>
                      <a:pt x="226" y="26980"/>
                    </a:lnTo>
                    <a:lnTo>
                      <a:pt x="10882" y="26980"/>
                    </a:lnTo>
                    <a:lnTo>
                      <a:pt x="11097" y="26754"/>
                    </a:lnTo>
                    <a:lnTo>
                      <a:pt x="11097" y="215"/>
                    </a:lnTo>
                    <a:lnTo>
                      <a:pt x="108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6"/>
              <p:cNvSpPr/>
              <p:nvPr/>
            </p:nvSpPr>
            <p:spPr>
              <a:xfrm>
                <a:off x="4327550" y="1387050"/>
                <a:ext cx="744175" cy="7474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29897" extrusionOk="0">
                    <a:moveTo>
                      <a:pt x="29326" y="441"/>
                    </a:moveTo>
                    <a:lnTo>
                      <a:pt x="29326" y="29456"/>
                    </a:lnTo>
                    <a:lnTo>
                      <a:pt x="441" y="29456"/>
                    </a:lnTo>
                    <a:lnTo>
                      <a:pt x="441" y="441"/>
                    </a:lnTo>
                    <a:close/>
                    <a:moveTo>
                      <a:pt x="215" y="0"/>
                    </a:moveTo>
                    <a:lnTo>
                      <a:pt x="1" y="227"/>
                    </a:lnTo>
                    <a:lnTo>
                      <a:pt x="1" y="29683"/>
                    </a:lnTo>
                    <a:lnTo>
                      <a:pt x="215" y="29897"/>
                    </a:lnTo>
                    <a:lnTo>
                      <a:pt x="29540" y="29897"/>
                    </a:lnTo>
                    <a:lnTo>
                      <a:pt x="29766" y="29683"/>
                    </a:lnTo>
                    <a:lnTo>
                      <a:pt x="29766" y="227"/>
                    </a:lnTo>
                    <a:lnTo>
                      <a:pt x="295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26"/>
            <p:cNvGrpSpPr/>
            <p:nvPr/>
          </p:nvGrpSpPr>
          <p:grpSpPr>
            <a:xfrm>
              <a:off x="4189150" y="1392700"/>
              <a:ext cx="94975" cy="736125"/>
              <a:chOff x="4189150" y="1392700"/>
              <a:chExt cx="94975" cy="736125"/>
            </a:xfrm>
          </p:grpSpPr>
          <p:sp>
            <p:nvSpPr>
              <p:cNvPr id="1107" name="Google Shape;1107;p26"/>
              <p:cNvSpPr/>
              <p:nvPr/>
            </p:nvSpPr>
            <p:spPr>
              <a:xfrm>
                <a:off x="4189150" y="1749600"/>
                <a:ext cx="94975" cy="37922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5169" extrusionOk="0">
                    <a:moveTo>
                      <a:pt x="1905" y="0"/>
                    </a:moveTo>
                    <a:cubicBezTo>
                      <a:pt x="857" y="0"/>
                      <a:pt x="0" y="857"/>
                      <a:pt x="0" y="1905"/>
                    </a:cubicBezTo>
                    <a:lnTo>
                      <a:pt x="0" y="15169"/>
                    </a:lnTo>
                    <a:lnTo>
                      <a:pt x="3798" y="15169"/>
                    </a:lnTo>
                    <a:lnTo>
                      <a:pt x="3798" y="1905"/>
                    </a:lnTo>
                    <a:cubicBezTo>
                      <a:pt x="3798" y="857"/>
                      <a:pt x="2953" y="0"/>
                      <a:pt x="1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6"/>
              <p:cNvSpPr/>
              <p:nvPr/>
            </p:nvSpPr>
            <p:spPr>
              <a:xfrm>
                <a:off x="4189150" y="1392700"/>
                <a:ext cx="9497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644" extrusionOk="0">
                    <a:moveTo>
                      <a:pt x="0" y="1"/>
                    </a:moveTo>
                    <a:lnTo>
                      <a:pt x="0" y="2739"/>
                    </a:lnTo>
                    <a:cubicBezTo>
                      <a:pt x="0" y="3799"/>
                      <a:pt x="857" y="4644"/>
                      <a:pt x="1905" y="4644"/>
                    </a:cubicBezTo>
                    <a:cubicBezTo>
                      <a:pt x="2953" y="4644"/>
                      <a:pt x="3798" y="3799"/>
                      <a:pt x="3798" y="2739"/>
                    </a:cubicBezTo>
                    <a:lnTo>
                      <a:pt x="37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26"/>
            <p:cNvSpPr/>
            <p:nvPr/>
          </p:nvSpPr>
          <p:spPr>
            <a:xfrm>
              <a:off x="3934950" y="1423650"/>
              <a:ext cx="153000" cy="674525"/>
            </a:xfrm>
            <a:custGeom>
              <a:avLst/>
              <a:gdLst/>
              <a:ahLst/>
              <a:cxnLst/>
              <a:rect l="l" t="t" r="r" b="b"/>
              <a:pathLst>
                <a:path w="6120" h="26981" extrusionOk="0">
                  <a:moveTo>
                    <a:pt x="5679" y="441"/>
                  </a:moveTo>
                  <a:lnTo>
                    <a:pt x="5679" y="26528"/>
                  </a:lnTo>
                  <a:lnTo>
                    <a:pt x="441" y="26528"/>
                  </a:lnTo>
                  <a:lnTo>
                    <a:pt x="441" y="441"/>
                  </a:lnTo>
                  <a:close/>
                  <a:moveTo>
                    <a:pt x="226" y="1"/>
                  </a:moveTo>
                  <a:lnTo>
                    <a:pt x="0" y="215"/>
                  </a:lnTo>
                  <a:lnTo>
                    <a:pt x="0" y="26754"/>
                  </a:lnTo>
                  <a:lnTo>
                    <a:pt x="226" y="26980"/>
                  </a:lnTo>
                  <a:lnTo>
                    <a:pt x="5894" y="26980"/>
                  </a:lnTo>
                  <a:lnTo>
                    <a:pt x="6120" y="26754"/>
                  </a:lnTo>
                  <a:lnTo>
                    <a:pt x="6120" y="215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26"/>
          <p:cNvGrpSpPr/>
          <p:nvPr/>
        </p:nvGrpSpPr>
        <p:grpSpPr>
          <a:xfrm rot="10800000">
            <a:off x="7908222" y="-102719"/>
            <a:ext cx="1112256" cy="2318864"/>
            <a:chOff x="-1119250" y="-696712"/>
            <a:chExt cx="592950" cy="1236200"/>
          </a:xfrm>
        </p:grpSpPr>
        <p:sp>
          <p:nvSpPr>
            <p:cNvPr id="1111" name="Google Shape;1111;p26"/>
            <p:cNvSpPr/>
            <p:nvPr/>
          </p:nvSpPr>
          <p:spPr>
            <a:xfrm>
              <a:off x="-1115975" y="4863"/>
              <a:ext cx="586400" cy="353050"/>
            </a:xfrm>
            <a:custGeom>
              <a:avLst/>
              <a:gdLst/>
              <a:ahLst/>
              <a:cxnLst/>
              <a:rect l="l" t="t" r="r" b="b"/>
              <a:pathLst>
                <a:path w="23456" h="14122" extrusionOk="0">
                  <a:moveTo>
                    <a:pt x="0" y="1"/>
                  </a:moveTo>
                  <a:lnTo>
                    <a:pt x="0" y="14122"/>
                  </a:lnTo>
                  <a:lnTo>
                    <a:pt x="23455" y="14122"/>
                  </a:lnTo>
                  <a:lnTo>
                    <a:pt x="23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-1115975" y="-409462"/>
              <a:ext cx="586400" cy="414350"/>
            </a:xfrm>
            <a:custGeom>
              <a:avLst/>
              <a:gdLst/>
              <a:ahLst/>
              <a:cxnLst/>
              <a:rect l="l" t="t" r="r" b="b"/>
              <a:pathLst>
                <a:path w="23456" h="16574" extrusionOk="0">
                  <a:moveTo>
                    <a:pt x="0" y="0"/>
                  </a:moveTo>
                  <a:lnTo>
                    <a:pt x="0" y="16574"/>
                  </a:lnTo>
                  <a:lnTo>
                    <a:pt x="23455" y="16574"/>
                  </a:lnTo>
                  <a:lnTo>
                    <a:pt x="2345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-1026700" y="-696712"/>
              <a:ext cx="407825" cy="89325"/>
            </a:xfrm>
            <a:custGeom>
              <a:avLst/>
              <a:gdLst/>
              <a:ahLst/>
              <a:cxnLst/>
              <a:rect l="l" t="t" r="r" b="b"/>
              <a:pathLst>
                <a:path w="16313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16312" y="3573"/>
                  </a:lnTo>
                  <a:lnTo>
                    <a:pt x="1631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4" name="Google Shape;1114;p26"/>
            <p:cNvGrpSpPr/>
            <p:nvPr/>
          </p:nvGrpSpPr>
          <p:grpSpPr>
            <a:xfrm>
              <a:off x="-1081300" y="-696712"/>
              <a:ext cx="517050" cy="385200"/>
              <a:chOff x="-1869975" y="1688550"/>
              <a:chExt cx="517050" cy="385200"/>
            </a:xfrm>
          </p:grpSpPr>
          <p:sp>
            <p:nvSpPr>
              <p:cNvPr id="1115" name="Google Shape;1115;p26"/>
              <p:cNvSpPr/>
              <p:nvPr/>
            </p:nvSpPr>
            <p:spPr>
              <a:xfrm>
                <a:off x="-1869975" y="1976700"/>
                <a:ext cx="51705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20682" h="3882" extrusionOk="0">
                    <a:moveTo>
                      <a:pt x="0" y="0"/>
                    </a:moveTo>
                    <a:lnTo>
                      <a:pt x="0" y="3881"/>
                    </a:lnTo>
                    <a:lnTo>
                      <a:pt x="274" y="3881"/>
                    </a:lnTo>
                    <a:lnTo>
                      <a:pt x="274" y="0"/>
                    </a:lnTo>
                    <a:close/>
                    <a:moveTo>
                      <a:pt x="1453" y="0"/>
                    </a:moveTo>
                    <a:lnTo>
                      <a:pt x="1453" y="3881"/>
                    </a:lnTo>
                    <a:lnTo>
                      <a:pt x="1726" y="3881"/>
                    </a:lnTo>
                    <a:lnTo>
                      <a:pt x="1726" y="0"/>
                    </a:lnTo>
                    <a:close/>
                    <a:moveTo>
                      <a:pt x="2917" y="0"/>
                    </a:moveTo>
                    <a:lnTo>
                      <a:pt x="2917" y="3881"/>
                    </a:lnTo>
                    <a:lnTo>
                      <a:pt x="3191" y="3881"/>
                    </a:lnTo>
                    <a:lnTo>
                      <a:pt x="3191" y="0"/>
                    </a:lnTo>
                    <a:close/>
                    <a:moveTo>
                      <a:pt x="4370" y="0"/>
                    </a:moveTo>
                    <a:lnTo>
                      <a:pt x="4370" y="3881"/>
                    </a:lnTo>
                    <a:lnTo>
                      <a:pt x="4643" y="3881"/>
                    </a:lnTo>
                    <a:lnTo>
                      <a:pt x="4643" y="0"/>
                    </a:lnTo>
                    <a:close/>
                    <a:moveTo>
                      <a:pt x="5834" y="0"/>
                    </a:moveTo>
                    <a:lnTo>
                      <a:pt x="5834" y="3881"/>
                    </a:lnTo>
                    <a:lnTo>
                      <a:pt x="6108" y="3881"/>
                    </a:lnTo>
                    <a:lnTo>
                      <a:pt x="6108" y="0"/>
                    </a:lnTo>
                    <a:close/>
                    <a:moveTo>
                      <a:pt x="7287" y="0"/>
                    </a:moveTo>
                    <a:lnTo>
                      <a:pt x="7287" y="3881"/>
                    </a:lnTo>
                    <a:lnTo>
                      <a:pt x="7560" y="3881"/>
                    </a:lnTo>
                    <a:lnTo>
                      <a:pt x="7560" y="0"/>
                    </a:lnTo>
                    <a:close/>
                    <a:moveTo>
                      <a:pt x="8751" y="0"/>
                    </a:moveTo>
                    <a:lnTo>
                      <a:pt x="8751" y="3881"/>
                    </a:lnTo>
                    <a:lnTo>
                      <a:pt x="9025" y="3881"/>
                    </a:lnTo>
                    <a:lnTo>
                      <a:pt x="9025" y="0"/>
                    </a:lnTo>
                    <a:close/>
                    <a:moveTo>
                      <a:pt x="10204" y="0"/>
                    </a:moveTo>
                    <a:lnTo>
                      <a:pt x="10204" y="3881"/>
                    </a:lnTo>
                    <a:lnTo>
                      <a:pt x="10478" y="3881"/>
                    </a:lnTo>
                    <a:lnTo>
                      <a:pt x="10478" y="0"/>
                    </a:lnTo>
                    <a:close/>
                    <a:moveTo>
                      <a:pt x="11656" y="0"/>
                    </a:moveTo>
                    <a:lnTo>
                      <a:pt x="11656" y="3881"/>
                    </a:lnTo>
                    <a:lnTo>
                      <a:pt x="11930" y="3881"/>
                    </a:lnTo>
                    <a:lnTo>
                      <a:pt x="11930" y="0"/>
                    </a:lnTo>
                    <a:close/>
                    <a:moveTo>
                      <a:pt x="13121" y="0"/>
                    </a:moveTo>
                    <a:lnTo>
                      <a:pt x="13121" y="3881"/>
                    </a:lnTo>
                    <a:lnTo>
                      <a:pt x="13395" y="3881"/>
                    </a:lnTo>
                    <a:lnTo>
                      <a:pt x="13395" y="0"/>
                    </a:lnTo>
                    <a:close/>
                    <a:moveTo>
                      <a:pt x="14573" y="0"/>
                    </a:moveTo>
                    <a:lnTo>
                      <a:pt x="14573" y="3881"/>
                    </a:lnTo>
                    <a:lnTo>
                      <a:pt x="14847" y="3881"/>
                    </a:lnTo>
                    <a:lnTo>
                      <a:pt x="14847" y="0"/>
                    </a:lnTo>
                    <a:close/>
                    <a:moveTo>
                      <a:pt x="16038" y="0"/>
                    </a:moveTo>
                    <a:lnTo>
                      <a:pt x="16038" y="3881"/>
                    </a:lnTo>
                    <a:lnTo>
                      <a:pt x="16312" y="3881"/>
                    </a:lnTo>
                    <a:lnTo>
                      <a:pt x="16312" y="0"/>
                    </a:lnTo>
                    <a:close/>
                    <a:moveTo>
                      <a:pt x="17490" y="0"/>
                    </a:moveTo>
                    <a:lnTo>
                      <a:pt x="17490" y="3881"/>
                    </a:lnTo>
                    <a:lnTo>
                      <a:pt x="17764" y="3881"/>
                    </a:lnTo>
                    <a:lnTo>
                      <a:pt x="17764" y="0"/>
                    </a:lnTo>
                    <a:close/>
                    <a:moveTo>
                      <a:pt x="18955" y="0"/>
                    </a:moveTo>
                    <a:lnTo>
                      <a:pt x="18955" y="3881"/>
                    </a:lnTo>
                    <a:lnTo>
                      <a:pt x="19229" y="3881"/>
                    </a:lnTo>
                    <a:lnTo>
                      <a:pt x="19229" y="0"/>
                    </a:lnTo>
                    <a:close/>
                    <a:moveTo>
                      <a:pt x="20407" y="0"/>
                    </a:moveTo>
                    <a:lnTo>
                      <a:pt x="20407" y="3881"/>
                    </a:lnTo>
                    <a:lnTo>
                      <a:pt x="20681" y="3881"/>
                    </a:lnTo>
                    <a:lnTo>
                      <a:pt x="20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6"/>
              <p:cNvSpPr/>
              <p:nvPr/>
            </p:nvSpPr>
            <p:spPr>
              <a:xfrm>
                <a:off x="-1795575" y="1688550"/>
                <a:ext cx="38222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15289" h="3561" extrusionOk="0">
                    <a:moveTo>
                      <a:pt x="1" y="1"/>
                    </a:moveTo>
                    <a:lnTo>
                      <a:pt x="1" y="3561"/>
                    </a:lnTo>
                    <a:lnTo>
                      <a:pt x="274" y="3561"/>
                    </a:lnTo>
                    <a:lnTo>
                      <a:pt x="274" y="1"/>
                    </a:lnTo>
                    <a:close/>
                    <a:moveTo>
                      <a:pt x="1358" y="1"/>
                    </a:moveTo>
                    <a:lnTo>
                      <a:pt x="1358" y="3561"/>
                    </a:lnTo>
                    <a:lnTo>
                      <a:pt x="1632" y="3561"/>
                    </a:lnTo>
                    <a:lnTo>
                      <a:pt x="1632" y="1"/>
                    </a:lnTo>
                    <a:close/>
                    <a:moveTo>
                      <a:pt x="2727" y="1"/>
                    </a:moveTo>
                    <a:lnTo>
                      <a:pt x="2727" y="3561"/>
                    </a:lnTo>
                    <a:lnTo>
                      <a:pt x="3001" y="3561"/>
                    </a:lnTo>
                    <a:lnTo>
                      <a:pt x="3001" y="1"/>
                    </a:lnTo>
                    <a:close/>
                    <a:moveTo>
                      <a:pt x="4096" y="1"/>
                    </a:moveTo>
                    <a:lnTo>
                      <a:pt x="4096" y="3561"/>
                    </a:lnTo>
                    <a:lnTo>
                      <a:pt x="4370" y="3561"/>
                    </a:lnTo>
                    <a:lnTo>
                      <a:pt x="4370" y="1"/>
                    </a:lnTo>
                    <a:close/>
                    <a:moveTo>
                      <a:pt x="5466" y="1"/>
                    </a:moveTo>
                    <a:lnTo>
                      <a:pt x="5466" y="3561"/>
                    </a:lnTo>
                    <a:lnTo>
                      <a:pt x="5727" y="3561"/>
                    </a:lnTo>
                    <a:lnTo>
                      <a:pt x="5727" y="1"/>
                    </a:lnTo>
                    <a:close/>
                    <a:moveTo>
                      <a:pt x="6823" y="1"/>
                    </a:moveTo>
                    <a:lnTo>
                      <a:pt x="6823" y="3561"/>
                    </a:lnTo>
                    <a:lnTo>
                      <a:pt x="7097" y="3561"/>
                    </a:lnTo>
                    <a:lnTo>
                      <a:pt x="7097" y="1"/>
                    </a:lnTo>
                    <a:close/>
                    <a:moveTo>
                      <a:pt x="8192" y="1"/>
                    </a:moveTo>
                    <a:lnTo>
                      <a:pt x="8192" y="3561"/>
                    </a:lnTo>
                    <a:lnTo>
                      <a:pt x="8466" y="3561"/>
                    </a:lnTo>
                    <a:lnTo>
                      <a:pt x="8466" y="1"/>
                    </a:lnTo>
                    <a:close/>
                    <a:moveTo>
                      <a:pt x="9561" y="1"/>
                    </a:moveTo>
                    <a:lnTo>
                      <a:pt x="9561" y="3561"/>
                    </a:lnTo>
                    <a:lnTo>
                      <a:pt x="9823" y="3561"/>
                    </a:lnTo>
                    <a:lnTo>
                      <a:pt x="9823" y="1"/>
                    </a:lnTo>
                    <a:close/>
                    <a:moveTo>
                      <a:pt x="10919" y="1"/>
                    </a:moveTo>
                    <a:lnTo>
                      <a:pt x="10919" y="3561"/>
                    </a:lnTo>
                    <a:lnTo>
                      <a:pt x="11192" y="3561"/>
                    </a:lnTo>
                    <a:lnTo>
                      <a:pt x="11192" y="1"/>
                    </a:lnTo>
                    <a:close/>
                    <a:moveTo>
                      <a:pt x="12288" y="1"/>
                    </a:moveTo>
                    <a:lnTo>
                      <a:pt x="12288" y="3561"/>
                    </a:lnTo>
                    <a:lnTo>
                      <a:pt x="12562" y="3561"/>
                    </a:lnTo>
                    <a:lnTo>
                      <a:pt x="12562" y="1"/>
                    </a:lnTo>
                    <a:close/>
                    <a:moveTo>
                      <a:pt x="13657" y="1"/>
                    </a:moveTo>
                    <a:lnTo>
                      <a:pt x="13657" y="3561"/>
                    </a:lnTo>
                    <a:lnTo>
                      <a:pt x="13931" y="3561"/>
                    </a:lnTo>
                    <a:lnTo>
                      <a:pt x="13931" y="1"/>
                    </a:lnTo>
                    <a:close/>
                    <a:moveTo>
                      <a:pt x="15014" y="1"/>
                    </a:moveTo>
                    <a:lnTo>
                      <a:pt x="15014" y="3561"/>
                    </a:lnTo>
                    <a:lnTo>
                      <a:pt x="15288" y="3561"/>
                    </a:lnTo>
                    <a:lnTo>
                      <a:pt x="152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7" name="Google Shape;1117;p26"/>
            <p:cNvSpPr/>
            <p:nvPr/>
          </p:nvSpPr>
          <p:spPr>
            <a:xfrm>
              <a:off x="-905250" y="-113887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-908825" y="-225812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-668600" y="-222462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-1086825" y="354613"/>
              <a:ext cx="528075" cy="156300"/>
            </a:xfrm>
            <a:custGeom>
              <a:avLst/>
              <a:gdLst/>
              <a:ahLst/>
              <a:cxnLst/>
              <a:rect l="l" t="t" r="r" b="b"/>
              <a:pathLst>
                <a:path w="21123" h="6252" extrusionOk="0">
                  <a:moveTo>
                    <a:pt x="1" y="1"/>
                  </a:moveTo>
                  <a:lnTo>
                    <a:pt x="1" y="6251"/>
                  </a:lnTo>
                  <a:lnTo>
                    <a:pt x="21123" y="6251"/>
                  </a:lnTo>
                  <a:lnTo>
                    <a:pt x="2112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-1086825" y="510888"/>
              <a:ext cx="528075" cy="28600"/>
            </a:xfrm>
            <a:custGeom>
              <a:avLst/>
              <a:gdLst/>
              <a:ahLst/>
              <a:cxnLst/>
              <a:rect l="l" t="t" r="r" b="b"/>
              <a:pathLst>
                <a:path w="21123" h="1144" extrusionOk="0">
                  <a:moveTo>
                    <a:pt x="1" y="0"/>
                  </a:moveTo>
                  <a:cubicBezTo>
                    <a:pt x="3477" y="762"/>
                    <a:pt x="7020" y="1143"/>
                    <a:pt x="10562" y="1143"/>
                  </a:cubicBezTo>
                  <a:cubicBezTo>
                    <a:pt x="14104" y="1143"/>
                    <a:pt x="17646" y="762"/>
                    <a:pt x="2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2" name="Google Shape;1122;p26"/>
            <p:cNvGrpSpPr/>
            <p:nvPr/>
          </p:nvGrpSpPr>
          <p:grpSpPr>
            <a:xfrm>
              <a:off x="-1119250" y="-610987"/>
              <a:ext cx="592950" cy="968900"/>
              <a:chOff x="-1905100" y="1774275"/>
              <a:chExt cx="592950" cy="968900"/>
            </a:xfrm>
          </p:grpSpPr>
          <p:sp>
            <p:nvSpPr>
              <p:cNvPr id="1123" name="Google Shape;1123;p26"/>
              <p:cNvSpPr/>
              <p:nvPr/>
            </p:nvSpPr>
            <p:spPr>
              <a:xfrm>
                <a:off x="-1848850" y="1774275"/>
                <a:ext cx="48045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9218" h="2061" extrusionOk="0">
                    <a:moveTo>
                      <a:pt x="18943" y="275"/>
                    </a:moveTo>
                    <a:lnTo>
                      <a:pt x="18943" y="1787"/>
                    </a:lnTo>
                    <a:lnTo>
                      <a:pt x="274" y="1787"/>
                    </a:lnTo>
                    <a:lnTo>
                      <a:pt x="274" y="275"/>
                    </a:lnTo>
                    <a:close/>
                    <a:moveTo>
                      <a:pt x="131" y="1"/>
                    </a:moveTo>
                    <a:lnTo>
                      <a:pt x="0" y="132"/>
                    </a:lnTo>
                    <a:lnTo>
                      <a:pt x="0" y="1918"/>
                    </a:lnTo>
                    <a:lnTo>
                      <a:pt x="131" y="2061"/>
                    </a:lnTo>
                    <a:lnTo>
                      <a:pt x="19074" y="2061"/>
                    </a:lnTo>
                    <a:lnTo>
                      <a:pt x="19217" y="1918"/>
                    </a:lnTo>
                    <a:lnTo>
                      <a:pt x="19217" y="132"/>
                    </a:lnTo>
                    <a:lnTo>
                      <a:pt x="190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6"/>
              <p:cNvSpPr/>
              <p:nvPr/>
            </p:nvSpPr>
            <p:spPr>
              <a:xfrm>
                <a:off x="-1875650" y="1818925"/>
                <a:ext cx="5340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1361" h="2061" extrusionOk="0">
                    <a:moveTo>
                      <a:pt x="20075" y="275"/>
                    </a:moveTo>
                    <a:lnTo>
                      <a:pt x="21003" y="1787"/>
                    </a:lnTo>
                    <a:lnTo>
                      <a:pt x="358" y="1787"/>
                    </a:lnTo>
                    <a:lnTo>
                      <a:pt x="1287" y="275"/>
                    </a:lnTo>
                    <a:close/>
                    <a:moveTo>
                      <a:pt x="1203" y="1"/>
                    </a:moveTo>
                    <a:lnTo>
                      <a:pt x="1096" y="60"/>
                    </a:lnTo>
                    <a:lnTo>
                      <a:pt x="1" y="1846"/>
                    </a:lnTo>
                    <a:lnTo>
                      <a:pt x="120" y="2060"/>
                    </a:lnTo>
                    <a:lnTo>
                      <a:pt x="21242" y="2060"/>
                    </a:lnTo>
                    <a:lnTo>
                      <a:pt x="21361" y="1846"/>
                    </a:lnTo>
                    <a:lnTo>
                      <a:pt x="20265" y="60"/>
                    </a:lnTo>
                    <a:lnTo>
                      <a:pt x="201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6"/>
              <p:cNvSpPr/>
              <p:nvPr/>
            </p:nvSpPr>
            <p:spPr>
              <a:xfrm>
                <a:off x="-1876250" y="1863575"/>
                <a:ext cx="534925" cy="213450"/>
              </a:xfrm>
              <a:custGeom>
                <a:avLst/>
                <a:gdLst/>
                <a:ahLst/>
                <a:cxnLst/>
                <a:rect l="l" t="t" r="r" b="b"/>
                <a:pathLst>
                  <a:path w="21397" h="8538" extrusionOk="0">
                    <a:moveTo>
                      <a:pt x="21123" y="274"/>
                    </a:moveTo>
                    <a:lnTo>
                      <a:pt x="21123" y="8264"/>
                    </a:lnTo>
                    <a:lnTo>
                      <a:pt x="275" y="8264"/>
                    </a:lnTo>
                    <a:lnTo>
                      <a:pt x="275" y="274"/>
                    </a:lnTo>
                    <a:close/>
                    <a:moveTo>
                      <a:pt x="144" y="1"/>
                    </a:moveTo>
                    <a:lnTo>
                      <a:pt x="1" y="132"/>
                    </a:lnTo>
                    <a:lnTo>
                      <a:pt x="1" y="8395"/>
                    </a:lnTo>
                    <a:lnTo>
                      <a:pt x="144" y="8537"/>
                    </a:lnTo>
                    <a:lnTo>
                      <a:pt x="21266" y="8537"/>
                    </a:lnTo>
                    <a:lnTo>
                      <a:pt x="21397" y="8395"/>
                    </a:lnTo>
                    <a:lnTo>
                      <a:pt x="21397" y="132"/>
                    </a:lnTo>
                    <a:lnTo>
                      <a:pt x="212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6"/>
              <p:cNvSpPr/>
              <p:nvPr/>
            </p:nvSpPr>
            <p:spPr>
              <a:xfrm>
                <a:off x="-1876250" y="2070150"/>
                <a:ext cx="53492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21397" h="12776" extrusionOk="0">
                    <a:moveTo>
                      <a:pt x="21123" y="274"/>
                    </a:moveTo>
                    <a:lnTo>
                      <a:pt x="21123" y="12502"/>
                    </a:lnTo>
                    <a:lnTo>
                      <a:pt x="275" y="12502"/>
                    </a:lnTo>
                    <a:lnTo>
                      <a:pt x="275" y="274"/>
                    </a:lnTo>
                    <a:close/>
                    <a:moveTo>
                      <a:pt x="144" y="1"/>
                    </a:moveTo>
                    <a:lnTo>
                      <a:pt x="1" y="132"/>
                    </a:lnTo>
                    <a:lnTo>
                      <a:pt x="1" y="12633"/>
                    </a:lnTo>
                    <a:lnTo>
                      <a:pt x="144" y="12776"/>
                    </a:lnTo>
                    <a:lnTo>
                      <a:pt x="21266" y="12776"/>
                    </a:lnTo>
                    <a:lnTo>
                      <a:pt x="21397" y="12633"/>
                    </a:lnTo>
                    <a:lnTo>
                      <a:pt x="21397" y="132"/>
                    </a:lnTo>
                    <a:lnTo>
                      <a:pt x="212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6"/>
              <p:cNvSpPr/>
              <p:nvPr/>
            </p:nvSpPr>
            <p:spPr>
              <a:xfrm>
                <a:off x="-1905100" y="2382700"/>
                <a:ext cx="592950" cy="360475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14419" extrusionOk="0">
                    <a:moveTo>
                      <a:pt x="23443" y="274"/>
                    </a:moveTo>
                    <a:lnTo>
                      <a:pt x="23443" y="14145"/>
                    </a:lnTo>
                    <a:lnTo>
                      <a:pt x="274" y="14145"/>
                    </a:lnTo>
                    <a:lnTo>
                      <a:pt x="274" y="274"/>
                    </a:lnTo>
                    <a:close/>
                    <a:moveTo>
                      <a:pt x="131" y="0"/>
                    </a:moveTo>
                    <a:lnTo>
                      <a:pt x="0" y="131"/>
                    </a:lnTo>
                    <a:lnTo>
                      <a:pt x="0" y="14288"/>
                    </a:lnTo>
                    <a:lnTo>
                      <a:pt x="131" y="14419"/>
                    </a:lnTo>
                    <a:lnTo>
                      <a:pt x="23586" y="14419"/>
                    </a:lnTo>
                    <a:lnTo>
                      <a:pt x="23717" y="14288"/>
                    </a:lnTo>
                    <a:lnTo>
                      <a:pt x="23717" y="131"/>
                    </a:lnTo>
                    <a:lnTo>
                      <a:pt x="235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-1876250" y="2107050"/>
                <a:ext cx="534925" cy="282500"/>
              </a:xfrm>
              <a:custGeom>
                <a:avLst/>
                <a:gdLst/>
                <a:ahLst/>
                <a:cxnLst/>
                <a:rect l="l" t="t" r="r" b="b"/>
                <a:pathLst>
                  <a:path w="21397" h="11300" extrusionOk="0">
                    <a:moveTo>
                      <a:pt x="21123" y="275"/>
                    </a:moveTo>
                    <a:lnTo>
                      <a:pt x="21123" y="11026"/>
                    </a:lnTo>
                    <a:lnTo>
                      <a:pt x="275" y="11026"/>
                    </a:lnTo>
                    <a:lnTo>
                      <a:pt x="275" y="275"/>
                    </a:lnTo>
                    <a:close/>
                    <a:moveTo>
                      <a:pt x="144" y="1"/>
                    </a:moveTo>
                    <a:lnTo>
                      <a:pt x="1" y="132"/>
                    </a:lnTo>
                    <a:lnTo>
                      <a:pt x="1" y="11157"/>
                    </a:lnTo>
                    <a:lnTo>
                      <a:pt x="144" y="11300"/>
                    </a:lnTo>
                    <a:lnTo>
                      <a:pt x="21266" y="11300"/>
                    </a:lnTo>
                    <a:lnTo>
                      <a:pt x="21397" y="11157"/>
                    </a:lnTo>
                    <a:lnTo>
                      <a:pt x="21397" y="132"/>
                    </a:lnTo>
                    <a:lnTo>
                      <a:pt x="212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26"/>
            <p:cNvSpPr/>
            <p:nvPr/>
          </p:nvSpPr>
          <p:spPr>
            <a:xfrm>
              <a:off x="-1088600" y="119463"/>
              <a:ext cx="534325" cy="127125"/>
            </a:xfrm>
            <a:custGeom>
              <a:avLst/>
              <a:gdLst/>
              <a:ahLst/>
              <a:cxnLst/>
              <a:rect l="l" t="t" r="r" b="b"/>
              <a:pathLst>
                <a:path w="21373" h="5085" extrusionOk="0">
                  <a:moveTo>
                    <a:pt x="18824" y="358"/>
                  </a:moveTo>
                  <a:cubicBezTo>
                    <a:pt x="20039" y="358"/>
                    <a:pt x="21015" y="1334"/>
                    <a:pt x="21015" y="2537"/>
                  </a:cubicBezTo>
                  <a:cubicBezTo>
                    <a:pt x="21015" y="3751"/>
                    <a:pt x="20039" y="4727"/>
                    <a:pt x="18824" y="4727"/>
                  </a:cubicBezTo>
                  <a:lnTo>
                    <a:pt x="2548" y="4727"/>
                  </a:lnTo>
                  <a:cubicBezTo>
                    <a:pt x="1334" y="4727"/>
                    <a:pt x="358" y="3751"/>
                    <a:pt x="358" y="2537"/>
                  </a:cubicBezTo>
                  <a:cubicBezTo>
                    <a:pt x="358" y="1334"/>
                    <a:pt x="1334" y="358"/>
                    <a:pt x="2548" y="358"/>
                  </a:cubicBezTo>
                  <a:close/>
                  <a:moveTo>
                    <a:pt x="2548" y="1"/>
                  </a:moveTo>
                  <a:cubicBezTo>
                    <a:pt x="1143" y="1"/>
                    <a:pt x="0" y="1144"/>
                    <a:pt x="0" y="2537"/>
                  </a:cubicBezTo>
                  <a:cubicBezTo>
                    <a:pt x="0" y="3942"/>
                    <a:pt x="1143" y="5085"/>
                    <a:pt x="2548" y="5085"/>
                  </a:cubicBezTo>
                  <a:lnTo>
                    <a:pt x="18824" y="5085"/>
                  </a:lnTo>
                  <a:cubicBezTo>
                    <a:pt x="20229" y="5085"/>
                    <a:pt x="21372" y="3942"/>
                    <a:pt x="21372" y="2537"/>
                  </a:cubicBezTo>
                  <a:cubicBezTo>
                    <a:pt x="21372" y="1144"/>
                    <a:pt x="20229" y="1"/>
                    <a:pt x="18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26"/>
          <p:cNvGrpSpPr/>
          <p:nvPr/>
        </p:nvGrpSpPr>
        <p:grpSpPr>
          <a:xfrm flipH="1">
            <a:off x="123497" y="2927356"/>
            <a:ext cx="1112256" cy="2318864"/>
            <a:chOff x="-1119250" y="-696712"/>
            <a:chExt cx="592950" cy="1236200"/>
          </a:xfrm>
        </p:grpSpPr>
        <p:sp>
          <p:nvSpPr>
            <p:cNvPr id="1131" name="Google Shape;1131;p26"/>
            <p:cNvSpPr/>
            <p:nvPr/>
          </p:nvSpPr>
          <p:spPr>
            <a:xfrm>
              <a:off x="-1115975" y="4863"/>
              <a:ext cx="586400" cy="353050"/>
            </a:xfrm>
            <a:custGeom>
              <a:avLst/>
              <a:gdLst/>
              <a:ahLst/>
              <a:cxnLst/>
              <a:rect l="l" t="t" r="r" b="b"/>
              <a:pathLst>
                <a:path w="23456" h="14122" extrusionOk="0">
                  <a:moveTo>
                    <a:pt x="0" y="1"/>
                  </a:moveTo>
                  <a:lnTo>
                    <a:pt x="0" y="14122"/>
                  </a:lnTo>
                  <a:lnTo>
                    <a:pt x="23455" y="14122"/>
                  </a:lnTo>
                  <a:lnTo>
                    <a:pt x="23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-1115975" y="-409462"/>
              <a:ext cx="586400" cy="414350"/>
            </a:xfrm>
            <a:custGeom>
              <a:avLst/>
              <a:gdLst/>
              <a:ahLst/>
              <a:cxnLst/>
              <a:rect l="l" t="t" r="r" b="b"/>
              <a:pathLst>
                <a:path w="23456" h="16574" extrusionOk="0">
                  <a:moveTo>
                    <a:pt x="0" y="0"/>
                  </a:moveTo>
                  <a:lnTo>
                    <a:pt x="0" y="16574"/>
                  </a:lnTo>
                  <a:lnTo>
                    <a:pt x="23455" y="16574"/>
                  </a:lnTo>
                  <a:lnTo>
                    <a:pt x="2345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-1026700" y="-696712"/>
              <a:ext cx="407825" cy="89325"/>
            </a:xfrm>
            <a:custGeom>
              <a:avLst/>
              <a:gdLst/>
              <a:ahLst/>
              <a:cxnLst/>
              <a:rect l="l" t="t" r="r" b="b"/>
              <a:pathLst>
                <a:path w="16313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16312" y="3573"/>
                  </a:lnTo>
                  <a:lnTo>
                    <a:pt x="1631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4" name="Google Shape;1134;p26"/>
            <p:cNvGrpSpPr/>
            <p:nvPr/>
          </p:nvGrpSpPr>
          <p:grpSpPr>
            <a:xfrm>
              <a:off x="-1081300" y="-696712"/>
              <a:ext cx="517050" cy="385200"/>
              <a:chOff x="-1869975" y="1688550"/>
              <a:chExt cx="517050" cy="385200"/>
            </a:xfrm>
          </p:grpSpPr>
          <p:sp>
            <p:nvSpPr>
              <p:cNvPr id="1135" name="Google Shape;1135;p26"/>
              <p:cNvSpPr/>
              <p:nvPr/>
            </p:nvSpPr>
            <p:spPr>
              <a:xfrm>
                <a:off x="-1869975" y="1976700"/>
                <a:ext cx="51705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20682" h="3882" extrusionOk="0">
                    <a:moveTo>
                      <a:pt x="0" y="0"/>
                    </a:moveTo>
                    <a:lnTo>
                      <a:pt x="0" y="3881"/>
                    </a:lnTo>
                    <a:lnTo>
                      <a:pt x="274" y="3881"/>
                    </a:lnTo>
                    <a:lnTo>
                      <a:pt x="274" y="0"/>
                    </a:lnTo>
                    <a:close/>
                    <a:moveTo>
                      <a:pt x="1453" y="0"/>
                    </a:moveTo>
                    <a:lnTo>
                      <a:pt x="1453" y="3881"/>
                    </a:lnTo>
                    <a:lnTo>
                      <a:pt x="1726" y="3881"/>
                    </a:lnTo>
                    <a:lnTo>
                      <a:pt x="1726" y="0"/>
                    </a:lnTo>
                    <a:close/>
                    <a:moveTo>
                      <a:pt x="2917" y="0"/>
                    </a:moveTo>
                    <a:lnTo>
                      <a:pt x="2917" y="3881"/>
                    </a:lnTo>
                    <a:lnTo>
                      <a:pt x="3191" y="3881"/>
                    </a:lnTo>
                    <a:lnTo>
                      <a:pt x="3191" y="0"/>
                    </a:lnTo>
                    <a:close/>
                    <a:moveTo>
                      <a:pt x="4370" y="0"/>
                    </a:moveTo>
                    <a:lnTo>
                      <a:pt x="4370" y="3881"/>
                    </a:lnTo>
                    <a:lnTo>
                      <a:pt x="4643" y="3881"/>
                    </a:lnTo>
                    <a:lnTo>
                      <a:pt x="4643" y="0"/>
                    </a:lnTo>
                    <a:close/>
                    <a:moveTo>
                      <a:pt x="5834" y="0"/>
                    </a:moveTo>
                    <a:lnTo>
                      <a:pt x="5834" y="3881"/>
                    </a:lnTo>
                    <a:lnTo>
                      <a:pt x="6108" y="3881"/>
                    </a:lnTo>
                    <a:lnTo>
                      <a:pt x="6108" y="0"/>
                    </a:lnTo>
                    <a:close/>
                    <a:moveTo>
                      <a:pt x="7287" y="0"/>
                    </a:moveTo>
                    <a:lnTo>
                      <a:pt x="7287" y="3881"/>
                    </a:lnTo>
                    <a:lnTo>
                      <a:pt x="7560" y="3881"/>
                    </a:lnTo>
                    <a:lnTo>
                      <a:pt x="7560" y="0"/>
                    </a:lnTo>
                    <a:close/>
                    <a:moveTo>
                      <a:pt x="8751" y="0"/>
                    </a:moveTo>
                    <a:lnTo>
                      <a:pt x="8751" y="3881"/>
                    </a:lnTo>
                    <a:lnTo>
                      <a:pt x="9025" y="3881"/>
                    </a:lnTo>
                    <a:lnTo>
                      <a:pt x="9025" y="0"/>
                    </a:lnTo>
                    <a:close/>
                    <a:moveTo>
                      <a:pt x="10204" y="0"/>
                    </a:moveTo>
                    <a:lnTo>
                      <a:pt x="10204" y="3881"/>
                    </a:lnTo>
                    <a:lnTo>
                      <a:pt x="10478" y="3881"/>
                    </a:lnTo>
                    <a:lnTo>
                      <a:pt x="10478" y="0"/>
                    </a:lnTo>
                    <a:close/>
                    <a:moveTo>
                      <a:pt x="11656" y="0"/>
                    </a:moveTo>
                    <a:lnTo>
                      <a:pt x="11656" y="3881"/>
                    </a:lnTo>
                    <a:lnTo>
                      <a:pt x="11930" y="3881"/>
                    </a:lnTo>
                    <a:lnTo>
                      <a:pt x="11930" y="0"/>
                    </a:lnTo>
                    <a:close/>
                    <a:moveTo>
                      <a:pt x="13121" y="0"/>
                    </a:moveTo>
                    <a:lnTo>
                      <a:pt x="13121" y="3881"/>
                    </a:lnTo>
                    <a:lnTo>
                      <a:pt x="13395" y="3881"/>
                    </a:lnTo>
                    <a:lnTo>
                      <a:pt x="13395" y="0"/>
                    </a:lnTo>
                    <a:close/>
                    <a:moveTo>
                      <a:pt x="14573" y="0"/>
                    </a:moveTo>
                    <a:lnTo>
                      <a:pt x="14573" y="3881"/>
                    </a:lnTo>
                    <a:lnTo>
                      <a:pt x="14847" y="3881"/>
                    </a:lnTo>
                    <a:lnTo>
                      <a:pt x="14847" y="0"/>
                    </a:lnTo>
                    <a:close/>
                    <a:moveTo>
                      <a:pt x="16038" y="0"/>
                    </a:moveTo>
                    <a:lnTo>
                      <a:pt x="16038" y="3881"/>
                    </a:lnTo>
                    <a:lnTo>
                      <a:pt x="16312" y="3881"/>
                    </a:lnTo>
                    <a:lnTo>
                      <a:pt x="16312" y="0"/>
                    </a:lnTo>
                    <a:close/>
                    <a:moveTo>
                      <a:pt x="17490" y="0"/>
                    </a:moveTo>
                    <a:lnTo>
                      <a:pt x="17490" y="3881"/>
                    </a:lnTo>
                    <a:lnTo>
                      <a:pt x="17764" y="3881"/>
                    </a:lnTo>
                    <a:lnTo>
                      <a:pt x="17764" y="0"/>
                    </a:lnTo>
                    <a:close/>
                    <a:moveTo>
                      <a:pt x="18955" y="0"/>
                    </a:moveTo>
                    <a:lnTo>
                      <a:pt x="18955" y="3881"/>
                    </a:lnTo>
                    <a:lnTo>
                      <a:pt x="19229" y="3881"/>
                    </a:lnTo>
                    <a:lnTo>
                      <a:pt x="19229" y="0"/>
                    </a:lnTo>
                    <a:close/>
                    <a:moveTo>
                      <a:pt x="20407" y="0"/>
                    </a:moveTo>
                    <a:lnTo>
                      <a:pt x="20407" y="3881"/>
                    </a:lnTo>
                    <a:lnTo>
                      <a:pt x="20681" y="3881"/>
                    </a:lnTo>
                    <a:lnTo>
                      <a:pt x="20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-1795575" y="1688550"/>
                <a:ext cx="38222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15289" h="3561" extrusionOk="0">
                    <a:moveTo>
                      <a:pt x="1" y="1"/>
                    </a:moveTo>
                    <a:lnTo>
                      <a:pt x="1" y="3561"/>
                    </a:lnTo>
                    <a:lnTo>
                      <a:pt x="274" y="3561"/>
                    </a:lnTo>
                    <a:lnTo>
                      <a:pt x="274" y="1"/>
                    </a:lnTo>
                    <a:close/>
                    <a:moveTo>
                      <a:pt x="1358" y="1"/>
                    </a:moveTo>
                    <a:lnTo>
                      <a:pt x="1358" y="3561"/>
                    </a:lnTo>
                    <a:lnTo>
                      <a:pt x="1632" y="3561"/>
                    </a:lnTo>
                    <a:lnTo>
                      <a:pt x="1632" y="1"/>
                    </a:lnTo>
                    <a:close/>
                    <a:moveTo>
                      <a:pt x="2727" y="1"/>
                    </a:moveTo>
                    <a:lnTo>
                      <a:pt x="2727" y="3561"/>
                    </a:lnTo>
                    <a:lnTo>
                      <a:pt x="3001" y="3561"/>
                    </a:lnTo>
                    <a:lnTo>
                      <a:pt x="3001" y="1"/>
                    </a:lnTo>
                    <a:close/>
                    <a:moveTo>
                      <a:pt x="4096" y="1"/>
                    </a:moveTo>
                    <a:lnTo>
                      <a:pt x="4096" y="3561"/>
                    </a:lnTo>
                    <a:lnTo>
                      <a:pt x="4370" y="3561"/>
                    </a:lnTo>
                    <a:lnTo>
                      <a:pt x="4370" y="1"/>
                    </a:lnTo>
                    <a:close/>
                    <a:moveTo>
                      <a:pt x="5466" y="1"/>
                    </a:moveTo>
                    <a:lnTo>
                      <a:pt x="5466" y="3561"/>
                    </a:lnTo>
                    <a:lnTo>
                      <a:pt x="5727" y="3561"/>
                    </a:lnTo>
                    <a:lnTo>
                      <a:pt x="5727" y="1"/>
                    </a:lnTo>
                    <a:close/>
                    <a:moveTo>
                      <a:pt x="6823" y="1"/>
                    </a:moveTo>
                    <a:lnTo>
                      <a:pt x="6823" y="3561"/>
                    </a:lnTo>
                    <a:lnTo>
                      <a:pt x="7097" y="3561"/>
                    </a:lnTo>
                    <a:lnTo>
                      <a:pt x="7097" y="1"/>
                    </a:lnTo>
                    <a:close/>
                    <a:moveTo>
                      <a:pt x="8192" y="1"/>
                    </a:moveTo>
                    <a:lnTo>
                      <a:pt x="8192" y="3561"/>
                    </a:lnTo>
                    <a:lnTo>
                      <a:pt x="8466" y="3561"/>
                    </a:lnTo>
                    <a:lnTo>
                      <a:pt x="8466" y="1"/>
                    </a:lnTo>
                    <a:close/>
                    <a:moveTo>
                      <a:pt x="9561" y="1"/>
                    </a:moveTo>
                    <a:lnTo>
                      <a:pt x="9561" y="3561"/>
                    </a:lnTo>
                    <a:lnTo>
                      <a:pt x="9823" y="3561"/>
                    </a:lnTo>
                    <a:lnTo>
                      <a:pt x="9823" y="1"/>
                    </a:lnTo>
                    <a:close/>
                    <a:moveTo>
                      <a:pt x="10919" y="1"/>
                    </a:moveTo>
                    <a:lnTo>
                      <a:pt x="10919" y="3561"/>
                    </a:lnTo>
                    <a:lnTo>
                      <a:pt x="11192" y="3561"/>
                    </a:lnTo>
                    <a:lnTo>
                      <a:pt x="11192" y="1"/>
                    </a:lnTo>
                    <a:close/>
                    <a:moveTo>
                      <a:pt x="12288" y="1"/>
                    </a:moveTo>
                    <a:lnTo>
                      <a:pt x="12288" y="3561"/>
                    </a:lnTo>
                    <a:lnTo>
                      <a:pt x="12562" y="3561"/>
                    </a:lnTo>
                    <a:lnTo>
                      <a:pt x="12562" y="1"/>
                    </a:lnTo>
                    <a:close/>
                    <a:moveTo>
                      <a:pt x="13657" y="1"/>
                    </a:moveTo>
                    <a:lnTo>
                      <a:pt x="13657" y="3561"/>
                    </a:lnTo>
                    <a:lnTo>
                      <a:pt x="13931" y="3561"/>
                    </a:lnTo>
                    <a:lnTo>
                      <a:pt x="13931" y="1"/>
                    </a:lnTo>
                    <a:close/>
                    <a:moveTo>
                      <a:pt x="15014" y="1"/>
                    </a:moveTo>
                    <a:lnTo>
                      <a:pt x="15014" y="3561"/>
                    </a:lnTo>
                    <a:lnTo>
                      <a:pt x="15288" y="3561"/>
                    </a:lnTo>
                    <a:lnTo>
                      <a:pt x="152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7" name="Google Shape;1137;p26"/>
            <p:cNvSpPr/>
            <p:nvPr/>
          </p:nvSpPr>
          <p:spPr>
            <a:xfrm>
              <a:off x="-905250" y="-113887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-908825" y="-225812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-668600" y="-222462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-1086825" y="354613"/>
              <a:ext cx="528075" cy="156300"/>
            </a:xfrm>
            <a:custGeom>
              <a:avLst/>
              <a:gdLst/>
              <a:ahLst/>
              <a:cxnLst/>
              <a:rect l="l" t="t" r="r" b="b"/>
              <a:pathLst>
                <a:path w="21123" h="6252" extrusionOk="0">
                  <a:moveTo>
                    <a:pt x="1" y="1"/>
                  </a:moveTo>
                  <a:lnTo>
                    <a:pt x="1" y="6251"/>
                  </a:lnTo>
                  <a:lnTo>
                    <a:pt x="21123" y="6251"/>
                  </a:lnTo>
                  <a:lnTo>
                    <a:pt x="2112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-1086825" y="510888"/>
              <a:ext cx="528075" cy="28600"/>
            </a:xfrm>
            <a:custGeom>
              <a:avLst/>
              <a:gdLst/>
              <a:ahLst/>
              <a:cxnLst/>
              <a:rect l="l" t="t" r="r" b="b"/>
              <a:pathLst>
                <a:path w="21123" h="1144" extrusionOk="0">
                  <a:moveTo>
                    <a:pt x="1" y="0"/>
                  </a:moveTo>
                  <a:cubicBezTo>
                    <a:pt x="3477" y="762"/>
                    <a:pt x="7020" y="1143"/>
                    <a:pt x="10562" y="1143"/>
                  </a:cubicBezTo>
                  <a:cubicBezTo>
                    <a:pt x="14104" y="1143"/>
                    <a:pt x="17646" y="762"/>
                    <a:pt x="2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2" name="Google Shape;1142;p26"/>
            <p:cNvGrpSpPr/>
            <p:nvPr/>
          </p:nvGrpSpPr>
          <p:grpSpPr>
            <a:xfrm>
              <a:off x="-1119250" y="-610987"/>
              <a:ext cx="592950" cy="968900"/>
              <a:chOff x="-1905100" y="1774275"/>
              <a:chExt cx="592950" cy="968900"/>
            </a:xfrm>
          </p:grpSpPr>
          <p:sp>
            <p:nvSpPr>
              <p:cNvPr id="1143" name="Google Shape;1143;p26"/>
              <p:cNvSpPr/>
              <p:nvPr/>
            </p:nvSpPr>
            <p:spPr>
              <a:xfrm>
                <a:off x="-1848850" y="1774275"/>
                <a:ext cx="48045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9218" h="2061" extrusionOk="0">
                    <a:moveTo>
                      <a:pt x="18943" y="275"/>
                    </a:moveTo>
                    <a:lnTo>
                      <a:pt x="18943" y="1787"/>
                    </a:lnTo>
                    <a:lnTo>
                      <a:pt x="274" y="1787"/>
                    </a:lnTo>
                    <a:lnTo>
                      <a:pt x="274" y="275"/>
                    </a:lnTo>
                    <a:close/>
                    <a:moveTo>
                      <a:pt x="131" y="1"/>
                    </a:moveTo>
                    <a:lnTo>
                      <a:pt x="0" y="132"/>
                    </a:lnTo>
                    <a:lnTo>
                      <a:pt x="0" y="1918"/>
                    </a:lnTo>
                    <a:lnTo>
                      <a:pt x="131" y="2061"/>
                    </a:lnTo>
                    <a:lnTo>
                      <a:pt x="19074" y="2061"/>
                    </a:lnTo>
                    <a:lnTo>
                      <a:pt x="19217" y="1918"/>
                    </a:lnTo>
                    <a:lnTo>
                      <a:pt x="19217" y="132"/>
                    </a:lnTo>
                    <a:lnTo>
                      <a:pt x="190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-1875650" y="1818925"/>
                <a:ext cx="5340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1361" h="2061" extrusionOk="0">
                    <a:moveTo>
                      <a:pt x="20075" y="275"/>
                    </a:moveTo>
                    <a:lnTo>
                      <a:pt x="21003" y="1787"/>
                    </a:lnTo>
                    <a:lnTo>
                      <a:pt x="358" y="1787"/>
                    </a:lnTo>
                    <a:lnTo>
                      <a:pt x="1287" y="275"/>
                    </a:lnTo>
                    <a:close/>
                    <a:moveTo>
                      <a:pt x="1203" y="1"/>
                    </a:moveTo>
                    <a:lnTo>
                      <a:pt x="1096" y="60"/>
                    </a:lnTo>
                    <a:lnTo>
                      <a:pt x="1" y="1846"/>
                    </a:lnTo>
                    <a:lnTo>
                      <a:pt x="120" y="2060"/>
                    </a:lnTo>
                    <a:lnTo>
                      <a:pt x="21242" y="2060"/>
                    </a:lnTo>
                    <a:lnTo>
                      <a:pt x="21361" y="1846"/>
                    </a:lnTo>
                    <a:lnTo>
                      <a:pt x="20265" y="60"/>
                    </a:lnTo>
                    <a:lnTo>
                      <a:pt x="201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-1876250" y="1863575"/>
                <a:ext cx="534925" cy="213450"/>
              </a:xfrm>
              <a:custGeom>
                <a:avLst/>
                <a:gdLst/>
                <a:ahLst/>
                <a:cxnLst/>
                <a:rect l="l" t="t" r="r" b="b"/>
                <a:pathLst>
                  <a:path w="21397" h="8538" extrusionOk="0">
                    <a:moveTo>
                      <a:pt x="21123" y="274"/>
                    </a:moveTo>
                    <a:lnTo>
                      <a:pt x="21123" y="8264"/>
                    </a:lnTo>
                    <a:lnTo>
                      <a:pt x="275" y="8264"/>
                    </a:lnTo>
                    <a:lnTo>
                      <a:pt x="275" y="274"/>
                    </a:lnTo>
                    <a:close/>
                    <a:moveTo>
                      <a:pt x="144" y="1"/>
                    </a:moveTo>
                    <a:lnTo>
                      <a:pt x="1" y="132"/>
                    </a:lnTo>
                    <a:lnTo>
                      <a:pt x="1" y="8395"/>
                    </a:lnTo>
                    <a:lnTo>
                      <a:pt x="144" y="8537"/>
                    </a:lnTo>
                    <a:lnTo>
                      <a:pt x="21266" y="8537"/>
                    </a:lnTo>
                    <a:lnTo>
                      <a:pt x="21397" y="8395"/>
                    </a:lnTo>
                    <a:lnTo>
                      <a:pt x="21397" y="132"/>
                    </a:lnTo>
                    <a:lnTo>
                      <a:pt x="212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6"/>
              <p:cNvSpPr/>
              <p:nvPr/>
            </p:nvSpPr>
            <p:spPr>
              <a:xfrm>
                <a:off x="-1876250" y="2070150"/>
                <a:ext cx="53492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21397" h="12776" extrusionOk="0">
                    <a:moveTo>
                      <a:pt x="21123" y="274"/>
                    </a:moveTo>
                    <a:lnTo>
                      <a:pt x="21123" y="12502"/>
                    </a:lnTo>
                    <a:lnTo>
                      <a:pt x="275" y="12502"/>
                    </a:lnTo>
                    <a:lnTo>
                      <a:pt x="275" y="274"/>
                    </a:lnTo>
                    <a:close/>
                    <a:moveTo>
                      <a:pt x="144" y="1"/>
                    </a:moveTo>
                    <a:lnTo>
                      <a:pt x="1" y="132"/>
                    </a:lnTo>
                    <a:lnTo>
                      <a:pt x="1" y="12633"/>
                    </a:lnTo>
                    <a:lnTo>
                      <a:pt x="144" y="12776"/>
                    </a:lnTo>
                    <a:lnTo>
                      <a:pt x="21266" y="12776"/>
                    </a:lnTo>
                    <a:lnTo>
                      <a:pt x="21397" y="12633"/>
                    </a:lnTo>
                    <a:lnTo>
                      <a:pt x="21397" y="132"/>
                    </a:lnTo>
                    <a:lnTo>
                      <a:pt x="212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6"/>
              <p:cNvSpPr/>
              <p:nvPr/>
            </p:nvSpPr>
            <p:spPr>
              <a:xfrm>
                <a:off x="-1905100" y="2382700"/>
                <a:ext cx="592950" cy="360475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14419" extrusionOk="0">
                    <a:moveTo>
                      <a:pt x="23443" y="274"/>
                    </a:moveTo>
                    <a:lnTo>
                      <a:pt x="23443" y="14145"/>
                    </a:lnTo>
                    <a:lnTo>
                      <a:pt x="274" y="14145"/>
                    </a:lnTo>
                    <a:lnTo>
                      <a:pt x="274" y="274"/>
                    </a:lnTo>
                    <a:close/>
                    <a:moveTo>
                      <a:pt x="131" y="0"/>
                    </a:moveTo>
                    <a:lnTo>
                      <a:pt x="0" y="131"/>
                    </a:lnTo>
                    <a:lnTo>
                      <a:pt x="0" y="14288"/>
                    </a:lnTo>
                    <a:lnTo>
                      <a:pt x="131" y="14419"/>
                    </a:lnTo>
                    <a:lnTo>
                      <a:pt x="23586" y="14419"/>
                    </a:lnTo>
                    <a:lnTo>
                      <a:pt x="23717" y="14288"/>
                    </a:lnTo>
                    <a:lnTo>
                      <a:pt x="23717" y="131"/>
                    </a:lnTo>
                    <a:lnTo>
                      <a:pt x="235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6"/>
              <p:cNvSpPr/>
              <p:nvPr/>
            </p:nvSpPr>
            <p:spPr>
              <a:xfrm>
                <a:off x="-1876250" y="2107050"/>
                <a:ext cx="534925" cy="282500"/>
              </a:xfrm>
              <a:custGeom>
                <a:avLst/>
                <a:gdLst/>
                <a:ahLst/>
                <a:cxnLst/>
                <a:rect l="l" t="t" r="r" b="b"/>
                <a:pathLst>
                  <a:path w="21397" h="11300" extrusionOk="0">
                    <a:moveTo>
                      <a:pt x="21123" y="275"/>
                    </a:moveTo>
                    <a:lnTo>
                      <a:pt x="21123" y="11026"/>
                    </a:lnTo>
                    <a:lnTo>
                      <a:pt x="275" y="11026"/>
                    </a:lnTo>
                    <a:lnTo>
                      <a:pt x="275" y="275"/>
                    </a:lnTo>
                    <a:close/>
                    <a:moveTo>
                      <a:pt x="144" y="1"/>
                    </a:moveTo>
                    <a:lnTo>
                      <a:pt x="1" y="132"/>
                    </a:lnTo>
                    <a:lnTo>
                      <a:pt x="1" y="11157"/>
                    </a:lnTo>
                    <a:lnTo>
                      <a:pt x="144" y="11300"/>
                    </a:lnTo>
                    <a:lnTo>
                      <a:pt x="21266" y="11300"/>
                    </a:lnTo>
                    <a:lnTo>
                      <a:pt x="21397" y="11157"/>
                    </a:lnTo>
                    <a:lnTo>
                      <a:pt x="21397" y="132"/>
                    </a:lnTo>
                    <a:lnTo>
                      <a:pt x="212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9" name="Google Shape;1149;p26"/>
            <p:cNvSpPr/>
            <p:nvPr/>
          </p:nvSpPr>
          <p:spPr>
            <a:xfrm>
              <a:off x="-1088600" y="119463"/>
              <a:ext cx="534325" cy="127125"/>
            </a:xfrm>
            <a:custGeom>
              <a:avLst/>
              <a:gdLst/>
              <a:ahLst/>
              <a:cxnLst/>
              <a:rect l="l" t="t" r="r" b="b"/>
              <a:pathLst>
                <a:path w="21373" h="5085" extrusionOk="0">
                  <a:moveTo>
                    <a:pt x="18824" y="358"/>
                  </a:moveTo>
                  <a:cubicBezTo>
                    <a:pt x="20039" y="358"/>
                    <a:pt x="21015" y="1334"/>
                    <a:pt x="21015" y="2537"/>
                  </a:cubicBezTo>
                  <a:cubicBezTo>
                    <a:pt x="21015" y="3751"/>
                    <a:pt x="20039" y="4727"/>
                    <a:pt x="18824" y="4727"/>
                  </a:cubicBezTo>
                  <a:lnTo>
                    <a:pt x="2548" y="4727"/>
                  </a:lnTo>
                  <a:cubicBezTo>
                    <a:pt x="1334" y="4727"/>
                    <a:pt x="358" y="3751"/>
                    <a:pt x="358" y="2537"/>
                  </a:cubicBezTo>
                  <a:cubicBezTo>
                    <a:pt x="358" y="1334"/>
                    <a:pt x="1334" y="358"/>
                    <a:pt x="2548" y="358"/>
                  </a:cubicBezTo>
                  <a:close/>
                  <a:moveTo>
                    <a:pt x="2548" y="1"/>
                  </a:moveTo>
                  <a:cubicBezTo>
                    <a:pt x="1143" y="1"/>
                    <a:pt x="0" y="1144"/>
                    <a:pt x="0" y="2537"/>
                  </a:cubicBezTo>
                  <a:cubicBezTo>
                    <a:pt x="0" y="3942"/>
                    <a:pt x="1143" y="5085"/>
                    <a:pt x="2548" y="5085"/>
                  </a:cubicBezTo>
                  <a:lnTo>
                    <a:pt x="18824" y="5085"/>
                  </a:lnTo>
                  <a:cubicBezTo>
                    <a:pt x="20229" y="5085"/>
                    <a:pt x="21372" y="3942"/>
                    <a:pt x="21372" y="2537"/>
                  </a:cubicBezTo>
                  <a:cubicBezTo>
                    <a:pt x="21372" y="1144"/>
                    <a:pt x="20229" y="1"/>
                    <a:pt x="18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26"/>
          <p:cNvGrpSpPr/>
          <p:nvPr/>
        </p:nvGrpSpPr>
        <p:grpSpPr>
          <a:xfrm>
            <a:off x="123489" y="142775"/>
            <a:ext cx="716022" cy="416050"/>
            <a:chOff x="-2068775" y="4218663"/>
            <a:chExt cx="323275" cy="187850"/>
          </a:xfrm>
        </p:grpSpPr>
        <p:sp>
          <p:nvSpPr>
            <p:cNvPr id="1151" name="Google Shape;1151;p26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26"/>
          <p:cNvGrpSpPr/>
          <p:nvPr/>
        </p:nvGrpSpPr>
        <p:grpSpPr>
          <a:xfrm rot="5400000">
            <a:off x="8478257" y="2694226"/>
            <a:ext cx="130037" cy="599861"/>
            <a:chOff x="7225225" y="1687375"/>
            <a:chExt cx="61050" cy="281625"/>
          </a:xfrm>
        </p:grpSpPr>
        <p:sp>
          <p:nvSpPr>
            <p:cNvPr id="1155" name="Google Shape;1155;p26"/>
            <p:cNvSpPr/>
            <p:nvPr/>
          </p:nvSpPr>
          <p:spPr>
            <a:xfrm>
              <a:off x="7225225" y="1687375"/>
              <a:ext cx="61050" cy="11350"/>
            </a:xfrm>
            <a:custGeom>
              <a:avLst/>
              <a:gdLst/>
              <a:ahLst/>
              <a:cxnLst/>
              <a:rect l="l" t="t" r="r" b="b"/>
              <a:pathLst>
                <a:path w="2442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442" y="453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25225" y="1741550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1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25225" y="1795725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1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25225" y="1849600"/>
              <a:ext cx="61050" cy="11350"/>
            </a:xfrm>
            <a:custGeom>
              <a:avLst/>
              <a:gdLst/>
              <a:ahLst/>
              <a:cxnLst/>
              <a:rect l="l" t="t" r="r" b="b"/>
              <a:pathLst>
                <a:path w="2442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442" y="453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25225" y="1903775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1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225225" y="1957950"/>
              <a:ext cx="61050" cy="11050"/>
            </a:xfrm>
            <a:custGeom>
              <a:avLst/>
              <a:gdLst/>
              <a:ahLst/>
              <a:cxnLst/>
              <a:rect l="l" t="t" r="r" b="b"/>
              <a:pathLst>
                <a:path w="2442" h="442" extrusionOk="0">
                  <a:moveTo>
                    <a:pt x="1" y="0"/>
                  </a:moveTo>
                  <a:lnTo>
                    <a:pt x="1" y="441"/>
                  </a:lnTo>
                  <a:lnTo>
                    <a:pt x="2442" y="441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1" r:id="rId4"/>
    <p:sldLayoutId id="214748367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039882" cy="22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Pengembangan aplikasi Pembelian Kamera Bekas--</a:t>
            </a:r>
            <a:br>
              <a:rPr lang="en" sz="2400" dirty="0"/>
            </a:br>
            <a:br>
              <a:rPr lang="en" sz="2400" dirty="0"/>
            </a:br>
            <a:r>
              <a:rPr lang="en" sz="1800" dirty="0">
                <a:latin typeface="Figtree"/>
                <a:sym typeface="Figtree"/>
              </a:rPr>
              <a:t>Nama MK    :</a:t>
            </a:r>
            <a:br>
              <a:rPr lang="en" sz="1800" dirty="0">
                <a:latin typeface="Figtree"/>
                <a:sym typeface="Figtree"/>
              </a:rPr>
            </a:br>
            <a:r>
              <a:rPr lang="en" sz="1800" dirty="0">
                <a:latin typeface="Figtree"/>
                <a:sym typeface="Figtree"/>
              </a:rPr>
              <a:t>Link Github : </a:t>
            </a:r>
            <a:br>
              <a:rPr lang="en" sz="1800" dirty="0">
                <a:latin typeface="Figtree"/>
                <a:sym typeface="Figtree"/>
              </a:rPr>
            </a:br>
            <a:r>
              <a:rPr lang="en" sz="1800" dirty="0">
                <a:latin typeface="Figtree"/>
                <a:sym typeface="Figtree"/>
              </a:rPr>
              <a:t>Nama    	     : Uray Hilmi Mursyidan</a:t>
            </a:r>
            <a:br>
              <a:rPr lang="en" sz="1800" dirty="0">
                <a:latin typeface="Figtree"/>
                <a:sym typeface="Figtree"/>
              </a:rPr>
            </a:br>
            <a:r>
              <a:rPr lang="en" sz="1800" dirty="0">
                <a:latin typeface="Figtree"/>
                <a:sym typeface="Figtree"/>
              </a:rPr>
              <a:t>NIM	     : 2300018058</a:t>
            </a:r>
            <a:br>
              <a:rPr lang="en" sz="1800" dirty="0">
                <a:latin typeface="Figtree"/>
                <a:sym typeface="Figtree"/>
              </a:rPr>
            </a:br>
            <a:r>
              <a:rPr lang="en" sz="1800" dirty="0">
                <a:latin typeface="Figtree"/>
                <a:sym typeface="Figtree"/>
              </a:rPr>
              <a:t>Kelas	     : B</a:t>
            </a:r>
            <a:endParaRPr sz="2400" dirty="0">
              <a:latin typeface="Figtree"/>
              <a:ea typeface="Figtree"/>
              <a:cs typeface="Figtree"/>
              <a:sym typeface="Figtree"/>
            </a:endParaRPr>
          </a:p>
        </p:txBody>
      </p:sp>
      <p:grpSp>
        <p:nvGrpSpPr>
          <p:cNvPr id="1173" name="Google Shape;1173;p30"/>
          <p:cNvGrpSpPr/>
          <p:nvPr/>
        </p:nvGrpSpPr>
        <p:grpSpPr>
          <a:xfrm rot="5400000">
            <a:off x="4550684" y="3306837"/>
            <a:ext cx="1989851" cy="1457466"/>
            <a:chOff x="1530164" y="1028900"/>
            <a:chExt cx="1343949" cy="984375"/>
          </a:xfrm>
        </p:grpSpPr>
        <p:sp>
          <p:nvSpPr>
            <p:cNvPr id="1174" name="Google Shape;1174;p30"/>
            <p:cNvSpPr/>
            <p:nvPr/>
          </p:nvSpPr>
          <p:spPr>
            <a:xfrm>
              <a:off x="2513613" y="1028900"/>
              <a:ext cx="275975" cy="71475"/>
            </a:xfrm>
            <a:custGeom>
              <a:avLst/>
              <a:gdLst/>
              <a:ahLst/>
              <a:cxnLst/>
              <a:rect l="l" t="t" r="r" b="b"/>
              <a:pathLst>
                <a:path w="11039" h="2859" extrusionOk="0">
                  <a:moveTo>
                    <a:pt x="1" y="1"/>
                  </a:moveTo>
                  <a:lnTo>
                    <a:pt x="1" y="2858"/>
                  </a:lnTo>
                  <a:lnTo>
                    <a:pt x="11038" y="2858"/>
                  </a:lnTo>
                  <a:lnTo>
                    <a:pt x="11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1560648" y="1054927"/>
              <a:ext cx="526000" cy="71175"/>
            </a:xfrm>
            <a:custGeom>
              <a:avLst/>
              <a:gdLst/>
              <a:ahLst/>
              <a:cxnLst/>
              <a:rect l="l" t="t" r="r" b="b"/>
              <a:pathLst>
                <a:path w="21040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21039" y="2846"/>
                  </a:lnTo>
                  <a:lnTo>
                    <a:pt x="210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1530164" y="1272524"/>
              <a:ext cx="1272800" cy="689975"/>
            </a:xfrm>
            <a:custGeom>
              <a:avLst/>
              <a:gdLst/>
              <a:ahLst/>
              <a:cxnLst/>
              <a:rect l="l" t="t" r="r" b="b"/>
              <a:pathLst>
                <a:path w="50912" h="27599" extrusionOk="0">
                  <a:moveTo>
                    <a:pt x="0" y="0"/>
                  </a:moveTo>
                  <a:lnTo>
                    <a:pt x="0" y="27599"/>
                  </a:lnTo>
                  <a:lnTo>
                    <a:pt x="50912" y="27599"/>
                  </a:lnTo>
                  <a:lnTo>
                    <a:pt x="50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77" name="Google Shape;1177;p30"/>
            <p:cNvGrpSpPr/>
            <p:nvPr/>
          </p:nvGrpSpPr>
          <p:grpSpPr>
            <a:xfrm>
              <a:off x="1543863" y="1028900"/>
              <a:ext cx="1330250" cy="984375"/>
              <a:chOff x="-3608000" y="1688550"/>
              <a:chExt cx="1330250" cy="984375"/>
            </a:xfrm>
          </p:grpSpPr>
          <p:grpSp>
            <p:nvGrpSpPr>
              <p:cNvPr id="1178" name="Google Shape;1178;p30"/>
              <p:cNvGrpSpPr/>
              <p:nvPr/>
            </p:nvGrpSpPr>
            <p:grpSpPr>
              <a:xfrm>
                <a:off x="-3608000" y="1688550"/>
                <a:ext cx="1330250" cy="984375"/>
                <a:chOff x="-3608000" y="1688550"/>
                <a:chExt cx="1330250" cy="984375"/>
              </a:xfrm>
            </p:grpSpPr>
            <p:grpSp>
              <p:nvGrpSpPr>
                <p:cNvPr id="1179" name="Google Shape;1179;p30"/>
                <p:cNvGrpSpPr/>
                <p:nvPr/>
              </p:nvGrpSpPr>
              <p:grpSpPr>
                <a:xfrm>
                  <a:off x="-3608000" y="1756425"/>
                  <a:ext cx="1330250" cy="916500"/>
                  <a:chOff x="-3608000" y="1756425"/>
                  <a:chExt cx="1330250" cy="916500"/>
                </a:xfrm>
              </p:grpSpPr>
              <p:sp>
                <p:nvSpPr>
                  <p:cNvPr id="1180" name="Google Shape;1180;p30"/>
                  <p:cNvSpPr/>
                  <p:nvPr/>
                </p:nvSpPr>
                <p:spPr>
                  <a:xfrm>
                    <a:off x="-2641800" y="1781725"/>
                    <a:ext cx="283075" cy="40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3" h="1608" extrusionOk="0">
                        <a:moveTo>
                          <a:pt x="11049" y="274"/>
                        </a:moveTo>
                        <a:lnTo>
                          <a:pt x="11049" y="1334"/>
                        </a:lnTo>
                        <a:lnTo>
                          <a:pt x="286" y="1334"/>
                        </a:lnTo>
                        <a:lnTo>
                          <a:pt x="286" y="274"/>
                        </a:lnTo>
                        <a:close/>
                        <a:moveTo>
                          <a:pt x="143" y="0"/>
                        </a:moveTo>
                        <a:lnTo>
                          <a:pt x="0" y="131"/>
                        </a:lnTo>
                        <a:lnTo>
                          <a:pt x="0" y="1465"/>
                        </a:lnTo>
                        <a:lnTo>
                          <a:pt x="143" y="1608"/>
                        </a:lnTo>
                        <a:lnTo>
                          <a:pt x="11180" y="1608"/>
                        </a:lnTo>
                        <a:lnTo>
                          <a:pt x="11323" y="1477"/>
                        </a:lnTo>
                        <a:lnTo>
                          <a:pt x="11323" y="131"/>
                        </a:lnTo>
                        <a:lnTo>
                          <a:pt x="11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0"/>
                  <p:cNvSpPr/>
                  <p:nvPr/>
                </p:nvSpPr>
                <p:spPr>
                  <a:xfrm>
                    <a:off x="-2641800" y="1815050"/>
                    <a:ext cx="283075" cy="14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3" h="5978" extrusionOk="0">
                        <a:moveTo>
                          <a:pt x="11049" y="275"/>
                        </a:moveTo>
                        <a:lnTo>
                          <a:pt x="11049" y="5704"/>
                        </a:lnTo>
                        <a:lnTo>
                          <a:pt x="286" y="5704"/>
                        </a:lnTo>
                        <a:lnTo>
                          <a:pt x="286" y="275"/>
                        </a:lnTo>
                        <a:close/>
                        <a:moveTo>
                          <a:pt x="143" y="1"/>
                        </a:moveTo>
                        <a:lnTo>
                          <a:pt x="0" y="144"/>
                        </a:lnTo>
                        <a:lnTo>
                          <a:pt x="0" y="5835"/>
                        </a:lnTo>
                        <a:lnTo>
                          <a:pt x="143" y="5978"/>
                        </a:lnTo>
                        <a:lnTo>
                          <a:pt x="11180" y="5978"/>
                        </a:lnTo>
                        <a:lnTo>
                          <a:pt x="11323" y="5835"/>
                        </a:lnTo>
                        <a:lnTo>
                          <a:pt x="11323" y="144"/>
                        </a:lnTo>
                        <a:lnTo>
                          <a:pt x="1118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182" name="Google Shape;1182;p30"/>
                  <p:cNvGrpSpPr/>
                  <p:nvPr/>
                </p:nvGrpSpPr>
                <p:grpSpPr>
                  <a:xfrm>
                    <a:off x="-2722475" y="1760000"/>
                    <a:ext cx="444725" cy="225950"/>
                    <a:chOff x="-2722475" y="1760000"/>
                    <a:chExt cx="444725" cy="225950"/>
                  </a:xfrm>
                </p:grpSpPr>
                <p:sp>
                  <p:nvSpPr>
                    <p:cNvPr id="1183" name="Google Shape;1183;p30"/>
                    <p:cNvSpPr/>
                    <p:nvPr/>
                  </p:nvSpPr>
                  <p:spPr>
                    <a:xfrm>
                      <a:off x="-2722475" y="1760000"/>
                      <a:ext cx="114325" cy="22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73" h="9038" extrusionOk="0">
                          <a:moveTo>
                            <a:pt x="4322" y="0"/>
                          </a:moveTo>
                          <a:lnTo>
                            <a:pt x="1" y="8918"/>
                          </a:lnTo>
                          <a:lnTo>
                            <a:pt x="239" y="9037"/>
                          </a:lnTo>
                          <a:lnTo>
                            <a:pt x="4573" y="119"/>
                          </a:lnTo>
                          <a:lnTo>
                            <a:pt x="4322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4" name="Google Shape;1184;p30"/>
                    <p:cNvSpPr/>
                    <p:nvPr/>
                  </p:nvSpPr>
                  <p:spPr>
                    <a:xfrm>
                      <a:off x="-2538825" y="1760000"/>
                      <a:ext cx="114025" cy="22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61" h="9038" extrusionOk="0">
                          <a:moveTo>
                            <a:pt x="4323" y="0"/>
                          </a:moveTo>
                          <a:lnTo>
                            <a:pt x="1" y="8918"/>
                          </a:lnTo>
                          <a:lnTo>
                            <a:pt x="239" y="9037"/>
                          </a:lnTo>
                          <a:lnTo>
                            <a:pt x="4561" y="119"/>
                          </a:lnTo>
                          <a:lnTo>
                            <a:pt x="4323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5" name="Google Shape;1185;p30"/>
                    <p:cNvSpPr/>
                    <p:nvPr/>
                  </p:nvSpPr>
                  <p:spPr>
                    <a:xfrm>
                      <a:off x="-2612350" y="1760000"/>
                      <a:ext cx="114325" cy="22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73" h="9038" extrusionOk="0">
                          <a:moveTo>
                            <a:pt x="4323" y="0"/>
                          </a:moveTo>
                          <a:lnTo>
                            <a:pt x="1" y="8918"/>
                          </a:lnTo>
                          <a:lnTo>
                            <a:pt x="239" y="9037"/>
                          </a:lnTo>
                          <a:lnTo>
                            <a:pt x="4573" y="119"/>
                          </a:lnTo>
                          <a:lnTo>
                            <a:pt x="4323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6" name="Google Shape;1186;p30"/>
                    <p:cNvSpPr/>
                    <p:nvPr/>
                  </p:nvSpPr>
                  <p:spPr>
                    <a:xfrm>
                      <a:off x="-2648950" y="1760000"/>
                      <a:ext cx="114025" cy="22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61" h="9038" extrusionOk="0">
                          <a:moveTo>
                            <a:pt x="4322" y="0"/>
                          </a:moveTo>
                          <a:lnTo>
                            <a:pt x="0" y="8918"/>
                          </a:lnTo>
                          <a:lnTo>
                            <a:pt x="238" y="9037"/>
                          </a:lnTo>
                          <a:lnTo>
                            <a:pt x="4560" y="119"/>
                          </a:lnTo>
                          <a:lnTo>
                            <a:pt x="4322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7" name="Google Shape;1187;p30"/>
                    <p:cNvSpPr/>
                    <p:nvPr/>
                  </p:nvSpPr>
                  <p:spPr>
                    <a:xfrm>
                      <a:off x="-2428700" y="1760000"/>
                      <a:ext cx="114050" cy="22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62" h="9038" extrusionOk="0">
                          <a:moveTo>
                            <a:pt x="4323" y="0"/>
                          </a:moveTo>
                          <a:lnTo>
                            <a:pt x="1" y="8918"/>
                          </a:lnTo>
                          <a:lnTo>
                            <a:pt x="239" y="9037"/>
                          </a:lnTo>
                          <a:lnTo>
                            <a:pt x="4561" y="119"/>
                          </a:lnTo>
                          <a:lnTo>
                            <a:pt x="4323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8" name="Google Shape;1188;p30"/>
                    <p:cNvSpPr/>
                    <p:nvPr/>
                  </p:nvSpPr>
                  <p:spPr>
                    <a:xfrm>
                      <a:off x="-2685875" y="1760000"/>
                      <a:ext cx="114325" cy="22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73" h="9038" extrusionOk="0">
                          <a:moveTo>
                            <a:pt x="4335" y="0"/>
                          </a:moveTo>
                          <a:lnTo>
                            <a:pt x="1" y="8918"/>
                          </a:lnTo>
                          <a:lnTo>
                            <a:pt x="251" y="9037"/>
                          </a:lnTo>
                          <a:lnTo>
                            <a:pt x="4573" y="119"/>
                          </a:lnTo>
                          <a:lnTo>
                            <a:pt x="4335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9" name="Google Shape;1189;p30"/>
                    <p:cNvSpPr/>
                    <p:nvPr/>
                  </p:nvSpPr>
                  <p:spPr>
                    <a:xfrm>
                      <a:off x="-2465600" y="1760000"/>
                      <a:ext cx="114325" cy="22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73" h="9038" extrusionOk="0">
                          <a:moveTo>
                            <a:pt x="4334" y="0"/>
                          </a:moveTo>
                          <a:lnTo>
                            <a:pt x="1" y="8918"/>
                          </a:lnTo>
                          <a:lnTo>
                            <a:pt x="251" y="9037"/>
                          </a:lnTo>
                          <a:lnTo>
                            <a:pt x="4573" y="119"/>
                          </a:lnTo>
                          <a:lnTo>
                            <a:pt x="4334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90" name="Google Shape;1190;p30"/>
                    <p:cNvSpPr/>
                    <p:nvPr/>
                  </p:nvSpPr>
                  <p:spPr>
                    <a:xfrm>
                      <a:off x="-2502200" y="1760000"/>
                      <a:ext cx="114325" cy="22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73" h="9038" extrusionOk="0">
                          <a:moveTo>
                            <a:pt x="4322" y="0"/>
                          </a:moveTo>
                          <a:lnTo>
                            <a:pt x="0" y="8918"/>
                          </a:lnTo>
                          <a:lnTo>
                            <a:pt x="238" y="9037"/>
                          </a:lnTo>
                          <a:lnTo>
                            <a:pt x="4572" y="119"/>
                          </a:lnTo>
                          <a:lnTo>
                            <a:pt x="4322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91" name="Google Shape;1191;p30"/>
                    <p:cNvSpPr/>
                    <p:nvPr/>
                  </p:nvSpPr>
                  <p:spPr>
                    <a:xfrm>
                      <a:off x="-2575725" y="1760000"/>
                      <a:ext cx="114325" cy="22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73" h="9038" extrusionOk="0">
                          <a:moveTo>
                            <a:pt x="4334" y="0"/>
                          </a:moveTo>
                          <a:lnTo>
                            <a:pt x="0" y="8918"/>
                          </a:lnTo>
                          <a:lnTo>
                            <a:pt x="250" y="9037"/>
                          </a:lnTo>
                          <a:lnTo>
                            <a:pt x="4572" y="119"/>
                          </a:lnTo>
                          <a:lnTo>
                            <a:pt x="4334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92" name="Google Shape;1192;p30"/>
                    <p:cNvSpPr/>
                    <p:nvPr/>
                  </p:nvSpPr>
                  <p:spPr>
                    <a:xfrm>
                      <a:off x="-2392075" y="1760000"/>
                      <a:ext cx="114325" cy="22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73" h="9038" extrusionOk="0">
                          <a:moveTo>
                            <a:pt x="4322" y="0"/>
                          </a:moveTo>
                          <a:lnTo>
                            <a:pt x="0" y="8918"/>
                          </a:lnTo>
                          <a:lnTo>
                            <a:pt x="239" y="9037"/>
                          </a:lnTo>
                          <a:lnTo>
                            <a:pt x="4572" y="119"/>
                          </a:lnTo>
                          <a:lnTo>
                            <a:pt x="4322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193" name="Google Shape;1193;p30"/>
                  <p:cNvSpPr/>
                  <p:nvPr/>
                </p:nvSpPr>
                <p:spPr>
                  <a:xfrm>
                    <a:off x="-3577950" y="1781725"/>
                    <a:ext cx="533150" cy="40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26" h="1608" extrusionOk="0">
                        <a:moveTo>
                          <a:pt x="21039" y="274"/>
                        </a:moveTo>
                        <a:lnTo>
                          <a:pt x="21039" y="1334"/>
                        </a:lnTo>
                        <a:lnTo>
                          <a:pt x="275" y="1334"/>
                        </a:lnTo>
                        <a:lnTo>
                          <a:pt x="275" y="274"/>
                        </a:lnTo>
                        <a:close/>
                        <a:moveTo>
                          <a:pt x="132" y="0"/>
                        </a:moveTo>
                        <a:lnTo>
                          <a:pt x="1" y="131"/>
                        </a:lnTo>
                        <a:lnTo>
                          <a:pt x="1" y="1465"/>
                        </a:lnTo>
                        <a:lnTo>
                          <a:pt x="132" y="1608"/>
                        </a:lnTo>
                        <a:lnTo>
                          <a:pt x="21182" y="1608"/>
                        </a:lnTo>
                        <a:lnTo>
                          <a:pt x="21325" y="1477"/>
                        </a:lnTo>
                        <a:lnTo>
                          <a:pt x="21325" y="131"/>
                        </a:lnTo>
                        <a:lnTo>
                          <a:pt x="2118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0"/>
                  <p:cNvSpPr/>
                  <p:nvPr/>
                </p:nvSpPr>
                <p:spPr>
                  <a:xfrm>
                    <a:off x="-3608000" y="1756425"/>
                    <a:ext cx="1279650" cy="91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186" h="36660" extrusionOk="0">
                        <a:moveTo>
                          <a:pt x="50912" y="274"/>
                        </a:moveTo>
                        <a:lnTo>
                          <a:pt x="50912" y="36386"/>
                        </a:lnTo>
                        <a:lnTo>
                          <a:pt x="262" y="36386"/>
                        </a:lnTo>
                        <a:lnTo>
                          <a:pt x="262" y="3739"/>
                        </a:lnTo>
                        <a:lnTo>
                          <a:pt x="24325" y="3739"/>
                        </a:lnTo>
                        <a:lnTo>
                          <a:pt x="24444" y="3656"/>
                        </a:lnTo>
                        <a:lnTo>
                          <a:pt x="26063" y="274"/>
                        </a:lnTo>
                        <a:close/>
                        <a:moveTo>
                          <a:pt x="25980" y="0"/>
                        </a:moveTo>
                        <a:lnTo>
                          <a:pt x="25849" y="84"/>
                        </a:lnTo>
                        <a:lnTo>
                          <a:pt x="24242" y="3465"/>
                        </a:lnTo>
                        <a:lnTo>
                          <a:pt x="131" y="3465"/>
                        </a:lnTo>
                        <a:lnTo>
                          <a:pt x="0" y="3596"/>
                        </a:lnTo>
                        <a:lnTo>
                          <a:pt x="0" y="36517"/>
                        </a:lnTo>
                        <a:lnTo>
                          <a:pt x="131" y="36660"/>
                        </a:lnTo>
                        <a:lnTo>
                          <a:pt x="51043" y="36660"/>
                        </a:lnTo>
                        <a:lnTo>
                          <a:pt x="51185" y="36529"/>
                        </a:lnTo>
                        <a:lnTo>
                          <a:pt x="51185" y="143"/>
                        </a:lnTo>
                        <a:lnTo>
                          <a:pt x="5104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5" name="Google Shape;1195;p30"/>
                <p:cNvGrpSpPr/>
                <p:nvPr/>
              </p:nvGrpSpPr>
              <p:grpSpPr>
                <a:xfrm>
                  <a:off x="-2641800" y="1688550"/>
                  <a:ext cx="283075" cy="71475"/>
                  <a:chOff x="-2641800" y="1688550"/>
                  <a:chExt cx="283075" cy="71475"/>
                </a:xfrm>
              </p:grpSpPr>
              <p:sp>
                <p:nvSpPr>
                  <p:cNvPr id="1196" name="Google Shape;1196;p30"/>
                  <p:cNvSpPr/>
                  <p:nvPr/>
                </p:nvSpPr>
                <p:spPr>
                  <a:xfrm>
                    <a:off x="-2641800" y="1688550"/>
                    <a:ext cx="6850" cy="7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" h="2859" extrusionOk="0">
                        <a:moveTo>
                          <a:pt x="0" y="1"/>
                        </a:moveTo>
                        <a:lnTo>
                          <a:pt x="0" y="2858"/>
                        </a:lnTo>
                        <a:lnTo>
                          <a:pt x="274" y="2858"/>
                        </a:lnTo>
                        <a:lnTo>
                          <a:pt x="27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0"/>
                  <p:cNvSpPr/>
                  <p:nvPr/>
                </p:nvSpPr>
                <p:spPr>
                  <a:xfrm>
                    <a:off x="-2602225" y="1688550"/>
                    <a:ext cx="6875" cy="7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" h="2859" extrusionOk="0">
                        <a:moveTo>
                          <a:pt x="1" y="1"/>
                        </a:moveTo>
                        <a:lnTo>
                          <a:pt x="1" y="2858"/>
                        </a:lnTo>
                        <a:lnTo>
                          <a:pt x="274" y="2858"/>
                        </a:lnTo>
                        <a:lnTo>
                          <a:pt x="27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0"/>
                  <p:cNvSpPr/>
                  <p:nvPr/>
                </p:nvSpPr>
                <p:spPr>
                  <a:xfrm>
                    <a:off x="-2562625" y="1688550"/>
                    <a:ext cx="6850" cy="7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" h="2859" extrusionOk="0">
                        <a:moveTo>
                          <a:pt x="0" y="1"/>
                        </a:moveTo>
                        <a:lnTo>
                          <a:pt x="0" y="2858"/>
                        </a:lnTo>
                        <a:lnTo>
                          <a:pt x="274" y="2858"/>
                        </a:lnTo>
                        <a:lnTo>
                          <a:pt x="27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0"/>
                  <p:cNvSpPr/>
                  <p:nvPr/>
                </p:nvSpPr>
                <p:spPr>
                  <a:xfrm>
                    <a:off x="-2523350" y="1688550"/>
                    <a:ext cx="6875" cy="7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" h="2859" extrusionOk="0">
                        <a:moveTo>
                          <a:pt x="1" y="1"/>
                        </a:moveTo>
                        <a:lnTo>
                          <a:pt x="1" y="2858"/>
                        </a:lnTo>
                        <a:lnTo>
                          <a:pt x="275" y="2858"/>
                        </a:lnTo>
                        <a:lnTo>
                          <a:pt x="27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0"/>
                  <p:cNvSpPr/>
                  <p:nvPr/>
                </p:nvSpPr>
                <p:spPr>
                  <a:xfrm>
                    <a:off x="-2484050" y="1688550"/>
                    <a:ext cx="6875" cy="7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" h="2859" extrusionOk="0">
                        <a:moveTo>
                          <a:pt x="0" y="1"/>
                        </a:moveTo>
                        <a:lnTo>
                          <a:pt x="0" y="2858"/>
                        </a:lnTo>
                        <a:lnTo>
                          <a:pt x="274" y="2858"/>
                        </a:lnTo>
                        <a:lnTo>
                          <a:pt x="27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0"/>
                  <p:cNvSpPr/>
                  <p:nvPr/>
                </p:nvSpPr>
                <p:spPr>
                  <a:xfrm>
                    <a:off x="-2444475" y="1688550"/>
                    <a:ext cx="6875" cy="7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" h="2859" extrusionOk="0">
                        <a:moveTo>
                          <a:pt x="1" y="1"/>
                        </a:moveTo>
                        <a:lnTo>
                          <a:pt x="1" y="2858"/>
                        </a:lnTo>
                        <a:lnTo>
                          <a:pt x="275" y="2858"/>
                        </a:lnTo>
                        <a:lnTo>
                          <a:pt x="27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30"/>
                  <p:cNvSpPr/>
                  <p:nvPr/>
                </p:nvSpPr>
                <p:spPr>
                  <a:xfrm>
                    <a:off x="-2405175" y="1688550"/>
                    <a:ext cx="6875" cy="7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" h="2859" extrusionOk="0">
                        <a:moveTo>
                          <a:pt x="1" y="1"/>
                        </a:moveTo>
                        <a:lnTo>
                          <a:pt x="1" y="2858"/>
                        </a:lnTo>
                        <a:lnTo>
                          <a:pt x="274" y="2858"/>
                        </a:lnTo>
                        <a:lnTo>
                          <a:pt x="27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30"/>
                  <p:cNvSpPr/>
                  <p:nvPr/>
                </p:nvSpPr>
                <p:spPr>
                  <a:xfrm>
                    <a:off x="-2365575" y="1688550"/>
                    <a:ext cx="6850" cy="7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" h="2859" extrusionOk="0">
                        <a:moveTo>
                          <a:pt x="0" y="1"/>
                        </a:moveTo>
                        <a:lnTo>
                          <a:pt x="0" y="2858"/>
                        </a:lnTo>
                        <a:lnTo>
                          <a:pt x="274" y="2858"/>
                        </a:lnTo>
                        <a:lnTo>
                          <a:pt x="27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04" name="Google Shape;1204;p30"/>
              <p:cNvSpPr/>
              <p:nvPr/>
            </p:nvSpPr>
            <p:spPr>
              <a:xfrm>
                <a:off x="-3608000" y="1756425"/>
                <a:ext cx="883475" cy="116700"/>
              </a:xfrm>
              <a:custGeom>
                <a:avLst/>
                <a:gdLst/>
                <a:ahLst/>
                <a:cxnLst/>
                <a:rect l="l" t="t" r="r" b="b"/>
                <a:pathLst>
                  <a:path w="35339" h="4668" extrusionOk="0">
                    <a:moveTo>
                      <a:pt x="131" y="0"/>
                    </a:moveTo>
                    <a:lnTo>
                      <a:pt x="0" y="143"/>
                    </a:lnTo>
                    <a:lnTo>
                      <a:pt x="0" y="4668"/>
                    </a:lnTo>
                    <a:lnTo>
                      <a:pt x="274" y="4668"/>
                    </a:lnTo>
                    <a:lnTo>
                      <a:pt x="274" y="274"/>
                    </a:lnTo>
                    <a:lnTo>
                      <a:pt x="35338" y="274"/>
                    </a:lnTo>
                    <a:lnTo>
                      <a:pt x="353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5" name="Google Shape;1205;p30"/>
            <p:cNvSpPr/>
            <p:nvPr/>
          </p:nvSpPr>
          <p:spPr>
            <a:xfrm>
              <a:off x="2035288" y="1333250"/>
              <a:ext cx="580450" cy="528600"/>
            </a:xfrm>
            <a:custGeom>
              <a:avLst/>
              <a:gdLst/>
              <a:ahLst/>
              <a:cxnLst/>
              <a:rect l="l" t="t" r="r" b="b"/>
              <a:pathLst>
                <a:path w="23218" h="21144" extrusionOk="0">
                  <a:moveTo>
                    <a:pt x="11609" y="1"/>
                  </a:moveTo>
                  <a:cubicBezTo>
                    <a:pt x="8904" y="1"/>
                    <a:pt x="6198" y="1031"/>
                    <a:pt x="4132" y="3091"/>
                  </a:cubicBezTo>
                  <a:cubicBezTo>
                    <a:pt x="1" y="7222"/>
                    <a:pt x="1" y="13925"/>
                    <a:pt x="4132" y="18045"/>
                  </a:cubicBezTo>
                  <a:cubicBezTo>
                    <a:pt x="6198" y="20111"/>
                    <a:pt x="8904" y="21143"/>
                    <a:pt x="11609" y="21143"/>
                  </a:cubicBezTo>
                  <a:cubicBezTo>
                    <a:pt x="14315" y="21143"/>
                    <a:pt x="17021" y="20111"/>
                    <a:pt x="19086" y="18045"/>
                  </a:cubicBezTo>
                  <a:cubicBezTo>
                    <a:pt x="23218" y="13925"/>
                    <a:pt x="23218" y="7222"/>
                    <a:pt x="19086" y="3091"/>
                  </a:cubicBezTo>
                  <a:cubicBezTo>
                    <a:pt x="17021" y="1031"/>
                    <a:pt x="14315" y="1"/>
                    <a:pt x="11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2081138" y="1352750"/>
              <a:ext cx="489075" cy="489375"/>
            </a:xfrm>
            <a:custGeom>
              <a:avLst/>
              <a:gdLst/>
              <a:ahLst/>
              <a:cxnLst/>
              <a:rect l="l" t="t" r="r" b="b"/>
              <a:pathLst>
                <a:path w="19563" h="19575" extrusionOk="0">
                  <a:moveTo>
                    <a:pt x="9775" y="275"/>
                  </a:moveTo>
                  <a:cubicBezTo>
                    <a:pt x="15026" y="275"/>
                    <a:pt x="19288" y="4549"/>
                    <a:pt x="19288" y="9788"/>
                  </a:cubicBezTo>
                  <a:cubicBezTo>
                    <a:pt x="19288" y="15026"/>
                    <a:pt x="15026" y="19301"/>
                    <a:pt x="9775" y="19301"/>
                  </a:cubicBezTo>
                  <a:cubicBezTo>
                    <a:pt x="4536" y="19301"/>
                    <a:pt x="274" y="15026"/>
                    <a:pt x="274" y="9788"/>
                  </a:cubicBezTo>
                  <a:cubicBezTo>
                    <a:pt x="274" y="4549"/>
                    <a:pt x="4536" y="275"/>
                    <a:pt x="9775" y="275"/>
                  </a:cubicBezTo>
                  <a:close/>
                  <a:moveTo>
                    <a:pt x="9775" y="1"/>
                  </a:moveTo>
                  <a:cubicBezTo>
                    <a:pt x="4382" y="1"/>
                    <a:pt x="0" y="4394"/>
                    <a:pt x="0" y="9788"/>
                  </a:cubicBezTo>
                  <a:cubicBezTo>
                    <a:pt x="0" y="15181"/>
                    <a:pt x="4382" y="19575"/>
                    <a:pt x="9775" y="19575"/>
                  </a:cubicBezTo>
                  <a:cubicBezTo>
                    <a:pt x="15169" y="19575"/>
                    <a:pt x="19562" y="15181"/>
                    <a:pt x="19562" y="9788"/>
                  </a:cubicBezTo>
                  <a:cubicBezTo>
                    <a:pt x="19562" y="4394"/>
                    <a:pt x="15169" y="1"/>
                    <a:pt x="9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7" name="Google Shape;1207;p30"/>
            <p:cNvGrpSpPr/>
            <p:nvPr/>
          </p:nvGrpSpPr>
          <p:grpSpPr>
            <a:xfrm>
              <a:off x="2121913" y="1393825"/>
              <a:ext cx="407225" cy="407225"/>
              <a:chOff x="-3029950" y="2053475"/>
              <a:chExt cx="407225" cy="407225"/>
            </a:xfrm>
          </p:grpSpPr>
          <p:sp>
            <p:nvSpPr>
              <p:cNvPr id="1208" name="Google Shape;1208;p30"/>
              <p:cNvSpPr/>
              <p:nvPr/>
            </p:nvSpPr>
            <p:spPr>
              <a:xfrm>
                <a:off x="-3029950" y="2053475"/>
                <a:ext cx="407225" cy="407225"/>
              </a:xfrm>
              <a:custGeom>
                <a:avLst/>
                <a:gdLst/>
                <a:ahLst/>
                <a:cxnLst/>
                <a:rect l="l" t="t" r="r" b="b"/>
                <a:pathLst>
                  <a:path w="16289" h="16289" extrusionOk="0">
                    <a:moveTo>
                      <a:pt x="8144" y="275"/>
                    </a:moveTo>
                    <a:cubicBezTo>
                      <a:pt x="12490" y="275"/>
                      <a:pt x="16014" y="3799"/>
                      <a:pt x="16026" y="8145"/>
                    </a:cubicBezTo>
                    <a:cubicBezTo>
                      <a:pt x="16026" y="12490"/>
                      <a:pt x="12490" y="16015"/>
                      <a:pt x="8144" y="16015"/>
                    </a:cubicBezTo>
                    <a:cubicBezTo>
                      <a:pt x="3810" y="16015"/>
                      <a:pt x="274" y="12490"/>
                      <a:pt x="274" y="8145"/>
                    </a:cubicBezTo>
                    <a:cubicBezTo>
                      <a:pt x="274" y="3799"/>
                      <a:pt x="3810" y="275"/>
                      <a:pt x="8144" y="275"/>
                    </a:cubicBezTo>
                    <a:close/>
                    <a:moveTo>
                      <a:pt x="8144" y="1"/>
                    </a:moveTo>
                    <a:cubicBezTo>
                      <a:pt x="3656" y="1"/>
                      <a:pt x="0" y="3656"/>
                      <a:pt x="0" y="8145"/>
                    </a:cubicBezTo>
                    <a:cubicBezTo>
                      <a:pt x="0" y="12633"/>
                      <a:pt x="3656" y="16289"/>
                      <a:pt x="8144" y="16289"/>
                    </a:cubicBezTo>
                    <a:cubicBezTo>
                      <a:pt x="12645" y="16289"/>
                      <a:pt x="16288" y="12633"/>
                      <a:pt x="16288" y="8145"/>
                    </a:cubicBezTo>
                    <a:cubicBezTo>
                      <a:pt x="16288" y="3656"/>
                      <a:pt x="12645" y="1"/>
                      <a:pt x="8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0"/>
              <p:cNvSpPr/>
              <p:nvPr/>
            </p:nvSpPr>
            <p:spPr>
              <a:xfrm>
                <a:off x="-2968350" y="2114800"/>
                <a:ext cx="284300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11383" extrusionOk="0">
                    <a:moveTo>
                      <a:pt x="5680" y="274"/>
                    </a:moveTo>
                    <a:cubicBezTo>
                      <a:pt x="8669" y="274"/>
                      <a:pt x="11098" y="2703"/>
                      <a:pt x="11098" y="5692"/>
                    </a:cubicBezTo>
                    <a:cubicBezTo>
                      <a:pt x="11098" y="8680"/>
                      <a:pt x="8669" y="11109"/>
                      <a:pt x="5680" y="11109"/>
                    </a:cubicBezTo>
                    <a:cubicBezTo>
                      <a:pt x="2704" y="11109"/>
                      <a:pt x="275" y="8680"/>
                      <a:pt x="275" y="5692"/>
                    </a:cubicBezTo>
                    <a:cubicBezTo>
                      <a:pt x="275" y="2703"/>
                      <a:pt x="2704" y="274"/>
                      <a:pt x="5680" y="274"/>
                    </a:cubicBezTo>
                    <a:close/>
                    <a:moveTo>
                      <a:pt x="5680" y="1"/>
                    </a:moveTo>
                    <a:cubicBezTo>
                      <a:pt x="2549" y="1"/>
                      <a:pt x="1" y="2560"/>
                      <a:pt x="1" y="5692"/>
                    </a:cubicBezTo>
                    <a:cubicBezTo>
                      <a:pt x="1" y="8823"/>
                      <a:pt x="2549" y="11383"/>
                      <a:pt x="5680" y="11383"/>
                    </a:cubicBezTo>
                    <a:cubicBezTo>
                      <a:pt x="8823" y="11383"/>
                      <a:pt x="11371" y="8823"/>
                      <a:pt x="11371" y="5692"/>
                    </a:cubicBezTo>
                    <a:cubicBezTo>
                      <a:pt x="11371" y="2560"/>
                      <a:pt x="8823" y="1"/>
                      <a:pt x="56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0"/>
              <p:cNvSpPr/>
              <p:nvPr/>
            </p:nvSpPr>
            <p:spPr>
              <a:xfrm>
                <a:off x="-3026075" y="2057950"/>
                <a:ext cx="399775" cy="398275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5931" extrusionOk="0">
                    <a:moveTo>
                      <a:pt x="8644" y="0"/>
                    </a:moveTo>
                    <a:lnTo>
                      <a:pt x="8454" y="2394"/>
                    </a:lnTo>
                    <a:cubicBezTo>
                      <a:pt x="8525" y="2405"/>
                      <a:pt x="8608" y="2405"/>
                      <a:pt x="8680" y="2417"/>
                    </a:cubicBezTo>
                    <a:lnTo>
                      <a:pt x="8966" y="36"/>
                    </a:lnTo>
                    <a:cubicBezTo>
                      <a:pt x="8858" y="24"/>
                      <a:pt x="8751" y="12"/>
                      <a:pt x="8644" y="0"/>
                    </a:cubicBezTo>
                    <a:close/>
                    <a:moveTo>
                      <a:pt x="7049" y="24"/>
                    </a:moveTo>
                    <a:cubicBezTo>
                      <a:pt x="6941" y="36"/>
                      <a:pt x="6834" y="60"/>
                      <a:pt x="6727" y="72"/>
                    </a:cubicBezTo>
                    <a:lnTo>
                      <a:pt x="7108" y="2441"/>
                    </a:lnTo>
                    <a:cubicBezTo>
                      <a:pt x="7180" y="2429"/>
                      <a:pt x="7251" y="2429"/>
                      <a:pt x="7334" y="2417"/>
                    </a:cubicBezTo>
                    <a:lnTo>
                      <a:pt x="7049" y="24"/>
                    </a:lnTo>
                    <a:close/>
                    <a:moveTo>
                      <a:pt x="10525" y="381"/>
                    </a:moveTo>
                    <a:lnTo>
                      <a:pt x="9763" y="2667"/>
                    </a:lnTo>
                    <a:cubicBezTo>
                      <a:pt x="9835" y="2691"/>
                      <a:pt x="9918" y="2715"/>
                      <a:pt x="9978" y="2739"/>
                    </a:cubicBezTo>
                    <a:lnTo>
                      <a:pt x="10835" y="500"/>
                    </a:lnTo>
                    <a:cubicBezTo>
                      <a:pt x="10740" y="453"/>
                      <a:pt x="10632" y="417"/>
                      <a:pt x="10525" y="381"/>
                    </a:cubicBezTo>
                    <a:close/>
                    <a:moveTo>
                      <a:pt x="5167" y="489"/>
                    </a:moveTo>
                    <a:cubicBezTo>
                      <a:pt x="5072" y="524"/>
                      <a:pt x="4965" y="572"/>
                      <a:pt x="4870" y="608"/>
                    </a:cubicBezTo>
                    <a:lnTo>
                      <a:pt x="5810" y="2822"/>
                    </a:lnTo>
                    <a:cubicBezTo>
                      <a:pt x="5882" y="2786"/>
                      <a:pt x="5953" y="2763"/>
                      <a:pt x="6025" y="2739"/>
                    </a:cubicBezTo>
                    <a:lnTo>
                      <a:pt x="5167" y="489"/>
                    </a:lnTo>
                    <a:close/>
                    <a:moveTo>
                      <a:pt x="12275" y="1215"/>
                    </a:moveTo>
                    <a:lnTo>
                      <a:pt x="10990" y="3239"/>
                    </a:lnTo>
                    <a:cubicBezTo>
                      <a:pt x="11049" y="3287"/>
                      <a:pt x="11109" y="3322"/>
                      <a:pt x="11168" y="3370"/>
                    </a:cubicBezTo>
                    <a:lnTo>
                      <a:pt x="12549" y="1393"/>
                    </a:lnTo>
                    <a:cubicBezTo>
                      <a:pt x="12454" y="1334"/>
                      <a:pt x="12359" y="1274"/>
                      <a:pt x="12275" y="1215"/>
                    </a:cubicBezTo>
                    <a:close/>
                    <a:moveTo>
                      <a:pt x="3465" y="1382"/>
                    </a:moveTo>
                    <a:cubicBezTo>
                      <a:pt x="3382" y="1441"/>
                      <a:pt x="3286" y="1501"/>
                      <a:pt x="3203" y="1572"/>
                    </a:cubicBezTo>
                    <a:lnTo>
                      <a:pt x="4644" y="3489"/>
                    </a:lnTo>
                    <a:cubicBezTo>
                      <a:pt x="4703" y="3441"/>
                      <a:pt x="4763" y="3406"/>
                      <a:pt x="4834" y="3358"/>
                    </a:cubicBezTo>
                    <a:lnTo>
                      <a:pt x="3465" y="1382"/>
                    </a:lnTo>
                    <a:close/>
                    <a:moveTo>
                      <a:pt x="13764" y="2429"/>
                    </a:moveTo>
                    <a:lnTo>
                      <a:pt x="12025" y="4096"/>
                    </a:lnTo>
                    <a:cubicBezTo>
                      <a:pt x="12073" y="4156"/>
                      <a:pt x="12133" y="4203"/>
                      <a:pt x="12180" y="4263"/>
                    </a:cubicBezTo>
                    <a:lnTo>
                      <a:pt x="13978" y="2679"/>
                    </a:lnTo>
                    <a:cubicBezTo>
                      <a:pt x="13907" y="2596"/>
                      <a:pt x="13835" y="2513"/>
                      <a:pt x="13764" y="2429"/>
                    </a:cubicBezTo>
                    <a:close/>
                    <a:moveTo>
                      <a:pt x="2024" y="2656"/>
                    </a:moveTo>
                    <a:cubicBezTo>
                      <a:pt x="1953" y="2739"/>
                      <a:pt x="1881" y="2822"/>
                      <a:pt x="1810" y="2906"/>
                    </a:cubicBezTo>
                    <a:lnTo>
                      <a:pt x="3667" y="4430"/>
                    </a:lnTo>
                    <a:cubicBezTo>
                      <a:pt x="3715" y="4370"/>
                      <a:pt x="3763" y="4310"/>
                      <a:pt x="3822" y="4251"/>
                    </a:cubicBezTo>
                    <a:lnTo>
                      <a:pt x="2024" y="2656"/>
                    </a:lnTo>
                    <a:close/>
                    <a:moveTo>
                      <a:pt x="14919" y="3977"/>
                    </a:moveTo>
                    <a:lnTo>
                      <a:pt x="12835" y="5180"/>
                    </a:lnTo>
                    <a:cubicBezTo>
                      <a:pt x="12871" y="5239"/>
                      <a:pt x="12907" y="5311"/>
                      <a:pt x="12942" y="5370"/>
                    </a:cubicBezTo>
                    <a:lnTo>
                      <a:pt x="15073" y="4263"/>
                    </a:lnTo>
                    <a:cubicBezTo>
                      <a:pt x="15026" y="4168"/>
                      <a:pt x="14966" y="4072"/>
                      <a:pt x="14919" y="3977"/>
                    </a:cubicBezTo>
                    <a:close/>
                    <a:moveTo>
                      <a:pt x="929" y="4239"/>
                    </a:moveTo>
                    <a:cubicBezTo>
                      <a:pt x="869" y="4334"/>
                      <a:pt x="822" y="4430"/>
                      <a:pt x="774" y="4525"/>
                    </a:cubicBezTo>
                    <a:lnTo>
                      <a:pt x="2941" y="5561"/>
                    </a:lnTo>
                    <a:cubicBezTo>
                      <a:pt x="2977" y="5489"/>
                      <a:pt x="3012" y="5430"/>
                      <a:pt x="3048" y="5358"/>
                    </a:cubicBezTo>
                    <a:lnTo>
                      <a:pt x="929" y="4239"/>
                    </a:lnTo>
                    <a:close/>
                    <a:moveTo>
                      <a:pt x="15669" y="5751"/>
                    </a:moveTo>
                    <a:lnTo>
                      <a:pt x="13371" y="6418"/>
                    </a:lnTo>
                    <a:cubicBezTo>
                      <a:pt x="13383" y="6489"/>
                      <a:pt x="13407" y="6561"/>
                      <a:pt x="13418" y="6632"/>
                    </a:cubicBezTo>
                    <a:lnTo>
                      <a:pt x="15752" y="6061"/>
                    </a:lnTo>
                    <a:cubicBezTo>
                      <a:pt x="15728" y="5954"/>
                      <a:pt x="15704" y="5846"/>
                      <a:pt x="15669" y="5751"/>
                    </a:cubicBezTo>
                    <a:close/>
                    <a:moveTo>
                      <a:pt x="238" y="6037"/>
                    </a:moveTo>
                    <a:cubicBezTo>
                      <a:pt x="214" y="6144"/>
                      <a:pt x="191" y="6251"/>
                      <a:pt x="167" y="6358"/>
                    </a:cubicBezTo>
                    <a:lnTo>
                      <a:pt x="2512" y="6835"/>
                    </a:lnTo>
                    <a:cubicBezTo>
                      <a:pt x="2536" y="6763"/>
                      <a:pt x="2548" y="6692"/>
                      <a:pt x="2572" y="6620"/>
                    </a:cubicBezTo>
                    <a:lnTo>
                      <a:pt x="238" y="6037"/>
                    </a:lnTo>
                    <a:close/>
                    <a:moveTo>
                      <a:pt x="15978" y="7656"/>
                    </a:moveTo>
                    <a:lnTo>
                      <a:pt x="13573" y="7739"/>
                    </a:lnTo>
                    <a:cubicBezTo>
                      <a:pt x="13585" y="7823"/>
                      <a:pt x="13585" y="7894"/>
                      <a:pt x="13585" y="7966"/>
                    </a:cubicBezTo>
                    <a:lnTo>
                      <a:pt x="13585" y="7978"/>
                    </a:lnTo>
                    <a:lnTo>
                      <a:pt x="15990" y="7978"/>
                    </a:lnTo>
                    <a:lnTo>
                      <a:pt x="15990" y="7966"/>
                    </a:lnTo>
                    <a:cubicBezTo>
                      <a:pt x="15990" y="7859"/>
                      <a:pt x="15990" y="7751"/>
                      <a:pt x="15978" y="7656"/>
                    </a:cubicBezTo>
                    <a:close/>
                    <a:moveTo>
                      <a:pt x="0" y="7954"/>
                    </a:moveTo>
                    <a:lnTo>
                      <a:pt x="0" y="7966"/>
                    </a:lnTo>
                    <a:cubicBezTo>
                      <a:pt x="0" y="8073"/>
                      <a:pt x="0" y="8180"/>
                      <a:pt x="12" y="8287"/>
                    </a:cubicBezTo>
                    <a:lnTo>
                      <a:pt x="2405" y="8192"/>
                    </a:lnTo>
                    <a:cubicBezTo>
                      <a:pt x="2405" y="8120"/>
                      <a:pt x="2405" y="8037"/>
                      <a:pt x="2405" y="7966"/>
                    </a:cubicBezTo>
                    <a:lnTo>
                      <a:pt x="2405" y="7954"/>
                    </a:lnTo>
                    <a:close/>
                    <a:moveTo>
                      <a:pt x="13466" y="9085"/>
                    </a:moveTo>
                    <a:cubicBezTo>
                      <a:pt x="13454" y="9156"/>
                      <a:pt x="13442" y="9240"/>
                      <a:pt x="13418" y="9311"/>
                    </a:cubicBezTo>
                    <a:lnTo>
                      <a:pt x="15752" y="9883"/>
                    </a:lnTo>
                    <a:cubicBezTo>
                      <a:pt x="15776" y="9775"/>
                      <a:pt x="15800" y="9668"/>
                      <a:pt x="15824" y="9573"/>
                    </a:cubicBezTo>
                    <a:lnTo>
                      <a:pt x="13466" y="9085"/>
                    </a:lnTo>
                    <a:close/>
                    <a:moveTo>
                      <a:pt x="2560" y="9299"/>
                    </a:moveTo>
                    <a:lnTo>
                      <a:pt x="226" y="9883"/>
                    </a:lnTo>
                    <a:cubicBezTo>
                      <a:pt x="262" y="9978"/>
                      <a:pt x="286" y="10085"/>
                      <a:pt x="310" y="10192"/>
                    </a:cubicBezTo>
                    <a:lnTo>
                      <a:pt x="2620" y="9525"/>
                    </a:lnTo>
                    <a:cubicBezTo>
                      <a:pt x="2608" y="9454"/>
                      <a:pt x="2584" y="9371"/>
                      <a:pt x="2560" y="9299"/>
                    </a:cubicBezTo>
                    <a:close/>
                    <a:moveTo>
                      <a:pt x="13037" y="10359"/>
                    </a:moveTo>
                    <a:cubicBezTo>
                      <a:pt x="13014" y="10430"/>
                      <a:pt x="12978" y="10502"/>
                      <a:pt x="12942" y="10561"/>
                    </a:cubicBezTo>
                    <a:lnTo>
                      <a:pt x="15073" y="11692"/>
                    </a:lnTo>
                    <a:cubicBezTo>
                      <a:pt x="15121" y="11597"/>
                      <a:pt x="15169" y="11490"/>
                      <a:pt x="15216" y="11395"/>
                    </a:cubicBezTo>
                    <a:lnTo>
                      <a:pt x="13037" y="10359"/>
                    </a:lnTo>
                    <a:close/>
                    <a:moveTo>
                      <a:pt x="3036" y="10561"/>
                    </a:moveTo>
                    <a:lnTo>
                      <a:pt x="917" y="11680"/>
                    </a:lnTo>
                    <a:cubicBezTo>
                      <a:pt x="965" y="11776"/>
                      <a:pt x="1012" y="11871"/>
                      <a:pt x="1072" y="11966"/>
                    </a:cubicBezTo>
                    <a:lnTo>
                      <a:pt x="3155" y="10764"/>
                    </a:lnTo>
                    <a:cubicBezTo>
                      <a:pt x="3108" y="10692"/>
                      <a:pt x="3072" y="10633"/>
                      <a:pt x="3036" y="10561"/>
                    </a:cubicBezTo>
                    <a:close/>
                    <a:moveTo>
                      <a:pt x="12323" y="11502"/>
                    </a:moveTo>
                    <a:cubicBezTo>
                      <a:pt x="12275" y="11561"/>
                      <a:pt x="12228" y="11621"/>
                      <a:pt x="12180" y="11669"/>
                    </a:cubicBezTo>
                    <a:lnTo>
                      <a:pt x="13978" y="13276"/>
                    </a:lnTo>
                    <a:cubicBezTo>
                      <a:pt x="14050" y="13193"/>
                      <a:pt x="14109" y="13109"/>
                      <a:pt x="14180" y="13026"/>
                    </a:cubicBezTo>
                    <a:lnTo>
                      <a:pt x="12323" y="11502"/>
                    </a:lnTo>
                    <a:close/>
                    <a:moveTo>
                      <a:pt x="3810" y="11669"/>
                    </a:moveTo>
                    <a:lnTo>
                      <a:pt x="2012" y="13264"/>
                    </a:lnTo>
                    <a:cubicBezTo>
                      <a:pt x="2084" y="13347"/>
                      <a:pt x="2155" y="13431"/>
                      <a:pt x="2227" y="13502"/>
                    </a:cubicBezTo>
                    <a:lnTo>
                      <a:pt x="3965" y="11835"/>
                    </a:lnTo>
                    <a:cubicBezTo>
                      <a:pt x="3917" y="11788"/>
                      <a:pt x="3858" y="11728"/>
                      <a:pt x="3810" y="11669"/>
                    </a:cubicBezTo>
                    <a:close/>
                    <a:moveTo>
                      <a:pt x="11347" y="12431"/>
                    </a:moveTo>
                    <a:cubicBezTo>
                      <a:pt x="11287" y="12478"/>
                      <a:pt x="11228" y="12526"/>
                      <a:pt x="11168" y="12561"/>
                    </a:cubicBezTo>
                    <a:lnTo>
                      <a:pt x="12526" y="14550"/>
                    </a:lnTo>
                    <a:cubicBezTo>
                      <a:pt x="12621" y="14490"/>
                      <a:pt x="12704" y="14419"/>
                      <a:pt x="12799" y="14347"/>
                    </a:cubicBezTo>
                    <a:lnTo>
                      <a:pt x="11347" y="12431"/>
                    </a:lnTo>
                    <a:close/>
                    <a:moveTo>
                      <a:pt x="4822" y="12561"/>
                    </a:moveTo>
                    <a:lnTo>
                      <a:pt x="3453" y="14538"/>
                    </a:lnTo>
                    <a:cubicBezTo>
                      <a:pt x="3536" y="14597"/>
                      <a:pt x="3632" y="14669"/>
                      <a:pt x="3727" y="14717"/>
                    </a:cubicBezTo>
                    <a:lnTo>
                      <a:pt x="5013" y="12692"/>
                    </a:lnTo>
                    <a:cubicBezTo>
                      <a:pt x="4941" y="12645"/>
                      <a:pt x="4882" y="12609"/>
                      <a:pt x="4822" y="12561"/>
                    </a:cubicBezTo>
                    <a:close/>
                    <a:moveTo>
                      <a:pt x="10180" y="13109"/>
                    </a:moveTo>
                    <a:cubicBezTo>
                      <a:pt x="10109" y="13145"/>
                      <a:pt x="10049" y="13169"/>
                      <a:pt x="9978" y="13193"/>
                    </a:cubicBezTo>
                    <a:lnTo>
                      <a:pt x="10823" y="15443"/>
                    </a:lnTo>
                    <a:cubicBezTo>
                      <a:pt x="10930" y="15407"/>
                      <a:pt x="11025" y="15359"/>
                      <a:pt x="11121" y="15324"/>
                    </a:cubicBezTo>
                    <a:lnTo>
                      <a:pt x="10180" y="13109"/>
                    </a:lnTo>
                    <a:close/>
                    <a:moveTo>
                      <a:pt x="6013" y="13193"/>
                    </a:moveTo>
                    <a:lnTo>
                      <a:pt x="5156" y="15443"/>
                    </a:lnTo>
                    <a:cubicBezTo>
                      <a:pt x="5251" y="15479"/>
                      <a:pt x="5358" y="15514"/>
                      <a:pt x="5465" y="15550"/>
                    </a:cubicBezTo>
                    <a:lnTo>
                      <a:pt x="6227" y="13264"/>
                    </a:lnTo>
                    <a:cubicBezTo>
                      <a:pt x="6156" y="13240"/>
                      <a:pt x="6084" y="13216"/>
                      <a:pt x="6013" y="13193"/>
                    </a:cubicBezTo>
                    <a:close/>
                    <a:moveTo>
                      <a:pt x="8894" y="13490"/>
                    </a:moveTo>
                    <a:cubicBezTo>
                      <a:pt x="8823" y="13502"/>
                      <a:pt x="8739" y="13502"/>
                      <a:pt x="8668" y="13514"/>
                    </a:cubicBezTo>
                    <a:lnTo>
                      <a:pt x="8954" y="15907"/>
                    </a:lnTo>
                    <a:cubicBezTo>
                      <a:pt x="9061" y="15883"/>
                      <a:pt x="9168" y="15871"/>
                      <a:pt x="9275" y="15860"/>
                    </a:cubicBezTo>
                    <a:lnTo>
                      <a:pt x="8894" y="13490"/>
                    </a:lnTo>
                    <a:close/>
                    <a:moveTo>
                      <a:pt x="7311" y="13514"/>
                    </a:moveTo>
                    <a:lnTo>
                      <a:pt x="7025" y="15895"/>
                    </a:lnTo>
                    <a:cubicBezTo>
                      <a:pt x="7132" y="15919"/>
                      <a:pt x="7239" y="15919"/>
                      <a:pt x="7346" y="15931"/>
                    </a:cubicBezTo>
                    <a:lnTo>
                      <a:pt x="7537" y="13538"/>
                    </a:lnTo>
                    <a:cubicBezTo>
                      <a:pt x="7465" y="13526"/>
                      <a:pt x="7394" y="13526"/>
                      <a:pt x="7311" y="135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0"/>
              <p:cNvSpPr/>
              <p:nvPr/>
            </p:nvSpPr>
            <p:spPr>
              <a:xfrm>
                <a:off x="-2927550" y="2155875"/>
                <a:ext cx="202425" cy="202425"/>
              </a:xfrm>
              <a:custGeom>
                <a:avLst/>
                <a:gdLst/>
                <a:ahLst/>
                <a:cxnLst/>
                <a:rect l="l" t="t" r="r" b="b"/>
                <a:pathLst>
                  <a:path w="8097" h="8097" extrusionOk="0">
                    <a:moveTo>
                      <a:pt x="4048" y="274"/>
                    </a:moveTo>
                    <a:cubicBezTo>
                      <a:pt x="6132" y="274"/>
                      <a:pt x="7823" y="1965"/>
                      <a:pt x="7823" y="4049"/>
                    </a:cubicBezTo>
                    <a:cubicBezTo>
                      <a:pt x="7823" y="6132"/>
                      <a:pt x="6132" y="7823"/>
                      <a:pt x="4048" y="7823"/>
                    </a:cubicBezTo>
                    <a:cubicBezTo>
                      <a:pt x="1977" y="7823"/>
                      <a:pt x="274" y="6132"/>
                      <a:pt x="274" y="4049"/>
                    </a:cubicBezTo>
                    <a:cubicBezTo>
                      <a:pt x="274" y="1965"/>
                      <a:pt x="1977" y="274"/>
                      <a:pt x="4048" y="274"/>
                    </a:cubicBezTo>
                    <a:close/>
                    <a:moveTo>
                      <a:pt x="4048" y="1"/>
                    </a:moveTo>
                    <a:cubicBezTo>
                      <a:pt x="1822" y="1"/>
                      <a:pt x="0" y="1810"/>
                      <a:pt x="0" y="4049"/>
                    </a:cubicBezTo>
                    <a:cubicBezTo>
                      <a:pt x="0" y="6275"/>
                      <a:pt x="1822" y="8097"/>
                      <a:pt x="4048" y="8097"/>
                    </a:cubicBezTo>
                    <a:cubicBezTo>
                      <a:pt x="6287" y="8097"/>
                      <a:pt x="8096" y="6275"/>
                      <a:pt x="8096" y="4049"/>
                    </a:cubicBezTo>
                    <a:cubicBezTo>
                      <a:pt x="8096" y="1810"/>
                      <a:pt x="6287" y="1"/>
                      <a:pt x="40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2" name="Google Shape;1212;p30"/>
            <p:cNvSpPr/>
            <p:nvPr/>
          </p:nvSpPr>
          <p:spPr>
            <a:xfrm>
              <a:off x="1576438" y="1328412"/>
              <a:ext cx="163750" cy="520925"/>
            </a:xfrm>
            <a:custGeom>
              <a:avLst/>
              <a:gdLst/>
              <a:ahLst/>
              <a:cxnLst/>
              <a:rect l="l" t="t" r="r" b="b"/>
              <a:pathLst>
                <a:path w="6550" h="20837" extrusionOk="0">
                  <a:moveTo>
                    <a:pt x="3275" y="1"/>
                  </a:moveTo>
                  <a:cubicBezTo>
                    <a:pt x="1465" y="1"/>
                    <a:pt x="1" y="1465"/>
                    <a:pt x="1" y="3275"/>
                  </a:cubicBezTo>
                  <a:lnTo>
                    <a:pt x="1" y="17574"/>
                  </a:lnTo>
                  <a:cubicBezTo>
                    <a:pt x="1" y="19372"/>
                    <a:pt x="1465" y="20837"/>
                    <a:pt x="3275" y="20837"/>
                  </a:cubicBezTo>
                  <a:cubicBezTo>
                    <a:pt x="5085" y="20837"/>
                    <a:pt x="6549" y="19372"/>
                    <a:pt x="6549" y="17574"/>
                  </a:cubicBezTo>
                  <a:lnTo>
                    <a:pt x="6549" y="3275"/>
                  </a:lnTo>
                  <a:cubicBezTo>
                    <a:pt x="6549" y="1465"/>
                    <a:pt x="5085" y="1"/>
                    <a:pt x="3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3" name="Google Shape;1213;p30"/>
            <p:cNvGrpSpPr/>
            <p:nvPr/>
          </p:nvGrpSpPr>
          <p:grpSpPr>
            <a:xfrm>
              <a:off x="1770088" y="1333100"/>
              <a:ext cx="1032875" cy="528075"/>
              <a:chOff x="-3381775" y="1992750"/>
              <a:chExt cx="1032875" cy="528075"/>
            </a:xfrm>
          </p:grpSpPr>
          <p:sp>
            <p:nvSpPr>
              <p:cNvPr id="1214" name="Google Shape;1214;p30"/>
              <p:cNvSpPr/>
              <p:nvPr/>
            </p:nvSpPr>
            <p:spPr>
              <a:xfrm>
                <a:off x="-3170762" y="2173325"/>
                <a:ext cx="73550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578" extrusionOk="0">
                    <a:moveTo>
                      <a:pt x="1484" y="271"/>
                    </a:moveTo>
                    <a:cubicBezTo>
                      <a:pt x="1578" y="271"/>
                      <a:pt x="1672" y="285"/>
                      <a:pt x="1763" y="315"/>
                    </a:cubicBezTo>
                    <a:cubicBezTo>
                      <a:pt x="2025" y="399"/>
                      <a:pt x="2239" y="565"/>
                      <a:pt x="2370" y="804"/>
                    </a:cubicBezTo>
                    <a:cubicBezTo>
                      <a:pt x="2632" y="1304"/>
                      <a:pt x="2442" y="1911"/>
                      <a:pt x="1953" y="2185"/>
                    </a:cubicBezTo>
                    <a:cubicBezTo>
                      <a:pt x="1804" y="2265"/>
                      <a:pt x="1643" y="2303"/>
                      <a:pt x="1483" y="2303"/>
                    </a:cubicBezTo>
                    <a:cubicBezTo>
                      <a:pt x="1120" y="2303"/>
                      <a:pt x="766" y="2107"/>
                      <a:pt x="584" y="1768"/>
                    </a:cubicBezTo>
                    <a:cubicBezTo>
                      <a:pt x="322" y="1268"/>
                      <a:pt x="501" y="661"/>
                      <a:pt x="1001" y="399"/>
                    </a:cubicBezTo>
                    <a:cubicBezTo>
                      <a:pt x="1152" y="315"/>
                      <a:pt x="1319" y="271"/>
                      <a:pt x="1484" y="271"/>
                    </a:cubicBezTo>
                    <a:close/>
                    <a:moveTo>
                      <a:pt x="1474" y="1"/>
                    </a:moveTo>
                    <a:cubicBezTo>
                      <a:pt x="1264" y="1"/>
                      <a:pt x="1057" y="51"/>
                      <a:pt x="870" y="149"/>
                    </a:cubicBezTo>
                    <a:cubicBezTo>
                      <a:pt x="239" y="494"/>
                      <a:pt x="1" y="1268"/>
                      <a:pt x="346" y="1899"/>
                    </a:cubicBezTo>
                    <a:cubicBezTo>
                      <a:pt x="572" y="2328"/>
                      <a:pt x="1025" y="2578"/>
                      <a:pt x="1477" y="2578"/>
                    </a:cubicBezTo>
                    <a:cubicBezTo>
                      <a:pt x="1680" y="2578"/>
                      <a:pt x="1894" y="2518"/>
                      <a:pt x="2084" y="2423"/>
                    </a:cubicBezTo>
                    <a:cubicBezTo>
                      <a:pt x="2703" y="2089"/>
                      <a:pt x="2942" y="1304"/>
                      <a:pt x="2608" y="673"/>
                    </a:cubicBezTo>
                    <a:cubicBezTo>
                      <a:pt x="2442" y="375"/>
                      <a:pt x="2180" y="149"/>
                      <a:pt x="1846" y="53"/>
                    </a:cubicBezTo>
                    <a:cubicBezTo>
                      <a:pt x="1723" y="18"/>
                      <a:pt x="1598" y="1"/>
                      <a:pt x="1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0"/>
              <p:cNvSpPr/>
              <p:nvPr/>
            </p:nvSpPr>
            <p:spPr>
              <a:xfrm>
                <a:off x="-3151400" y="2446600"/>
                <a:ext cx="69975" cy="644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76" extrusionOk="0">
                    <a:moveTo>
                      <a:pt x="1334" y="278"/>
                    </a:moveTo>
                    <a:cubicBezTo>
                      <a:pt x="1691" y="278"/>
                      <a:pt x="2037" y="468"/>
                      <a:pt x="2227" y="814"/>
                    </a:cubicBezTo>
                    <a:cubicBezTo>
                      <a:pt x="2489" y="1302"/>
                      <a:pt x="2310" y="1921"/>
                      <a:pt x="1810" y="2183"/>
                    </a:cubicBezTo>
                    <a:cubicBezTo>
                      <a:pt x="1665" y="2263"/>
                      <a:pt x="1506" y="2303"/>
                      <a:pt x="1345" y="2303"/>
                    </a:cubicBezTo>
                    <a:cubicBezTo>
                      <a:pt x="1242" y="2303"/>
                      <a:pt x="1138" y="2287"/>
                      <a:pt x="1036" y="2254"/>
                    </a:cubicBezTo>
                    <a:cubicBezTo>
                      <a:pt x="775" y="2183"/>
                      <a:pt x="560" y="2004"/>
                      <a:pt x="441" y="1766"/>
                    </a:cubicBezTo>
                    <a:cubicBezTo>
                      <a:pt x="310" y="1528"/>
                      <a:pt x="286" y="1254"/>
                      <a:pt x="358" y="992"/>
                    </a:cubicBezTo>
                    <a:cubicBezTo>
                      <a:pt x="441" y="730"/>
                      <a:pt x="620" y="516"/>
                      <a:pt x="858" y="397"/>
                    </a:cubicBezTo>
                    <a:cubicBezTo>
                      <a:pt x="1001" y="314"/>
                      <a:pt x="1167" y="278"/>
                      <a:pt x="1334" y="278"/>
                    </a:cubicBezTo>
                    <a:close/>
                    <a:moveTo>
                      <a:pt x="1336" y="0"/>
                    </a:moveTo>
                    <a:cubicBezTo>
                      <a:pt x="1129" y="0"/>
                      <a:pt x="920" y="51"/>
                      <a:pt x="727" y="159"/>
                    </a:cubicBezTo>
                    <a:cubicBezTo>
                      <a:pt x="417" y="314"/>
                      <a:pt x="203" y="587"/>
                      <a:pt x="96" y="921"/>
                    </a:cubicBezTo>
                    <a:cubicBezTo>
                      <a:pt x="1" y="1242"/>
                      <a:pt x="36" y="1587"/>
                      <a:pt x="203" y="1897"/>
                    </a:cubicBezTo>
                    <a:cubicBezTo>
                      <a:pt x="358" y="2195"/>
                      <a:pt x="632" y="2421"/>
                      <a:pt x="965" y="2516"/>
                    </a:cubicBezTo>
                    <a:cubicBezTo>
                      <a:pt x="1084" y="2552"/>
                      <a:pt x="1203" y="2576"/>
                      <a:pt x="1334" y="2576"/>
                    </a:cubicBezTo>
                    <a:cubicBezTo>
                      <a:pt x="1548" y="2576"/>
                      <a:pt x="1751" y="2516"/>
                      <a:pt x="1941" y="2421"/>
                    </a:cubicBezTo>
                    <a:cubicBezTo>
                      <a:pt x="2572" y="2088"/>
                      <a:pt x="2799" y="1302"/>
                      <a:pt x="2465" y="683"/>
                    </a:cubicBezTo>
                    <a:cubicBezTo>
                      <a:pt x="2236" y="248"/>
                      <a:pt x="1792" y="0"/>
                      <a:pt x="1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0"/>
              <p:cNvSpPr/>
              <p:nvPr/>
            </p:nvSpPr>
            <p:spPr>
              <a:xfrm>
                <a:off x="-2418875" y="1992925"/>
                <a:ext cx="69975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578" extrusionOk="0">
                    <a:moveTo>
                      <a:pt x="1341" y="271"/>
                    </a:moveTo>
                    <a:cubicBezTo>
                      <a:pt x="1435" y="271"/>
                      <a:pt x="1529" y="285"/>
                      <a:pt x="1620" y="315"/>
                    </a:cubicBezTo>
                    <a:cubicBezTo>
                      <a:pt x="1882" y="399"/>
                      <a:pt x="2096" y="565"/>
                      <a:pt x="2227" y="804"/>
                    </a:cubicBezTo>
                    <a:cubicBezTo>
                      <a:pt x="2489" y="1304"/>
                      <a:pt x="2311" y="1911"/>
                      <a:pt x="1811" y="2185"/>
                    </a:cubicBezTo>
                    <a:cubicBezTo>
                      <a:pt x="1662" y="2265"/>
                      <a:pt x="1500" y="2303"/>
                      <a:pt x="1341" y="2303"/>
                    </a:cubicBezTo>
                    <a:cubicBezTo>
                      <a:pt x="978" y="2303"/>
                      <a:pt x="623" y="2107"/>
                      <a:pt x="441" y="1768"/>
                    </a:cubicBezTo>
                    <a:cubicBezTo>
                      <a:pt x="310" y="1530"/>
                      <a:pt x="287" y="1256"/>
                      <a:pt x="358" y="994"/>
                    </a:cubicBezTo>
                    <a:cubicBezTo>
                      <a:pt x="441" y="732"/>
                      <a:pt x="620" y="518"/>
                      <a:pt x="858" y="399"/>
                    </a:cubicBezTo>
                    <a:cubicBezTo>
                      <a:pt x="1010" y="315"/>
                      <a:pt x="1176" y="271"/>
                      <a:pt x="1341" y="271"/>
                    </a:cubicBezTo>
                    <a:close/>
                    <a:moveTo>
                      <a:pt x="1332" y="1"/>
                    </a:moveTo>
                    <a:cubicBezTo>
                      <a:pt x="1121" y="1"/>
                      <a:pt x="915" y="51"/>
                      <a:pt x="727" y="149"/>
                    </a:cubicBezTo>
                    <a:cubicBezTo>
                      <a:pt x="418" y="315"/>
                      <a:pt x="203" y="589"/>
                      <a:pt x="108" y="911"/>
                    </a:cubicBezTo>
                    <a:cubicBezTo>
                      <a:pt x="1" y="1244"/>
                      <a:pt x="37" y="1589"/>
                      <a:pt x="203" y="1899"/>
                    </a:cubicBezTo>
                    <a:cubicBezTo>
                      <a:pt x="430" y="2328"/>
                      <a:pt x="882" y="2578"/>
                      <a:pt x="1334" y="2578"/>
                    </a:cubicBezTo>
                    <a:cubicBezTo>
                      <a:pt x="1537" y="2578"/>
                      <a:pt x="1751" y="2518"/>
                      <a:pt x="1942" y="2423"/>
                    </a:cubicBezTo>
                    <a:cubicBezTo>
                      <a:pt x="2561" y="2089"/>
                      <a:pt x="2799" y="1304"/>
                      <a:pt x="2465" y="685"/>
                    </a:cubicBezTo>
                    <a:cubicBezTo>
                      <a:pt x="2299" y="375"/>
                      <a:pt x="2037" y="161"/>
                      <a:pt x="1703" y="53"/>
                    </a:cubicBezTo>
                    <a:cubicBezTo>
                      <a:pt x="1580" y="18"/>
                      <a:pt x="1455" y="1"/>
                      <a:pt x="1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0"/>
              <p:cNvSpPr/>
              <p:nvPr/>
            </p:nvSpPr>
            <p:spPr>
              <a:xfrm>
                <a:off x="-2418875" y="2446600"/>
                <a:ext cx="66700" cy="64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576" extrusionOk="0">
                    <a:moveTo>
                      <a:pt x="1339" y="271"/>
                    </a:moveTo>
                    <a:cubicBezTo>
                      <a:pt x="1698" y="271"/>
                      <a:pt x="2047" y="466"/>
                      <a:pt x="2227" y="802"/>
                    </a:cubicBezTo>
                    <a:cubicBezTo>
                      <a:pt x="2358" y="1052"/>
                      <a:pt x="2382" y="1326"/>
                      <a:pt x="2311" y="1576"/>
                    </a:cubicBezTo>
                    <a:cubicBezTo>
                      <a:pt x="2227" y="1838"/>
                      <a:pt x="2049" y="2052"/>
                      <a:pt x="1811" y="2183"/>
                    </a:cubicBezTo>
                    <a:cubicBezTo>
                      <a:pt x="1665" y="2263"/>
                      <a:pt x="1506" y="2303"/>
                      <a:pt x="1345" y="2303"/>
                    </a:cubicBezTo>
                    <a:cubicBezTo>
                      <a:pt x="1242" y="2303"/>
                      <a:pt x="1139" y="2287"/>
                      <a:pt x="1037" y="2254"/>
                    </a:cubicBezTo>
                    <a:cubicBezTo>
                      <a:pt x="787" y="2183"/>
                      <a:pt x="572" y="2004"/>
                      <a:pt x="441" y="1766"/>
                    </a:cubicBezTo>
                    <a:cubicBezTo>
                      <a:pt x="310" y="1528"/>
                      <a:pt x="287" y="1254"/>
                      <a:pt x="358" y="992"/>
                    </a:cubicBezTo>
                    <a:cubicBezTo>
                      <a:pt x="441" y="730"/>
                      <a:pt x="620" y="516"/>
                      <a:pt x="858" y="397"/>
                    </a:cubicBezTo>
                    <a:cubicBezTo>
                      <a:pt x="1011" y="311"/>
                      <a:pt x="1176" y="271"/>
                      <a:pt x="1339" y="271"/>
                    </a:cubicBezTo>
                    <a:close/>
                    <a:moveTo>
                      <a:pt x="1341" y="0"/>
                    </a:moveTo>
                    <a:cubicBezTo>
                      <a:pt x="1135" y="0"/>
                      <a:pt x="924" y="51"/>
                      <a:pt x="727" y="159"/>
                    </a:cubicBezTo>
                    <a:cubicBezTo>
                      <a:pt x="430" y="314"/>
                      <a:pt x="203" y="587"/>
                      <a:pt x="108" y="921"/>
                    </a:cubicBezTo>
                    <a:cubicBezTo>
                      <a:pt x="1" y="1242"/>
                      <a:pt x="37" y="1587"/>
                      <a:pt x="203" y="1897"/>
                    </a:cubicBezTo>
                    <a:cubicBezTo>
                      <a:pt x="370" y="2195"/>
                      <a:pt x="632" y="2421"/>
                      <a:pt x="965" y="2516"/>
                    </a:cubicBezTo>
                    <a:cubicBezTo>
                      <a:pt x="1084" y="2552"/>
                      <a:pt x="1215" y="2576"/>
                      <a:pt x="1334" y="2576"/>
                    </a:cubicBezTo>
                    <a:cubicBezTo>
                      <a:pt x="1549" y="2576"/>
                      <a:pt x="1751" y="2516"/>
                      <a:pt x="1942" y="2421"/>
                    </a:cubicBezTo>
                    <a:cubicBezTo>
                      <a:pt x="2251" y="2254"/>
                      <a:pt x="2465" y="1992"/>
                      <a:pt x="2573" y="1659"/>
                    </a:cubicBezTo>
                    <a:cubicBezTo>
                      <a:pt x="2668" y="1326"/>
                      <a:pt x="2632" y="980"/>
                      <a:pt x="2465" y="683"/>
                    </a:cubicBezTo>
                    <a:cubicBezTo>
                      <a:pt x="2236" y="248"/>
                      <a:pt x="1798" y="0"/>
                      <a:pt x="1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0"/>
              <p:cNvSpPr/>
              <p:nvPr/>
            </p:nvSpPr>
            <p:spPr>
              <a:xfrm>
                <a:off x="-3381775" y="1992750"/>
                <a:ext cx="170575" cy="528075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21123" extrusionOk="0">
                    <a:moveTo>
                      <a:pt x="3405" y="275"/>
                    </a:moveTo>
                    <a:cubicBezTo>
                      <a:pt x="5144" y="275"/>
                      <a:pt x="6549" y="1680"/>
                      <a:pt x="6549" y="3418"/>
                    </a:cubicBezTo>
                    <a:lnTo>
                      <a:pt x="6549" y="17717"/>
                    </a:lnTo>
                    <a:cubicBezTo>
                      <a:pt x="6549" y="19444"/>
                      <a:pt x="5144" y="20849"/>
                      <a:pt x="3405" y="20849"/>
                    </a:cubicBezTo>
                    <a:cubicBezTo>
                      <a:pt x="1679" y="20849"/>
                      <a:pt x="274" y="19444"/>
                      <a:pt x="274" y="17717"/>
                    </a:cubicBezTo>
                    <a:lnTo>
                      <a:pt x="274" y="3418"/>
                    </a:lnTo>
                    <a:cubicBezTo>
                      <a:pt x="274" y="1680"/>
                      <a:pt x="1679" y="275"/>
                      <a:pt x="3405" y="275"/>
                    </a:cubicBezTo>
                    <a:close/>
                    <a:moveTo>
                      <a:pt x="3405" y="1"/>
                    </a:moveTo>
                    <a:cubicBezTo>
                      <a:pt x="1536" y="1"/>
                      <a:pt x="0" y="1537"/>
                      <a:pt x="0" y="3418"/>
                    </a:cubicBezTo>
                    <a:lnTo>
                      <a:pt x="0" y="17717"/>
                    </a:lnTo>
                    <a:cubicBezTo>
                      <a:pt x="0" y="19587"/>
                      <a:pt x="1536" y="21123"/>
                      <a:pt x="3405" y="21123"/>
                    </a:cubicBezTo>
                    <a:cubicBezTo>
                      <a:pt x="5287" y="21123"/>
                      <a:pt x="6822" y="19587"/>
                      <a:pt x="6822" y="17717"/>
                    </a:cubicBezTo>
                    <a:lnTo>
                      <a:pt x="6822" y="3418"/>
                    </a:lnTo>
                    <a:cubicBezTo>
                      <a:pt x="6822" y="1537"/>
                      <a:pt x="5287" y="1"/>
                      <a:pt x="3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30"/>
            <p:cNvGrpSpPr/>
            <p:nvPr/>
          </p:nvGrpSpPr>
          <p:grpSpPr>
            <a:xfrm>
              <a:off x="1547138" y="1298000"/>
              <a:ext cx="1272800" cy="644725"/>
              <a:chOff x="-3604725" y="1957650"/>
              <a:chExt cx="1272800" cy="644725"/>
            </a:xfrm>
          </p:grpSpPr>
          <p:sp>
            <p:nvSpPr>
              <p:cNvPr id="1220" name="Google Shape;1220;p30"/>
              <p:cNvSpPr/>
              <p:nvPr/>
            </p:nvSpPr>
            <p:spPr>
              <a:xfrm>
                <a:off x="-3604725" y="1957650"/>
                <a:ext cx="1272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0912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50912" y="274"/>
                    </a:lnTo>
                    <a:lnTo>
                      <a:pt x="509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0"/>
              <p:cNvSpPr/>
              <p:nvPr/>
            </p:nvSpPr>
            <p:spPr>
              <a:xfrm>
                <a:off x="-3604725" y="2595525"/>
                <a:ext cx="12728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0912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50912" y="274"/>
                    </a:lnTo>
                    <a:lnTo>
                      <a:pt x="509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0"/>
              <p:cNvSpPr/>
              <p:nvPr/>
            </p:nvSpPr>
            <p:spPr>
              <a:xfrm>
                <a:off x="-3604725" y="2562475"/>
                <a:ext cx="12728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50912" h="275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50912" y="274"/>
                    </a:lnTo>
                    <a:lnTo>
                      <a:pt x="509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3" name="Google Shape;1263;p30"/>
          <p:cNvGrpSpPr/>
          <p:nvPr/>
        </p:nvGrpSpPr>
        <p:grpSpPr>
          <a:xfrm>
            <a:off x="6603930" y="2373169"/>
            <a:ext cx="1252607" cy="2611349"/>
            <a:chOff x="-2279200" y="3747763"/>
            <a:chExt cx="592950" cy="1236200"/>
          </a:xfrm>
        </p:grpSpPr>
        <p:sp>
          <p:nvSpPr>
            <p:cNvPr id="1264" name="Google Shape;1264;p30"/>
            <p:cNvSpPr/>
            <p:nvPr/>
          </p:nvSpPr>
          <p:spPr>
            <a:xfrm>
              <a:off x="-2275925" y="4449338"/>
              <a:ext cx="586400" cy="353050"/>
            </a:xfrm>
            <a:custGeom>
              <a:avLst/>
              <a:gdLst/>
              <a:ahLst/>
              <a:cxnLst/>
              <a:rect l="l" t="t" r="r" b="b"/>
              <a:pathLst>
                <a:path w="23456" h="14122" extrusionOk="0">
                  <a:moveTo>
                    <a:pt x="0" y="1"/>
                  </a:moveTo>
                  <a:lnTo>
                    <a:pt x="0" y="14122"/>
                  </a:lnTo>
                  <a:lnTo>
                    <a:pt x="23455" y="14122"/>
                  </a:lnTo>
                  <a:lnTo>
                    <a:pt x="23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-2275925" y="4035013"/>
              <a:ext cx="586400" cy="414350"/>
            </a:xfrm>
            <a:custGeom>
              <a:avLst/>
              <a:gdLst/>
              <a:ahLst/>
              <a:cxnLst/>
              <a:rect l="l" t="t" r="r" b="b"/>
              <a:pathLst>
                <a:path w="23456" h="16574" extrusionOk="0">
                  <a:moveTo>
                    <a:pt x="0" y="0"/>
                  </a:moveTo>
                  <a:lnTo>
                    <a:pt x="0" y="16574"/>
                  </a:lnTo>
                  <a:lnTo>
                    <a:pt x="23455" y="16574"/>
                  </a:lnTo>
                  <a:lnTo>
                    <a:pt x="23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-2186650" y="3747763"/>
              <a:ext cx="407825" cy="89325"/>
            </a:xfrm>
            <a:custGeom>
              <a:avLst/>
              <a:gdLst/>
              <a:ahLst/>
              <a:cxnLst/>
              <a:rect l="l" t="t" r="r" b="b"/>
              <a:pathLst>
                <a:path w="16313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16312" y="3573"/>
                  </a:lnTo>
                  <a:lnTo>
                    <a:pt x="16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7" name="Google Shape;1267;p30"/>
            <p:cNvGrpSpPr/>
            <p:nvPr/>
          </p:nvGrpSpPr>
          <p:grpSpPr>
            <a:xfrm>
              <a:off x="-2241250" y="3747763"/>
              <a:ext cx="517050" cy="385200"/>
              <a:chOff x="-1869975" y="1688550"/>
              <a:chExt cx="517050" cy="385200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-1869975" y="1976700"/>
                <a:ext cx="51705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20682" h="3882" extrusionOk="0">
                    <a:moveTo>
                      <a:pt x="0" y="0"/>
                    </a:moveTo>
                    <a:lnTo>
                      <a:pt x="0" y="3881"/>
                    </a:lnTo>
                    <a:lnTo>
                      <a:pt x="274" y="3881"/>
                    </a:lnTo>
                    <a:lnTo>
                      <a:pt x="274" y="0"/>
                    </a:lnTo>
                    <a:close/>
                    <a:moveTo>
                      <a:pt x="1453" y="0"/>
                    </a:moveTo>
                    <a:lnTo>
                      <a:pt x="1453" y="3881"/>
                    </a:lnTo>
                    <a:lnTo>
                      <a:pt x="1726" y="3881"/>
                    </a:lnTo>
                    <a:lnTo>
                      <a:pt x="1726" y="0"/>
                    </a:lnTo>
                    <a:close/>
                    <a:moveTo>
                      <a:pt x="2917" y="0"/>
                    </a:moveTo>
                    <a:lnTo>
                      <a:pt x="2917" y="3881"/>
                    </a:lnTo>
                    <a:lnTo>
                      <a:pt x="3191" y="3881"/>
                    </a:lnTo>
                    <a:lnTo>
                      <a:pt x="3191" y="0"/>
                    </a:lnTo>
                    <a:close/>
                    <a:moveTo>
                      <a:pt x="4370" y="0"/>
                    </a:moveTo>
                    <a:lnTo>
                      <a:pt x="4370" y="3881"/>
                    </a:lnTo>
                    <a:lnTo>
                      <a:pt x="4643" y="3881"/>
                    </a:lnTo>
                    <a:lnTo>
                      <a:pt x="4643" y="0"/>
                    </a:lnTo>
                    <a:close/>
                    <a:moveTo>
                      <a:pt x="5834" y="0"/>
                    </a:moveTo>
                    <a:lnTo>
                      <a:pt x="5834" y="3881"/>
                    </a:lnTo>
                    <a:lnTo>
                      <a:pt x="6108" y="3881"/>
                    </a:lnTo>
                    <a:lnTo>
                      <a:pt x="6108" y="0"/>
                    </a:lnTo>
                    <a:close/>
                    <a:moveTo>
                      <a:pt x="7287" y="0"/>
                    </a:moveTo>
                    <a:lnTo>
                      <a:pt x="7287" y="3881"/>
                    </a:lnTo>
                    <a:lnTo>
                      <a:pt x="7560" y="3881"/>
                    </a:lnTo>
                    <a:lnTo>
                      <a:pt x="7560" y="0"/>
                    </a:lnTo>
                    <a:close/>
                    <a:moveTo>
                      <a:pt x="8751" y="0"/>
                    </a:moveTo>
                    <a:lnTo>
                      <a:pt x="8751" y="3881"/>
                    </a:lnTo>
                    <a:lnTo>
                      <a:pt x="9025" y="3881"/>
                    </a:lnTo>
                    <a:lnTo>
                      <a:pt x="9025" y="0"/>
                    </a:lnTo>
                    <a:close/>
                    <a:moveTo>
                      <a:pt x="10204" y="0"/>
                    </a:moveTo>
                    <a:lnTo>
                      <a:pt x="10204" y="3881"/>
                    </a:lnTo>
                    <a:lnTo>
                      <a:pt x="10478" y="3881"/>
                    </a:lnTo>
                    <a:lnTo>
                      <a:pt x="10478" y="0"/>
                    </a:lnTo>
                    <a:close/>
                    <a:moveTo>
                      <a:pt x="11656" y="0"/>
                    </a:moveTo>
                    <a:lnTo>
                      <a:pt x="11656" y="3881"/>
                    </a:lnTo>
                    <a:lnTo>
                      <a:pt x="11930" y="3881"/>
                    </a:lnTo>
                    <a:lnTo>
                      <a:pt x="11930" y="0"/>
                    </a:lnTo>
                    <a:close/>
                    <a:moveTo>
                      <a:pt x="13121" y="0"/>
                    </a:moveTo>
                    <a:lnTo>
                      <a:pt x="13121" y="3881"/>
                    </a:lnTo>
                    <a:lnTo>
                      <a:pt x="13395" y="3881"/>
                    </a:lnTo>
                    <a:lnTo>
                      <a:pt x="13395" y="0"/>
                    </a:lnTo>
                    <a:close/>
                    <a:moveTo>
                      <a:pt x="14573" y="0"/>
                    </a:moveTo>
                    <a:lnTo>
                      <a:pt x="14573" y="3881"/>
                    </a:lnTo>
                    <a:lnTo>
                      <a:pt x="14847" y="3881"/>
                    </a:lnTo>
                    <a:lnTo>
                      <a:pt x="14847" y="0"/>
                    </a:lnTo>
                    <a:close/>
                    <a:moveTo>
                      <a:pt x="16038" y="0"/>
                    </a:moveTo>
                    <a:lnTo>
                      <a:pt x="16038" y="3881"/>
                    </a:lnTo>
                    <a:lnTo>
                      <a:pt x="16312" y="3881"/>
                    </a:lnTo>
                    <a:lnTo>
                      <a:pt x="16312" y="0"/>
                    </a:lnTo>
                    <a:close/>
                    <a:moveTo>
                      <a:pt x="17490" y="0"/>
                    </a:moveTo>
                    <a:lnTo>
                      <a:pt x="17490" y="3881"/>
                    </a:lnTo>
                    <a:lnTo>
                      <a:pt x="17764" y="3881"/>
                    </a:lnTo>
                    <a:lnTo>
                      <a:pt x="17764" y="0"/>
                    </a:lnTo>
                    <a:close/>
                    <a:moveTo>
                      <a:pt x="18955" y="0"/>
                    </a:moveTo>
                    <a:lnTo>
                      <a:pt x="18955" y="3881"/>
                    </a:lnTo>
                    <a:lnTo>
                      <a:pt x="19229" y="3881"/>
                    </a:lnTo>
                    <a:lnTo>
                      <a:pt x="19229" y="0"/>
                    </a:lnTo>
                    <a:close/>
                    <a:moveTo>
                      <a:pt x="20407" y="0"/>
                    </a:moveTo>
                    <a:lnTo>
                      <a:pt x="20407" y="3881"/>
                    </a:lnTo>
                    <a:lnTo>
                      <a:pt x="20681" y="3881"/>
                    </a:lnTo>
                    <a:lnTo>
                      <a:pt x="20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-1795575" y="1688550"/>
                <a:ext cx="38222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15289" h="3561" extrusionOk="0">
                    <a:moveTo>
                      <a:pt x="1" y="1"/>
                    </a:moveTo>
                    <a:lnTo>
                      <a:pt x="1" y="3561"/>
                    </a:lnTo>
                    <a:lnTo>
                      <a:pt x="274" y="3561"/>
                    </a:lnTo>
                    <a:lnTo>
                      <a:pt x="274" y="1"/>
                    </a:lnTo>
                    <a:close/>
                    <a:moveTo>
                      <a:pt x="1358" y="1"/>
                    </a:moveTo>
                    <a:lnTo>
                      <a:pt x="1358" y="3561"/>
                    </a:lnTo>
                    <a:lnTo>
                      <a:pt x="1632" y="3561"/>
                    </a:lnTo>
                    <a:lnTo>
                      <a:pt x="1632" y="1"/>
                    </a:lnTo>
                    <a:close/>
                    <a:moveTo>
                      <a:pt x="2727" y="1"/>
                    </a:moveTo>
                    <a:lnTo>
                      <a:pt x="2727" y="3561"/>
                    </a:lnTo>
                    <a:lnTo>
                      <a:pt x="3001" y="3561"/>
                    </a:lnTo>
                    <a:lnTo>
                      <a:pt x="3001" y="1"/>
                    </a:lnTo>
                    <a:close/>
                    <a:moveTo>
                      <a:pt x="4096" y="1"/>
                    </a:moveTo>
                    <a:lnTo>
                      <a:pt x="4096" y="3561"/>
                    </a:lnTo>
                    <a:lnTo>
                      <a:pt x="4370" y="3561"/>
                    </a:lnTo>
                    <a:lnTo>
                      <a:pt x="4370" y="1"/>
                    </a:lnTo>
                    <a:close/>
                    <a:moveTo>
                      <a:pt x="5466" y="1"/>
                    </a:moveTo>
                    <a:lnTo>
                      <a:pt x="5466" y="3561"/>
                    </a:lnTo>
                    <a:lnTo>
                      <a:pt x="5727" y="3561"/>
                    </a:lnTo>
                    <a:lnTo>
                      <a:pt x="5727" y="1"/>
                    </a:lnTo>
                    <a:close/>
                    <a:moveTo>
                      <a:pt x="6823" y="1"/>
                    </a:moveTo>
                    <a:lnTo>
                      <a:pt x="6823" y="3561"/>
                    </a:lnTo>
                    <a:lnTo>
                      <a:pt x="7097" y="3561"/>
                    </a:lnTo>
                    <a:lnTo>
                      <a:pt x="7097" y="1"/>
                    </a:lnTo>
                    <a:close/>
                    <a:moveTo>
                      <a:pt x="8192" y="1"/>
                    </a:moveTo>
                    <a:lnTo>
                      <a:pt x="8192" y="3561"/>
                    </a:lnTo>
                    <a:lnTo>
                      <a:pt x="8466" y="3561"/>
                    </a:lnTo>
                    <a:lnTo>
                      <a:pt x="8466" y="1"/>
                    </a:lnTo>
                    <a:close/>
                    <a:moveTo>
                      <a:pt x="9561" y="1"/>
                    </a:moveTo>
                    <a:lnTo>
                      <a:pt x="9561" y="3561"/>
                    </a:lnTo>
                    <a:lnTo>
                      <a:pt x="9823" y="3561"/>
                    </a:lnTo>
                    <a:lnTo>
                      <a:pt x="9823" y="1"/>
                    </a:lnTo>
                    <a:close/>
                    <a:moveTo>
                      <a:pt x="10919" y="1"/>
                    </a:moveTo>
                    <a:lnTo>
                      <a:pt x="10919" y="3561"/>
                    </a:lnTo>
                    <a:lnTo>
                      <a:pt x="11192" y="3561"/>
                    </a:lnTo>
                    <a:lnTo>
                      <a:pt x="11192" y="1"/>
                    </a:lnTo>
                    <a:close/>
                    <a:moveTo>
                      <a:pt x="12288" y="1"/>
                    </a:moveTo>
                    <a:lnTo>
                      <a:pt x="12288" y="3561"/>
                    </a:lnTo>
                    <a:lnTo>
                      <a:pt x="12562" y="3561"/>
                    </a:lnTo>
                    <a:lnTo>
                      <a:pt x="12562" y="1"/>
                    </a:lnTo>
                    <a:close/>
                    <a:moveTo>
                      <a:pt x="13657" y="1"/>
                    </a:moveTo>
                    <a:lnTo>
                      <a:pt x="13657" y="3561"/>
                    </a:lnTo>
                    <a:lnTo>
                      <a:pt x="13931" y="3561"/>
                    </a:lnTo>
                    <a:lnTo>
                      <a:pt x="13931" y="1"/>
                    </a:lnTo>
                    <a:close/>
                    <a:moveTo>
                      <a:pt x="15014" y="1"/>
                    </a:moveTo>
                    <a:lnTo>
                      <a:pt x="15014" y="3561"/>
                    </a:lnTo>
                    <a:lnTo>
                      <a:pt x="15288" y="3561"/>
                    </a:lnTo>
                    <a:lnTo>
                      <a:pt x="152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0" name="Google Shape;1270;p30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-2246775" y="4799088"/>
              <a:ext cx="528075" cy="156300"/>
            </a:xfrm>
            <a:custGeom>
              <a:avLst/>
              <a:gdLst/>
              <a:ahLst/>
              <a:cxnLst/>
              <a:rect l="l" t="t" r="r" b="b"/>
              <a:pathLst>
                <a:path w="21123" h="6252" extrusionOk="0">
                  <a:moveTo>
                    <a:pt x="1" y="1"/>
                  </a:moveTo>
                  <a:lnTo>
                    <a:pt x="1" y="6251"/>
                  </a:lnTo>
                  <a:lnTo>
                    <a:pt x="21123" y="6251"/>
                  </a:lnTo>
                  <a:lnTo>
                    <a:pt x="2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-2246775" y="4955363"/>
              <a:ext cx="528075" cy="28600"/>
            </a:xfrm>
            <a:custGeom>
              <a:avLst/>
              <a:gdLst/>
              <a:ahLst/>
              <a:cxnLst/>
              <a:rect l="l" t="t" r="r" b="b"/>
              <a:pathLst>
                <a:path w="21123" h="1144" extrusionOk="0">
                  <a:moveTo>
                    <a:pt x="1" y="0"/>
                  </a:moveTo>
                  <a:cubicBezTo>
                    <a:pt x="3477" y="762"/>
                    <a:pt x="7020" y="1143"/>
                    <a:pt x="10562" y="1143"/>
                  </a:cubicBezTo>
                  <a:cubicBezTo>
                    <a:pt x="14104" y="1143"/>
                    <a:pt x="17646" y="762"/>
                    <a:pt x="2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5" name="Google Shape;1275;p30"/>
            <p:cNvGrpSpPr/>
            <p:nvPr/>
          </p:nvGrpSpPr>
          <p:grpSpPr>
            <a:xfrm>
              <a:off x="-2279200" y="3833488"/>
              <a:ext cx="592950" cy="968900"/>
              <a:chOff x="-1905100" y="1774275"/>
              <a:chExt cx="592950" cy="968900"/>
            </a:xfrm>
          </p:grpSpPr>
          <p:sp>
            <p:nvSpPr>
              <p:cNvPr id="1276" name="Google Shape;1276;p30"/>
              <p:cNvSpPr/>
              <p:nvPr/>
            </p:nvSpPr>
            <p:spPr>
              <a:xfrm>
                <a:off x="-1848850" y="1774275"/>
                <a:ext cx="48045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9218" h="2061" extrusionOk="0">
                    <a:moveTo>
                      <a:pt x="18943" y="275"/>
                    </a:moveTo>
                    <a:lnTo>
                      <a:pt x="18943" y="1787"/>
                    </a:lnTo>
                    <a:lnTo>
                      <a:pt x="274" y="1787"/>
                    </a:lnTo>
                    <a:lnTo>
                      <a:pt x="274" y="275"/>
                    </a:lnTo>
                    <a:close/>
                    <a:moveTo>
                      <a:pt x="131" y="1"/>
                    </a:moveTo>
                    <a:lnTo>
                      <a:pt x="0" y="132"/>
                    </a:lnTo>
                    <a:lnTo>
                      <a:pt x="0" y="1918"/>
                    </a:lnTo>
                    <a:lnTo>
                      <a:pt x="131" y="2061"/>
                    </a:lnTo>
                    <a:lnTo>
                      <a:pt x="19074" y="2061"/>
                    </a:lnTo>
                    <a:lnTo>
                      <a:pt x="19217" y="1918"/>
                    </a:lnTo>
                    <a:lnTo>
                      <a:pt x="19217" y="132"/>
                    </a:lnTo>
                    <a:lnTo>
                      <a:pt x="190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0"/>
              <p:cNvSpPr/>
              <p:nvPr/>
            </p:nvSpPr>
            <p:spPr>
              <a:xfrm>
                <a:off x="-1875650" y="1818925"/>
                <a:ext cx="5340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1361" h="2061" extrusionOk="0">
                    <a:moveTo>
                      <a:pt x="20075" y="275"/>
                    </a:moveTo>
                    <a:lnTo>
                      <a:pt x="21003" y="1787"/>
                    </a:lnTo>
                    <a:lnTo>
                      <a:pt x="358" y="1787"/>
                    </a:lnTo>
                    <a:lnTo>
                      <a:pt x="1287" y="275"/>
                    </a:lnTo>
                    <a:close/>
                    <a:moveTo>
                      <a:pt x="1203" y="1"/>
                    </a:moveTo>
                    <a:lnTo>
                      <a:pt x="1096" y="60"/>
                    </a:lnTo>
                    <a:lnTo>
                      <a:pt x="1" y="1846"/>
                    </a:lnTo>
                    <a:lnTo>
                      <a:pt x="120" y="2060"/>
                    </a:lnTo>
                    <a:lnTo>
                      <a:pt x="21242" y="2060"/>
                    </a:lnTo>
                    <a:lnTo>
                      <a:pt x="21361" y="1846"/>
                    </a:lnTo>
                    <a:lnTo>
                      <a:pt x="20265" y="60"/>
                    </a:lnTo>
                    <a:lnTo>
                      <a:pt x="201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0"/>
              <p:cNvSpPr/>
              <p:nvPr/>
            </p:nvSpPr>
            <p:spPr>
              <a:xfrm>
                <a:off x="-1876250" y="1863575"/>
                <a:ext cx="534925" cy="213450"/>
              </a:xfrm>
              <a:custGeom>
                <a:avLst/>
                <a:gdLst/>
                <a:ahLst/>
                <a:cxnLst/>
                <a:rect l="l" t="t" r="r" b="b"/>
                <a:pathLst>
                  <a:path w="21397" h="8538" extrusionOk="0">
                    <a:moveTo>
                      <a:pt x="21123" y="274"/>
                    </a:moveTo>
                    <a:lnTo>
                      <a:pt x="21123" y="8264"/>
                    </a:lnTo>
                    <a:lnTo>
                      <a:pt x="275" y="8264"/>
                    </a:lnTo>
                    <a:lnTo>
                      <a:pt x="275" y="274"/>
                    </a:lnTo>
                    <a:close/>
                    <a:moveTo>
                      <a:pt x="144" y="1"/>
                    </a:moveTo>
                    <a:lnTo>
                      <a:pt x="1" y="132"/>
                    </a:lnTo>
                    <a:lnTo>
                      <a:pt x="1" y="8395"/>
                    </a:lnTo>
                    <a:lnTo>
                      <a:pt x="144" y="8537"/>
                    </a:lnTo>
                    <a:lnTo>
                      <a:pt x="21266" y="8537"/>
                    </a:lnTo>
                    <a:lnTo>
                      <a:pt x="21397" y="8395"/>
                    </a:lnTo>
                    <a:lnTo>
                      <a:pt x="21397" y="132"/>
                    </a:lnTo>
                    <a:lnTo>
                      <a:pt x="212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-1876250" y="2070150"/>
                <a:ext cx="53492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21397" h="12776" extrusionOk="0">
                    <a:moveTo>
                      <a:pt x="21123" y="274"/>
                    </a:moveTo>
                    <a:lnTo>
                      <a:pt x="21123" y="12502"/>
                    </a:lnTo>
                    <a:lnTo>
                      <a:pt x="275" y="12502"/>
                    </a:lnTo>
                    <a:lnTo>
                      <a:pt x="275" y="274"/>
                    </a:lnTo>
                    <a:close/>
                    <a:moveTo>
                      <a:pt x="144" y="1"/>
                    </a:moveTo>
                    <a:lnTo>
                      <a:pt x="1" y="132"/>
                    </a:lnTo>
                    <a:lnTo>
                      <a:pt x="1" y="12633"/>
                    </a:lnTo>
                    <a:lnTo>
                      <a:pt x="144" y="12776"/>
                    </a:lnTo>
                    <a:lnTo>
                      <a:pt x="21266" y="12776"/>
                    </a:lnTo>
                    <a:lnTo>
                      <a:pt x="21397" y="12633"/>
                    </a:lnTo>
                    <a:lnTo>
                      <a:pt x="21397" y="132"/>
                    </a:lnTo>
                    <a:lnTo>
                      <a:pt x="212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0"/>
              <p:cNvSpPr/>
              <p:nvPr/>
            </p:nvSpPr>
            <p:spPr>
              <a:xfrm>
                <a:off x="-1905100" y="2382700"/>
                <a:ext cx="592950" cy="360475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14419" extrusionOk="0">
                    <a:moveTo>
                      <a:pt x="23443" y="274"/>
                    </a:moveTo>
                    <a:lnTo>
                      <a:pt x="23443" y="14145"/>
                    </a:lnTo>
                    <a:lnTo>
                      <a:pt x="274" y="14145"/>
                    </a:lnTo>
                    <a:lnTo>
                      <a:pt x="274" y="274"/>
                    </a:lnTo>
                    <a:close/>
                    <a:moveTo>
                      <a:pt x="131" y="0"/>
                    </a:moveTo>
                    <a:lnTo>
                      <a:pt x="0" y="131"/>
                    </a:lnTo>
                    <a:lnTo>
                      <a:pt x="0" y="14288"/>
                    </a:lnTo>
                    <a:lnTo>
                      <a:pt x="131" y="14419"/>
                    </a:lnTo>
                    <a:lnTo>
                      <a:pt x="23586" y="14419"/>
                    </a:lnTo>
                    <a:lnTo>
                      <a:pt x="23717" y="14288"/>
                    </a:lnTo>
                    <a:lnTo>
                      <a:pt x="23717" y="131"/>
                    </a:lnTo>
                    <a:lnTo>
                      <a:pt x="235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>
                <a:off x="-1876250" y="2107050"/>
                <a:ext cx="534925" cy="282500"/>
              </a:xfrm>
              <a:custGeom>
                <a:avLst/>
                <a:gdLst/>
                <a:ahLst/>
                <a:cxnLst/>
                <a:rect l="l" t="t" r="r" b="b"/>
                <a:pathLst>
                  <a:path w="21397" h="11300" extrusionOk="0">
                    <a:moveTo>
                      <a:pt x="21123" y="275"/>
                    </a:moveTo>
                    <a:lnTo>
                      <a:pt x="21123" y="11026"/>
                    </a:lnTo>
                    <a:lnTo>
                      <a:pt x="275" y="11026"/>
                    </a:lnTo>
                    <a:lnTo>
                      <a:pt x="275" y="275"/>
                    </a:lnTo>
                    <a:close/>
                    <a:moveTo>
                      <a:pt x="144" y="1"/>
                    </a:moveTo>
                    <a:lnTo>
                      <a:pt x="1" y="132"/>
                    </a:lnTo>
                    <a:lnTo>
                      <a:pt x="1" y="11157"/>
                    </a:lnTo>
                    <a:lnTo>
                      <a:pt x="144" y="11300"/>
                    </a:lnTo>
                    <a:lnTo>
                      <a:pt x="21266" y="11300"/>
                    </a:lnTo>
                    <a:lnTo>
                      <a:pt x="21397" y="11157"/>
                    </a:lnTo>
                    <a:lnTo>
                      <a:pt x="21397" y="132"/>
                    </a:lnTo>
                    <a:lnTo>
                      <a:pt x="212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2" name="Google Shape;1282;p30"/>
            <p:cNvSpPr/>
            <p:nvPr/>
          </p:nvSpPr>
          <p:spPr>
            <a:xfrm>
              <a:off x="-2248550" y="4563938"/>
              <a:ext cx="534325" cy="127125"/>
            </a:xfrm>
            <a:custGeom>
              <a:avLst/>
              <a:gdLst/>
              <a:ahLst/>
              <a:cxnLst/>
              <a:rect l="l" t="t" r="r" b="b"/>
              <a:pathLst>
                <a:path w="21373" h="5085" extrusionOk="0">
                  <a:moveTo>
                    <a:pt x="18824" y="358"/>
                  </a:moveTo>
                  <a:cubicBezTo>
                    <a:pt x="20039" y="358"/>
                    <a:pt x="21015" y="1334"/>
                    <a:pt x="21015" y="2537"/>
                  </a:cubicBezTo>
                  <a:cubicBezTo>
                    <a:pt x="21015" y="3751"/>
                    <a:pt x="20039" y="4727"/>
                    <a:pt x="18824" y="4727"/>
                  </a:cubicBezTo>
                  <a:lnTo>
                    <a:pt x="2548" y="4727"/>
                  </a:lnTo>
                  <a:cubicBezTo>
                    <a:pt x="1334" y="4727"/>
                    <a:pt x="358" y="3751"/>
                    <a:pt x="358" y="2537"/>
                  </a:cubicBezTo>
                  <a:cubicBezTo>
                    <a:pt x="358" y="1334"/>
                    <a:pt x="1334" y="358"/>
                    <a:pt x="2548" y="358"/>
                  </a:cubicBezTo>
                  <a:close/>
                  <a:moveTo>
                    <a:pt x="2548" y="1"/>
                  </a:moveTo>
                  <a:cubicBezTo>
                    <a:pt x="1143" y="1"/>
                    <a:pt x="0" y="1144"/>
                    <a:pt x="0" y="2537"/>
                  </a:cubicBezTo>
                  <a:cubicBezTo>
                    <a:pt x="0" y="3942"/>
                    <a:pt x="1143" y="5085"/>
                    <a:pt x="2548" y="5085"/>
                  </a:cubicBezTo>
                  <a:lnTo>
                    <a:pt x="18824" y="5085"/>
                  </a:lnTo>
                  <a:cubicBezTo>
                    <a:pt x="20229" y="5085"/>
                    <a:pt x="21372" y="3942"/>
                    <a:pt x="21372" y="2537"/>
                  </a:cubicBezTo>
                  <a:cubicBezTo>
                    <a:pt x="21372" y="1144"/>
                    <a:pt x="20229" y="1"/>
                    <a:pt x="188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30"/>
          <p:cNvGrpSpPr/>
          <p:nvPr/>
        </p:nvGrpSpPr>
        <p:grpSpPr>
          <a:xfrm>
            <a:off x="7940357" y="2456229"/>
            <a:ext cx="1203643" cy="2558358"/>
            <a:chOff x="-2343850" y="2013275"/>
            <a:chExt cx="585800" cy="1245125"/>
          </a:xfrm>
        </p:grpSpPr>
        <p:sp>
          <p:nvSpPr>
            <p:cNvPr id="1284" name="Google Shape;1284;p30"/>
            <p:cNvSpPr/>
            <p:nvPr/>
          </p:nvSpPr>
          <p:spPr>
            <a:xfrm>
              <a:off x="-2309925" y="2016850"/>
              <a:ext cx="517650" cy="673325"/>
            </a:xfrm>
            <a:custGeom>
              <a:avLst/>
              <a:gdLst/>
              <a:ahLst/>
              <a:cxnLst/>
              <a:rect l="l" t="t" r="r" b="b"/>
              <a:pathLst>
                <a:path w="20706" h="26933" extrusionOk="0">
                  <a:moveTo>
                    <a:pt x="1" y="1"/>
                  </a:moveTo>
                  <a:lnTo>
                    <a:pt x="1" y="26933"/>
                  </a:lnTo>
                  <a:lnTo>
                    <a:pt x="20706" y="26933"/>
                  </a:lnTo>
                  <a:lnTo>
                    <a:pt x="20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5" name="Google Shape;1285;p30"/>
            <p:cNvGrpSpPr/>
            <p:nvPr/>
          </p:nvGrpSpPr>
          <p:grpSpPr>
            <a:xfrm>
              <a:off x="-2332250" y="2179675"/>
              <a:ext cx="561700" cy="298575"/>
              <a:chOff x="-1208300" y="1851375"/>
              <a:chExt cx="561700" cy="298575"/>
            </a:xfrm>
          </p:grpSpPr>
          <p:sp>
            <p:nvSpPr>
              <p:cNvPr id="1286" name="Google Shape;1286;p30"/>
              <p:cNvSpPr/>
              <p:nvPr/>
            </p:nvSpPr>
            <p:spPr>
              <a:xfrm>
                <a:off x="-1208300" y="1851375"/>
                <a:ext cx="143500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11919" extrusionOk="0">
                    <a:moveTo>
                      <a:pt x="5489" y="1"/>
                    </a:moveTo>
                    <a:lnTo>
                      <a:pt x="1" y="11811"/>
                    </a:lnTo>
                    <a:lnTo>
                      <a:pt x="251" y="11919"/>
                    </a:lnTo>
                    <a:lnTo>
                      <a:pt x="5739" y="120"/>
                    </a:lnTo>
                    <a:lnTo>
                      <a:pt x="5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0"/>
              <p:cNvSpPr/>
              <p:nvPr/>
            </p:nvSpPr>
            <p:spPr>
              <a:xfrm>
                <a:off x="-975825" y="1852275"/>
                <a:ext cx="143200" cy="297675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1907" extrusionOk="0">
                    <a:moveTo>
                      <a:pt x="5477" y="0"/>
                    </a:moveTo>
                    <a:lnTo>
                      <a:pt x="0" y="11799"/>
                    </a:lnTo>
                    <a:lnTo>
                      <a:pt x="250" y="11906"/>
                    </a:lnTo>
                    <a:lnTo>
                      <a:pt x="5727" y="107"/>
                    </a:lnTo>
                    <a:lnTo>
                      <a:pt x="5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0"/>
              <p:cNvSpPr/>
              <p:nvPr/>
            </p:nvSpPr>
            <p:spPr>
              <a:xfrm>
                <a:off x="-1068700" y="1851975"/>
                <a:ext cx="143200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1919" extrusionOk="0">
                    <a:moveTo>
                      <a:pt x="5478" y="0"/>
                    </a:moveTo>
                    <a:lnTo>
                      <a:pt x="1" y="11811"/>
                    </a:lnTo>
                    <a:lnTo>
                      <a:pt x="239" y="11918"/>
                    </a:lnTo>
                    <a:lnTo>
                      <a:pt x="5728" y="119"/>
                    </a:lnTo>
                    <a:lnTo>
                      <a:pt x="5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-1115425" y="1851975"/>
                <a:ext cx="143500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11919" extrusionOk="0">
                    <a:moveTo>
                      <a:pt x="5489" y="0"/>
                    </a:moveTo>
                    <a:lnTo>
                      <a:pt x="0" y="11811"/>
                    </a:lnTo>
                    <a:lnTo>
                      <a:pt x="250" y="11918"/>
                    </a:lnTo>
                    <a:lnTo>
                      <a:pt x="5739" y="119"/>
                    </a:lnTo>
                    <a:lnTo>
                      <a:pt x="5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-836225" y="1851375"/>
                <a:ext cx="143200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1919" extrusionOk="0">
                    <a:moveTo>
                      <a:pt x="5489" y="1"/>
                    </a:moveTo>
                    <a:lnTo>
                      <a:pt x="0" y="11811"/>
                    </a:lnTo>
                    <a:lnTo>
                      <a:pt x="250" y="11919"/>
                    </a:lnTo>
                    <a:lnTo>
                      <a:pt x="5727" y="120"/>
                    </a:lnTo>
                    <a:lnTo>
                      <a:pt x="5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-1161575" y="1851375"/>
                <a:ext cx="143200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1919" extrusionOk="0">
                    <a:moveTo>
                      <a:pt x="5478" y="1"/>
                    </a:moveTo>
                    <a:lnTo>
                      <a:pt x="1" y="11811"/>
                    </a:lnTo>
                    <a:lnTo>
                      <a:pt x="251" y="11919"/>
                    </a:lnTo>
                    <a:lnTo>
                      <a:pt x="5728" y="120"/>
                    </a:lnTo>
                    <a:lnTo>
                      <a:pt x="5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-882650" y="1851375"/>
                <a:ext cx="1431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5727" h="11919" extrusionOk="0">
                    <a:moveTo>
                      <a:pt x="5477" y="1"/>
                    </a:moveTo>
                    <a:lnTo>
                      <a:pt x="0" y="11811"/>
                    </a:lnTo>
                    <a:lnTo>
                      <a:pt x="250" y="11919"/>
                    </a:lnTo>
                    <a:lnTo>
                      <a:pt x="5727" y="120"/>
                    </a:lnTo>
                    <a:lnTo>
                      <a:pt x="54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0"/>
              <p:cNvSpPr/>
              <p:nvPr/>
            </p:nvSpPr>
            <p:spPr>
              <a:xfrm>
                <a:off x="-929100" y="1851375"/>
                <a:ext cx="143200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1919" extrusionOk="0">
                    <a:moveTo>
                      <a:pt x="5478" y="1"/>
                    </a:moveTo>
                    <a:lnTo>
                      <a:pt x="1" y="11811"/>
                    </a:lnTo>
                    <a:lnTo>
                      <a:pt x="251" y="11919"/>
                    </a:lnTo>
                    <a:lnTo>
                      <a:pt x="5728" y="120"/>
                    </a:lnTo>
                    <a:lnTo>
                      <a:pt x="5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0"/>
              <p:cNvSpPr/>
              <p:nvPr/>
            </p:nvSpPr>
            <p:spPr>
              <a:xfrm>
                <a:off x="-1022250" y="1851975"/>
                <a:ext cx="1431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5727" h="11919" extrusionOk="0">
                    <a:moveTo>
                      <a:pt x="5477" y="0"/>
                    </a:moveTo>
                    <a:lnTo>
                      <a:pt x="0" y="11811"/>
                    </a:lnTo>
                    <a:lnTo>
                      <a:pt x="250" y="11918"/>
                    </a:lnTo>
                    <a:lnTo>
                      <a:pt x="5727" y="119"/>
                    </a:lnTo>
                    <a:lnTo>
                      <a:pt x="5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-789800" y="1852275"/>
                <a:ext cx="143200" cy="297675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11907" extrusionOk="0">
                    <a:moveTo>
                      <a:pt x="5478" y="0"/>
                    </a:moveTo>
                    <a:lnTo>
                      <a:pt x="1" y="11799"/>
                    </a:lnTo>
                    <a:lnTo>
                      <a:pt x="251" y="11906"/>
                    </a:lnTo>
                    <a:lnTo>
                      <a:pt x="5728" y="107"/>
                    </a:lnTo>
                    <a:lnTo>
                      <a:pt x="5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6" name="Google Shape;1296;p30"/>
            <p:cNvSpPr/>
            <p:nvPr/>
          </p:nvSpPr>
          <p:spPr>
            <a:xfrm>
              <a:off x="-2132225" y="3100025"/>
              <a:ext cx="162250" cy="86950"/>
            </a:xfrm>
            <a:custGeom>
              <a:avLst/>
              <a:gdLst/>
              <a:ahLst/>
              <a:cxnLst/>
              <a:rect l="l" t="t" r="r" b="b"/>
              <a:pathLst>
                <a:path w="6490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6490" y="3477"/>
                  </a:lnTo>
                  <a:lnTo>
                    <a:pt x="6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-2343850" y="3183675"/>
              <a:ext cx="585800" cy="74725"/>
            </a:xfrm>
            <a:custGeom>
              <a:avLst/>
              <a:gdLst/>
              <a:ahLst/>
              <a:cxnLst/>
              <a:rect l="l" t="t" r="r" b="b"/>
              <a:pathLst>
                <a:path w="23432" h="2989" extrusionOk="0">
                  <a:moveTo>
                    <a:pt x="23158" y="262"/>
                  </a:moveTo>
                  <a:lnTo>
                    <a:pt x="23158" y="2715"/>
                  </a:lnTo>
                  <a:lnTo>
                    <a:pt x="274" y="2715"/>
                  </a:lnTo>
                  <a:lnTo>
                    <a:pt x="274" y="262"/>
                  </a:lnTo>
                  <a:close/>
                  <a:moveTo>
                    <a:pt x="131" y="0"/>
                  </a:moveTo>
                  <a:lnTo>
                    <a:pt x="0" y="131"/>
                  </a:lnTo>
                  <a:lnTo>
                    <a:pt x="0" y="2846"/>
                  </a:lnTo>
                  <a:lnTo>
                    <a:pt x="131" y="2989"/>
                  </a:lnTo>
                  <a:lnTo>
                    <a:pt x="23289" y="2989"/>
                  </a:lnTo>
                  <a:lnTo>
                    <a:pt x="23432" y="2846"/>
                  </a:lnTo>
                  <a:lnTo>
                    <a:pt x="23432" y="131"/>
                  </a:lnTo>
                  <a:lnTo>
                    <a:pt x="23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-2214675" y="2189200"/>
              <a:ext cx="327150" cy="279825"/>
            </a:xfrm>
            <a:custGeom>
              <a:avLst/>
              <a:gdLst/>
              <a:ahLst/>
              <a:cxnLst/>
              <a:rect l="l" t="t" r="r" b="b"/>
              <a:pathLst>
                <a:path w="13086" h="11193" extrusionOk="0">
                  <a:moveTo>
                    <a:pt x="12812" y="274"/>
                  </a:moveTo>
                  <a:lnTo>
                    <a:pt x="12812" y="10919"/>
                  </a:lnTo>
                  <a:lnTo>
                    <a:pt x="274" y="10919"/>
                  </a:lnTo>
                  <a:lnTo>
                    <a:pt x="274" y="274"/>
                  </a:lnTo>
                  <a:close/>
                  <a:moveTo>
                    <a:pt x="132" y="0"/>
                  </a:moveTo>
                  <a:lnTo>
                    <a:pt x="1" y="143"/>
                  </a:lnTo>
                  <a:lnTo>
                    <a:pt x="1" y="11061"/>
                  </a:lnTo>
                  <a:lnTo>
                    <a:pt x="132" y="11192"/>
                  </a:lnTo>
                  <a:lnTo>
                    <a:pt x="12955" y="11192"/>
                  </a:lnTo>
                  <a:lnTo>
                    <a:pt x="13086" y="11061"/>
                  </a:lnTo>
                  <a:lnTo>
                    <a:pt x="13086" y="143"/>
                  </a:lnTo>
                  <a:lnTo>
                    <a:pt x="12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-2132225" y="2881250"/>
              <a:ext cx="162250" cy="169100"/>
            </a:xfrm>
            <a:custGeom>
              <a:avLst/>
              <a:gdLst/>
              <a:ahLst/>
              <a:cxnLst/>
              <a:rect l="l" t="t" r="r" b="b"/>
              <a:pathLst>
                <a:path w="6490" h="6764" extrusionOk="0">
                  <a:moveTo>
                    <a:pt x="3251" y="0"/>
                  </a:moveTo>
                  <a:cubicBezTo>
                    <a:pt x="1453" y="0"/>
                    <a:pt x="1" y="1513"/>
                    <a:pt x="1" y="3382"/>
                  </a:cubicBezTo>
                  <a:cubicBezTo>
                    <a:pt x="1" y="5251"/>
                    <a:pt x="1453" y="6763"/>
                    <a:pt x="3251" y="6763"/>
                  </a:cubicBezTo>
                  <a:cubicBezTo>
                    <a:pt x="5037" y="6763"/>
                    <a:pt x="6490" y="5251"/>
                    <a:pt x="6490" y="3382"/>
                  </a:cubicBezTo>
                  <a:cubicBezTo>
                    <a:pt x="6490" y="1513"/>
                    <a:pt x="5037" y="0"/>
                    <a:pt x="3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0" name="Google Shape;1300;p30"/>
            <p:cNvGrpSpPr/>
            <p:nvPr/>
          </p:nvGrpSpPr>
          <p:grpSpPr>
            <a:xfrm>
              <a:off x="-2132225" y="2881250"/>
              <a:ext cx="162850" cy="168500"/>
              <a:chOff x="-1008275" y="2552950"/>
              <a:chExt cx="162850" cy="168500"/>
            </a:xfrm>
          </p:grpSpPr>
          <p:sp>
            <p:nvSpPr>
              <p:cNvPr id="1301" name="Google Shape;1301;p30"/>
              <p:cNvSpPr/>
              <p:nvPr/>
            </p:nvSpPr>
            <p:spPr>
              <a:xfrm>
                <a:off x="-978200" y="2584500"/>
                <a:ext cx="1021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4252" extrusionOk="0">
                    <a:moveTo>
                      <a:pt x="2048" y="262"/>
                    </a:moveTo>
                    <a:cubicBezTo>
                      <a:pt x="3024" y="262"/>
                      <a:pt x="3810" y="1096"/>
                      <a:pt x="3810" y="2120"/>
                    </a:cubicBezTo>
                    <a:cubicBezTo>
                      <a:pt x="3810" y="3144"/>
                      <a:pt x="3024" y="3977"/>
                      <a:pt x="2048" y="3977"/>
                    </a:cubicBezTo>
                    <a:cubicBezTo>
                      <a:pt x="1072" y="3977"/>
                      <a:pt x="274" y="3144"/>
                      <a:pt x="274" y="2120"/>
                    </a:cubicBezTo>
                    <a:cubicBezTo>
                      <a:pt x="274" y="1096"/>
                      <a:pt x="1072" y="262"/>
                      <a:pt x="2048" y="262"/>
                    </a:cubicBezTo>
                    <a:close/>
                    <a:moveTo>
                      <a:pt x="2048" y="1"/>
                    </a:moveTo>
                    <a:cubicBezTo>
                      <a:pt x="917" y="1"/>
                      <a:pt x="0" y="953"/>
                      <a:pt x="0" y="2120"/>
                    </a:cubicBezTo>
                    <a:cubicBezTo>
                      <a:pt x="0" y="3299"/>
                      <a:pt x="917" y="4251"/>
                      <a:pt x="2048" y="4251"/>
                    </a:cubicBezTo>
                    <a:cubicBezTo>
                      <a:pt x="3167" y="4251"/>
                      <a:pt x="4084" y="3299"/>
                      <a:pt x="4084" y="2120"/>
                    </a:cubicBezTo>
                    <a:cubicBezTo>
                      <a:pt x="4084" y="953"/>
                      <a:pt x="3167" y="1"/>
                      <a:pt x="20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-1008275" y="2552950"/>
                <a:ext cx="162850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6740" extrusionOk="0">
                    <a:moveTo>
                      <a:pt x="3239" y="0"/>
                    </a:moveTo>
                    <a:cubicBezTo>
                      <a:pt x="3120" y="0"/>
                      <a:pt x="3001" y="12"/>
                      <a:pt x="2882" y="24"/>
                    </a:cubicBezTo>
                    <a:lnTo>
                      <a:pt x="2858" y="36"/>
                    </a:lnTo>
                    <a:lnTo>
                      <a:pt x="2953" y="655"/>
                    </a:lnTo>
                    <a:lnTo>
                      <a:pt x="3025" y="1274"/>
                    </a:lnTo>
                    <a:cubicBezTo>
                      <a:pt x="3096" y="1263"/>
                      <a:pt x="3168" y="1263"/>
                      <a:pt x="3239" y="1263"/>
                    </a:cubicBezTo>
                    <a:lnTo>
                      <a:pt x="3239" y="0"/>
                    </a:lnTo>
                    <a:close/>
                    <a:moveTo>
                      <a:pt x="4263" y="167"/>
                    </a:moveTo>
                    <a:lnTo>
                      <a:pt x="4061" y="786"/>
                    </a:lnTo>
                    <a:lnTo>
                      <a:pt x="4073" y="762"/>
                    </a:lnTo>
                    <a:lnTo>
                      <a:pt x="3870" y="1358"/>
                    </a:lnTo>
                    <a:cubicBezTo>
                      <a:pt x="3930" y="1382"/>
                      <a:pt x="4001" y="1417"/>
                      <a:pt x="4061" y="1441"/>
                    </a:cubicBezTo>
                    <a:lnTo>
                      <a:pt x="4596" y="310"/>
                    </a:lnTo>
                    <a:cubicBezTo>
                      <a:pt x="4489" y="251"/>
                      <a:pt x="4382" y="215"/>
                      <a:pt x="4275" y="167"/>
                    </a:cubicBezTo>
                    <a:close/>
                    <a:moveTo>
                      <a:pt x="1882" y="310"/>
                    </a:moveTo>
                    <a:cubicBezTo>
                      <a:pt x="1775" y="370"/>
                      <a:pt x="1667" y="417"/>
                      <a:pt x="1572" y="489"/>
                    </a:cubicBezTo>
                    <a:lnTo>
                      <a:pt x="1548" y="501"/>
                    </a:lnTo>
                    <a:lnTo>
                      <a:pt x="1906" y="1024"/>
                    </a:lnTo>
                    <a:lnTo>
                      <a:pt x="1906" y="1024"/>
                    </a:lnTo>
                    <a:lnTo>
                      <a:pt x="2239" y="1548"/>
                    </a:lnTo>
                    <a:cubicBezTo>
                      <a:pt x="2299" y="1513"/>
                      <a:pt x="2358" y="1477"/>
                      <a:pt x="2418" y="1453"/>
                    </a:cubicBezTo>
                    <a:lnTo>
                      <a:pt x="1882" y="310"/>
                    </a:lnTo>
                    <a:close/>
                    <a:moveTo>
                      <a:pt x="572" y="1453"/>
                    </a:moveTo>
                    <a:lnTo>
                      <a:pt x="1096" y="1798"/>
                    </a:lnTo>
                    <a:lnTo>
                      <a:pt x="974" y="1715"/>
                    </a:lnTo>
                    <a:lnTo>
                      <a:pt x="572" y="1453"/>
                    </a:lnTo>
                    <a:close/>
                    <a:moveTo>
                      <a:pt x="5418" y="870"/>
                    </a:moveTo>
                    <a:lnTo>
                      <a:pt x="5025" y="1358"/>
                    </a:lnTo>
                    <a:lnTo>
                      <a:pt x="5025" y="1346"/>
                    </a:lnTo>
                    <a:lnTo>
                      <a:pt x="4585" y="1810"/>
                    </a:lnTo>
                    <a:cubicBezTo>
                      <a:pt x="4644" y="1858"/>
                      <a:pt x="4692" y="1905"/>
                      <a:pt x="4739" y="1965"/>
                    </a:cubicBezTo>
                    <a:lnTo>
                      <a:pt x="5692" y="1143"/>
                    </a:lnTo>
                    <a:cubicBezTo>
                      <a:pt x="5620" y="1060"/>
                      <a:pt x="5537" y="977"/>
                      <a:pt x="5454" y="893"/>
                    </a:cubicBezTo>
                    <a:lnTo>
                      <a:pt x="5418" y="870"/>
                    </a:lnTo>
                    <a:close/>
                    <a:moveTo>
                      <a:pt x="786" y="1167"/>
                    </a:moveTo>
                    <a:cubicBezTo>
                      <a:pt x="715" y="1251"/>
                      <a:pt x="644" y="1346"/>
                      <a:pt x="572" y="1441"/>
                    </a:cubicBezTo>
                    <a:lnTo>
                      <a:pt x="974" y="1715"/>
                    </a:lnTo>
                    <a:lnTo>
                      <a:pt x="1120" y="1810"/>
                    </a:lnTo>
                    <a:lnTo>
                      <a:pt x="1620" y="2144"/>
                    </a:lnTo>
                    <a:cubicBezTo>
                      <a:pt x="1656" y="2084"/>
                      <a:pt x="1703" y="2025"/>
                      <a:pt x="1751" y="1977"/>
                    </a:cubicBezTo>
                    <a:lnTo>
                      <a:pt x="786" y="1167"/>
                    </a:lnTo>
                    <a:close/>
                    <a:moveTo>
                      <a:pt x="6239" y="2036"/>
                    </a:moveTo>
                    <a:lnTo>
                      <a:pt x="5668" y="2275"/>
                    </a:lnTo>
                    <a:lnTo>
                      <a:pt x="5656" y="2275"/>
                    </a:lnTo>
                    <a:lnTo>
                      <a:pt x="5061" y="2477"/>
                    </a:lnTo>
                    <a:lnTo>
                      <a:pt x="5085" y="2513"/>
                    </a:lnTo>
                    <a:lnTo>
                      <a:pt x="5085" y="2525"/>
                    </a:lnTo>
                    <a:cubicBezTo>
                      <a:pt x="5108" y="2584"/>
                      <a:pt x="5132" y="2656"/>
                      <a:pt x="5156" y="2727"/>
                    </a:cubicBezTo>
                    <a:lnTo>
                      <a:pt x="6347" y="2358"/>
                    </a:lnTo>
                    <a:cubicBezTo>
                      <a:pt x="6323" y="2251"/>
                      <a:pt x="6275" y="2132"/>
                      <a:pt x="6239" y="2036"/>
                    </a:cubicBezTo>
                    <a:close/>
                    <a:moveTo>
                      <a:pt x="132" y="2370"/>
                    </a:moveTo>
                    <a:cubicBezTo>
                      <a:pt x="96" y="2489"/>
                      <a:pt x="72" y="2596"/>
                      <a:pt x="48" y="2715"/>
                    </a:cubicBezTo>
                    <a:lnTo>
                      <a:pt x="655" y="2834"/>
                    </a:lnTo>
                    <a:lnTo>
                      <a:pt x="667" y="2834"/>
                    </a:lnTo>
                    <a:lnTo>
                      <a:pt x="1275" y="3001"/>
                    </a:lnTo>
                    <a:lnTo>
                      <a:pt x="1275" y="2953"/>
                    </a:lnTo>
                    <a:lnTo>
                      <a:pt x="1286" y="2953"/>
                    </a:lnTo>
                    <a:cubicBezTo>
                      <a:pt x="1298" y="2882"/>
                      <a:pt x="1310" y="2810"/>
                      <a:pt x="1334" y="2739"/>
                    </a:cubicBezTo>
                    <a:lnTo>
                      <a:pt x="132" y="2370"/>
                    </a:lnTo>
                    <a:close/>
                    <a:moveTo>
                      <a:pt x="5251" y="3370"/>
                    </a:moveTo>
                    <a:lnTo>
                      <a:pt x="5251" y="3382"/>
                    </a:lnTo>
                    <a:cubicBezTo>
                      <a:pt x="5251" y="3453"/>
                      <a:pt x="5251" y="3525"/>
                      <a:pt x="5239" y="3608"/>
                    </a:cubicBezTo>
                    <a:lnTo>
                      <a:pt x="6490" y="3727"/>
                    </a:lnTo>
                    <a:cubicBezTo>
                      <a:pt x="6501" y="3608"/>
                      <a:pt x="6513" y="3501"/>
                      <a:pt x="6513" y="3382"/>
                    </a:cubicBezTo>
                    <a:lnTo>
                      <a:pt x="6513" y="3370"/>
                    </a:lnTo>
                    <a:close/>
                    <a:moveTo>
                      <a:pt x="1251" y="3608"/>
                    </a:moveTo>
                    <a:lnTo>
                      <a:pt x="1" y="3739"/>
                    </a:lnTo>
                    <a:cubicBezTo>
                      <a:pt x="13" y="3846"/>
                      <a:pt x="36" y="3965"/>
                      <a:pt x="48" y="4072"/>
                    </a:cubicBezTo>
                    <a:lnTo>
                      <a:pt x="60" y="4072"/>
                    </a:lnTo>
                    <a:lnTo>
                      <a:pt x="60" y="4120"/>
                    </a:lnTo>
                    <a:lnTo>
                      <a:pt x="667" y="3953"/>
                    </a:lnTo>
                    <a:lnTo>
                      <a:pt x="1286" y="3822"/>
                    </a:lnTo>
                    <a:cubicBezTo>
                      <a:pt x="1275" y="3751"/>
                      <a:pt x="1263" y="3679"/>
                      <a:pt x="1251" y="3608"/>
                    </a:cubicBezTo>
                    <a:close/>
                    <a:moveTo>
                      <a:pt x="5085" y="4239"/>
                    </a:moveTo>
                    <a:cubicBezTo>
                      <a:pt x="5049" y="4311"/>
                      <a:pt x="5025" y="4370"/>
                      <a:pt x="4989" y="4441"/>
                    </a:cubicBezTo>
                    <a:lnTo>
                      <a:pt x="6097" y="5037"/>
                    </a:lnTo>
                    <a:cubicBezTo>
                      <a:pt x="6144" y="4930"/>
                      <a:pt x="6192" y="4834"/>
                      <a:pt x="6239" y="4727"/>
                    </a:cubicBezTo>
                    <a:lnTo>
                      <a:pt x="6239" y="4715"/>
                    </a:lnTo>
                    <a:lnTo>
                      <a:pt x="6263" y="4656"/>
                    </a:lnTo>
                    <a:lnTo>
                      <a:pt x="5656" y="4477"/>
                    </a:lnTo>
                    <a:lnTo>
                      <a:pt x="5085" y="4239"/>
                    </a:lnTo>
                    <a:close/>
                    <a:moveTo>
                      <a:pt x="1513" y="4441"/>
                    </a:moveTo>
                    <a:lnTo>
                      <a:pt x="405" y="5037"/>
                    </a:lnTo>
                    <a:cubicBezTo>
                      <a:pt x="465" y="5144"/>
                      <a:pt x="524" y="5239"/>
                      <a:pt x="584" y="5334"/>
                    </a:cubicBezTo>
                    <a:lnTo>
                      <a:pt x="1060" y="5013"/>
                    </a:lnTo>
                    <a:lnTo>
                      <a:pt x="1075" y="5003"/>
                    </a:lnTo>
                    <a:lnTo>
                      <a:pt x="1108" y="4977"/>
                    </a:lnTo>
                    <a:lnTo>
                      <a:pt x="1620" y="4632"/>
                    </a:lnTo>
                    <a:cubicBezTo>
                      <a:pt x="1584" y="4572"/>
                      <a:pt x="1537" y="4501"/>
                      <a:pt x="1513" y="4441"/>
                    </a:cubicBezTo>
                    <a:close/>
                    <a:moveTo>
                      <a:pt x="1096" y="4989"/>
                    </a:moveTo>
                    <a:lnTo>
                      <a:pt x="1075" y="5003"/>
                    </a:lnTo>
                    <a:lnTo>
                      <a:pt x="608" y="5370"/>
                    </a:lnTo>
                    <a:lnTo>
                      <a:pt x="1096" y="4989"/>
                    </a:lnTo>
                    <a:close/>
                    <a:moveTo>
                      <a:pt x="4620" y="4918"/>
                    </a:moveTo>
                    <a:lnTo>
                      <a:pt x="4596" y="4953"/>
                    </a:lnTo>
                    <a:cubicBezTo>
                      <a:pt x="4549" y="5001"/>
                      <a:pt x="4489" y="5049"/>
                      <a:pt x="4430" y="5096"/>
                    </a:cubicBezTo>
                    <a:lnTo>
                      <a:pt x="5204" y="6085"/>
                    </a:lnTo>
                    <a:cubicBezTo>
                      <a:pt x="5299" y="6013"/>
                      <a:pt x="5382" y="5942"/>
                      <a:pt x="5466" y="5858"/>
                    </a:cubicBezTo>
                    <a:lnTo>
                      <a:pt x="5037" y="5406"/>
                    </a:lnTo>
                    <a:lnTo>
                      <a:pt x="5025" y="5406"/>
                    </a:lnTo>
                    <a:lnTo>
                      <a:pt x="4620" y="4918"/>
                    </a:lnTo>
                    <a:close/>
                    <a:moveTo>
                      <a:pt x="2060" y="5096"/>
                    </a:moveTo>
                    <a:lnTo>
                      <a:pt x="1298" y="6085"/>
                    </a:lnTo>
                    <a:cubicBezTo>
                      <a:pt x="1382" y="6156"/>
                      <a:pt x="1477" y="6227"/>
                      <a:pt x="1584" y="6287"/>
                    </a:cubicBezTo>
                    <a:lnTo>
                      <a:pt x="1906" y="5763"/>
                    </a:lnTo>
                    <a:lnTo>
                      <a:pt x="1632" y="6311"/>
                    </a:lnTo>
                    <a:lnTo>
                      <a:pt x="1918" y="5751"/>
                    </a:lnTo>
                    <a:lnTo>
                      <a:pt x="2263" y="5227"/>
                    </a:lnTo>
                    <a:lnTo>
                      <a:pt x="2239" y="5215"/>
                    </a:lnTo>
                    <a:cubicBezTo>
                      <a:pt x="2179" y="5180"/>
                      <a:pt x="2120" y="5132"/>
                      <a:pt x="2060" y="5096"/>
                    </a:cubicBezTo>
                    <a:close/>
                    <a:moveTo>
                      <a:pt x="4084" y="6001"/>
                    </a:moveTo>
                    <a:lnTo>
                      <a:pt x="4084" y="6021"/>
                    </a:lnTo>
                    <a:lnTo>
                      <a:pt x="4299" y="6585"/>
                    </a:lnTo>
                    <a:lnTo>
                      <a:pt x="4084" y="6001"/>
                    </a:lnTo>
                    <a:close/>
                    <a:moveTo>
                      <a:pt x="3870" y="5394"/>
                    </a:moveTo>
                    <a:cubicBezTo>
                      <a:pt x="3811" y="5418"/>
                      <a:pt x="3739" y="5442"/>
                      <a:pt x="3668" y="5454"/>
                    </a:cubicBezTo>
                    <a:lnTo>
                      <a:pt x="3942" y="6680"/>
                    </a:lnTo>
                    <a:cubicBezTo>
                      <a:pt x="4061" y="6656"/>
                      <a:pt x="4180" y="6620"/>
                      <a:pt x="4287" y="6585"/>
                    </a:cubicBezTo>
                    <a:lnTo>
                      <a:pt x="4084" y="6025"/>
                    </a:lnTo>
                    <a:lnTo>
                      <a:pt x="4084" y="6021"/>
                    </a:lnTo>
                    <a:lnTo>
                      <a:pt x="4073" y="5989"/>
                    </a:lnTo>
                    <a:lnTo>
                      <a:pt x="3882" y="5394"/>
                    </a:lnTo>
                    <a:close/>
                    <a:moveTo>
                      <a:pt x="2834" y="5454"/>
                    </a:moveTo>
                    <a:lnTo>
                      <a:pt x="2549" y="6680"/>
                    </a:lnTo>
                    <a:cubicBezTo>
                      <a:pt x="2668" y="6704"/>
                      <a:pt x="2787" y="6727"/>
                      <a:pt x="2906" y="6739"/>
                    </a:cubicBezTo>
                    <a:lnTo>
                      <a:pt x="2965" y="6156"/>
                    </a:lnTo>
                    <a:lnTo>
                      <a:pt x="2965" y="6120"/>
                    </a:lnTo>
                    <a:lnTo>
                      <a:pt x="3049" y="5489"/>
                    </a:lnTo>
                    <a:lnTo>
                      <a:pt x="3037" y="5489"/>
                    </a:lnTo>
                    <a:cubicBezTo>
                      <a:pt x="2965" y="5489"/>
                      <a:pt x="2894" y="5477"/>
                      <a:pt x="2834" y="54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30"/>
            <p:cNvGrpSpPr/>
            <p:nvPr/>
          </p:nvGrpSpPr>
          <p:grpSpPr>
            <a:xfrm>
              <a:off x="-2265275" y="2547875"/>
              <a:ext cx="430425" cy="145875"/>
              <a:chOff x="-1141325" y="2219575"/>
              <a:chExt cx="430425" cy="145875"/>
            </a:xfrm>
          </p:grpSpPr>
          <p:sp>
            <p:nvSpPr>
              <p:cNvPr id="1304" name="Google Shape;1304;p30"/>
              <p:cNvSpPr/>
              <p:nvPr/>
            </p:nvSpPr>
            <p:spPr>
              <a:xfrm>
                <a:off x="-1141325" y="2358575"/>
                <a:ext cx="4304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7217" h="275" extrusionOk="0">
                    <a:moveTo>
                      <a:pt x="1" y="1"/>
                    </a:moveTo>
                    <a:lnTo>
                      <a:pt x="1" y="275"/>
                    </a:lnTo>
                    <a:lnTo>
                      <a:pt x="17217" y="275"/>
                    </a:lnTo>
                    <a:lnTo>
                      <a:pt x="172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-1122575" y="2219575"/>
                <a:ext cx="389075" cy="140825"/>
              </a:xfrm>
              <a:custGeom>
                <a:avLst/>
                <a:gdLst/>
                <a:ahLst/>
                <a:cxnLst/>
                <a:rect l="l" t="t" r="r" b="b"/>
                <a:pathLst>
                  <a:path w="15563" h="5633" extrusionOk="0">
                    <a:moveTo>
                      <a:pt x="1" y="1"/>
                    </a:moveTo>
                    <a:lnTo>
                      <a:pt x="1" y="5632"/>
                    </a:lnTo>
                    <a:lnTo>
                      <a:pt x="263" y="5632"/>
                    </a:lnTo>
                    <a:lnTo>
                      <a:pt x="263" y="1"/>
                    </a:lnTo>
                    <a:close/>
                    <a:moveTo>
                      <a:pt x="1906" y="1"/>
                    </a:moveTo>
                    <a:lnTo>
                      <a:pt x="1906" y="5632"/>
                    </a:lnTo>
                    <a:lnTo>
                      <a:pt x="2179" y="5632"/>
                    </a:lnTo>
                    <a:lnTo>
                      <a:pt x="2179" y="1"/>
                    </a:lnTo>
                    <a:close/>
                    <a:moveTo>
                      <a:pt x="3823" y="1"/>
                    </a:moveTo>
                    <a:lnTo>
                      <a:pt x="3823" y="5632"/>
                    </a:lnTo>
                    <a:lnTo>
                      <a:pt x="4096" y="5632"/>
                    </a:lnTo>
                    <a:lnTo>
                      <a:pt x="4096" y="1"/>
                    </a:lnTo>
                    <a:close/>
                    <a:moveTo>
                      <a:pt x="5728" y="1"/>
                    </a:moveTo>
                    <a:lnTo>
                      <a:pt x="5728" y="5632"/>
                    </a:lnTo>
                    <a:lnTo>
                      <a:pt x="6001" y="5632"/>
                    </a:lnTo>
                    <a:lnTo>
                      <a:pt x="6001" y="1"/>
                    </a:lnTo>
                    <a:close/>
                    <a:moveTo>
                      <a:pt x="7644" y="1"/>
                    </a:moveTo>
                    <a:lnTo>
                      <a:pt x="7644" y="5632"/>
                    </a:lnTo>
                    <a:lnTo>
                      <a:pt x="7918" y="5632"/>
                    </a:lnTo>
                    <a:lnTo>
                      <a:pt x="7918" y="1"/>
                    </a:lnTo>
                    <a:close/>
                    <a:moveTo>
                      <a:pt x="9549" y="1"/>
                    </a:moveTo>
                    <a:lnTo>
                      <a:pt x="9549" y="5632"/>
                    </a:lnTo>
                    <a:lnTo>
                      <a:pt x="9823" y="5632"/>
                    </a:lnTo>
                    <a:lnTo>
                      <a:pt x="9823" y="1"/>
                    </a:lnTo>
                    <a:close/>
                    <a:moveTo>
                      <a:pt x="11466" y="1"/>
                    </a:moveTo>
                    <a:lnTo>
                      <a:pt x="11466" y="5632"/>
                    </a:lnTo>
                    <a:lnTo>
                      <a:pt x="11740" y="5632"/>
                    </a:lnTo>
                    <a:lnTo>
                      <a:pt x="11740" y="1"/>
                    </a:lnTo>
                    <a:close/>
                    <a:moveTo>
                      <a:pt x="13371" y="1"/>
                    </a:moveTo>
                    <a:lnTo>
                      <a:pt x="13371" y="5632"/>
                    </a:lnTo>
                    <a:lnTo>
                      <a:pt x="13645" y="5632"/>
                    </a:lnTo>
                    <a:lnTo>
                      <a:pt x="13645" y="1"/>
                    </a:lnTo>
                    <a:close/>
                    <a:moveTo>
                      <a:pt x="15288" y="1"/>
                    </a:moveTo>
                    <a:lnTo>
                      <a:pt x="15288" y="5632"/>
                    </a:lnTo>
                    <a:lnTo>
                      <a:pt x="15562" y="5632"/>
                    </a:lnTo>
                    <a:lnTo>
                      <a:pt x="155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6" name="Google Shape;1306;p30"/>
            <p:cNvSpPr/>
            <p:nvPr/>
          </p:nvSpPr>
          <p:spPr>
            <a:xfrm>
              <a:off x="-2145325" y="2016850"/>
              <a:ext cx="188750" cy="98550"/>
            </a:xfrm>
            <a:custGeom>
              <a:avLst/>
              <a:gdLst/>
              <a:ahLst/>
              <a:cxnLst/>
              <a:rect l="l" t="t" r="r" b="b"/>
              <a:pathLst>
                <a:path w="7550" h="3942" extrusionOk="0">
                  <a:moveTo>
                    <a:pt x="1" y="1"/>
                  </a:moveTo>
                  <a:cubicBezTo>
                    <a:pt x="1" y="2168"/>
                    <a:pt x="1691" y="3942"/>
                    <a:pt x="3775" y="3942"/>
                  </a:cubicBezTo>
                  <a:cubicBezTo>
                    <a:pt x="5847" y="3942"/>
                    <a:pt x="7537" y="2180"/>
                    <a:pt x="7549" y="1"/>
                  </a:cubicBezTo>
                  <a:lnTo>
                    <a:pt x="7275" y="1"/>
                  </a:lnTo>
                  <a:cubicBezTo>
                    <a:pt x="7275" y="2025"/>
                    <a:pt x="5704" y="3668"/>
                    <a:pt x="3775" y="3668"/>
                  </a:cubicBezTo>
                  <a:cubicBezTo>
                    <a:pt x="1846" y="3668"/>
                    <a:pt x="275" y="2025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30"/>
            <p:cNvGrpSpPr/>
            <p:nvPr/>
          </p:nvGrpSpPr>
          <p:grpSpPr>
            <a:xfrm>
              <a:off x="-2242650" y="2736300"/>
              <a:ext cx="383100" cy="317625"/>
              <a:chOff x="-1118700" y="2408000"/>
              <a:chExt cx="383100" cy="317625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-1118700" y="2549375"/>
                <a:ext cx="801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990" extrusionOk="0">
                    <a:moveTo>
                      <a:pt x="1739" y="274"/>
                    </a:moveTo>
                    <a:cubicBezTo>
                      <a:pt x="2394" y="274"/>
                      <a:pt x="2929" y="810"/>
                      <a:pt x="2929" y="1477"/>
                    </a:cubicBezTo>
                    <a:lnTo>
                      <a:pt x="2929" y="1525"/>
                    </a:lnTo>
                    <a:cubicBezTo>
                      <a:pt x="2929" y="2191"/>
                      <a:pt x="2394" y="2727"/>
                      <a:pt x="1739" y="2727"/>
                    </a:cubicBezTo>
                    <a:lnTo>
                      <a:pt x="1465" y="2727"/>
                    </a:lnTo>
                    <a:cubicBezTo>
                      <a:pt x="810" y="2727"/>
                      <a:pt x="274" y="2191"/>
                      <a:pt x="274" y="1525"/>
                    </a:cubicBezTo>
                    <a:lnTo>
                      <a:pt x="274" y="1477"/>
                    </a:lnTo>
                    <a:cubicBezTo>
                      <a:pt x="274" y="810"/>
                      <a:pt x="810" y="274"/>
                      <a:pt x="1465" y="274"/>
                    </a:cubicBezTo>
                    <a:close/>
                    <a:moveTo>
                      <a:pt x="1465" y="1"/>
                    </a:moveTo>
                    <a:cubicBezTo>
                      <a:pt x="655" y="1"/>
                      <a:pt x="0" y="667"/>
                      <a:pt x="0" y="1465"/>
                    </a:cubicBezTo>
                    <a:lnTo>
                      <a:pt x="0" y="1525"/>
                    </a:lnTo>
                    <a:cubicBezTo>
                      <a:pt x="0" y="2334"/>
                      <a:pt x="655" y="2989"/>
                      <a:pt x="1465" y="2989"/>
                    </a:cubicBezTo>
                    <a:lnTo>
                      <a:pt x="1739" y="2989"/>
                    </a:lnTo>
                    <a:cubicBezTo>
                      <a:pt x="2536" y="2989"/>
                      <a:pt x="3203" y="2334"/>
                      <a:pt x="3203" y="1525"/>
                    </a:cubicBezTo>
                    <a:lnTo>
                      <a:pt x="3203" y="1465"/>
                    </a:lnTo>
                    <a:cubicBezTo>
                      <a:pt x="3203" y="667"/>
                      <a:pt x="2536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-1118700" y="2650875"/>
                <a:ext cx="801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990" extrusionOk="0">
                    <a:moveTo>
                      <a:pt x="1739" y="274"/>
                    </a:moveTo>
                    <a:cubicBezTo>
                      <a:pt x="2394" y="274"/>
                      <a:pt x="2929" y="810"/>
                      <a:pt x="2929" y="1465"/>
                    </a:cubicBezTo>
                    <a:lnTo>
                      <a:pt x="2929" y="1525"/>
                    </a:lnTo>
                    <a:cubicBezTo>
                      <a:pt x="2929" y="2179"/>
                      <a:pt x="2394" y="2715"/>
                      <a:pt x="1739" y="2715"/>
                    </a:cubicBezTo>
                    <a:lnTo>
                      <a:pt x="1465" y="2715"/>
                    </a:lnTo>
                    <a:cubicBezTo>
                      <a:pt x="810" y="2715"/>
                      <a:pt x="274" y="2179"/>
                      <a:pt x="274" y="1525"/>
                    </a:cubicBezTo>
                    <a:lnTo>
                      <a:pt x="274" y="1465"/>
                    </a:lnTo>
                    <a:cubicBezTo>
                      <a:pt x="274" y="810"/>
                      <a:pt x="810" y="274"/>
                      <a:pt x="1465" y="274"/>
                    </a:cubicBezTo>
                    <a:close/>
                    <a:moveTo>
                      <a:pt x="1465" y="1"/>
                    </a:moveTo>
                    <a:cubicBezTo>
                      <a:pt x="655" y="1"/>
                      <a:pt x="0" y="655"/>
                      <a:pt x="0" y="1465"/>
                    </a:cubicBezTo>
                    <a:lnTo>
                      <a:pt x="0" y="1525"/>
                    </a:lnTo>
                    <a:cubicBezTo>
                      <a:pt x="0" y="2334"/>
                      <a:pt x="655" y="2989"/>
                      <a:pt x="1465" y="2989"/>
                    </a:cubicBezTo>
                    <a:lnTo>
                      <a:pt x="1739" y="2989"/>
                    </a:lnTo>
                    <a:cubicBezTo>
                      <a:pt x="2536" y="2989"/>
                      <a:pt x="3203" y="2334"/>
                      <a:pt x="3203" y="1525"/>
                    </a:cubicBezTo>
                    <a:lnTo>
                      <a:pt x="3203" y="1465"/>
                    </a:lnTo>
                    <a:cubicBezTo>
                      <a:pt x="3203" y="655"/>
                      <a:pt x="2536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-1118700" y="2408000"/>
                <a:ext cx="383100" cy="114900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4596" extrusionOk="0">
                    <a:moveTo>
                      <a:pt x="13073" y="274"/>
                    </a:moveTo>
                    <a:cubicBezTo>
                      <a:pt x="14169" y="274"/>
                      <a:pt x="15050" y="1167"/>
                      <a:pt x="15050" y="2250"/>
                    </a:cubicBezTo>
                    <a:lnTo>
                      <a:pt x="15050" y="2346"/>
                    </a:lnTo>
                    <a:cubicBezTo>
                      <a:pt x="15050" y="3441"/>
                      <a:pt x="14169" y="4322"/>
                      <a:pt x="13073" y="4322"/>
                    </a:cubicBezTo>
                    <a:lnTo>
                      <a:pt x="2251" y="4322"/>
                    </a:lnTo>
                    <a:cubicBezTo>
                      <a:pt x="1155" y="4322"/>
                      <a:pt x="274" y="3441"/>
                      <a:pt x="274" y="2346"/>
                    </a:cubicBezTo>
                    <a:lnTo>
                      <a:pt x="274" y="2250"/>
                    </a:lnTo>
                    <a:cubicBezTo>
                      <a:pt x="274" y="1167"/>
                      <a:pt x="1155" y="274"/>
                      <a:pt x="2251" y="274"/>
                    </a:cubicBezTo>
                    <a:close/>
                    <a:moveTo>
                      <a:pt x="2251" y="0"/>
                    </a:moveTo>
                    <a:cubicBezTo>
                      <a:pt x="1012" y="0"/>
                      <a:pt x="0" y="1012"/>
                      <a:pt x="0" y="2250"/>
                    </a:cubicBezTo>
                    <a:lnTo>
                      <a:pt x="0" y="2346"/>
                    </a:lnTo>
                    <a:cubicBezTo>
                      <a:pt x="0" y="3584"/>
                      <a:pt x="1012" y="4596"/>
                      <a:pt x="2251" y="4596"/>
                    </a:cubicBezTo>
                    <a:lnTo>
                      <a:pt x="13073" y="4596"/>
                    </a:lnTo>
                    <a:cubicBezTo>
                      <a:pt x="14324" y="4596"/>
                      <a:pt x="15324" y="3584"/>
                      <a:pt x="15324" y="2346"/>
                    </a:cubicBezTo>
                    <a:lnTo>
                      <a:pt x="15324" y="2250"/>
                    </a:lnTo>
                    <a:cubicBezTo>
                      <a:pt x="15324" y="1012"/>
                      <a:pt x="14312" y="0"/>
                      <a:pt x="13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-815400" y="2549375"/>
                <a:ext cx="798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990" extrusionOk="0">
                    <a:moveTo>
                      <a:pt x="1727" y="274"/>
                    </a:moveTo>
                    <a:cubicBezTo>
                      <a:pt x="2394" y="274"/>
                      <a:pt x="2930" y="810"/>
                      <a:pt x="2930" y="1477"/>
                    </a:cubicBezTo>
                    <a:lnTo>
                      <a:pt x="2930" y="1525"/>
                    </a:lnTo>
                    <a:cubicBezTo>
                      <a:pt x="2930" y="2191"/>
                      <a:pt x="2394" y="2727"/>
                      <a:pt x="1727" y="2727"/>
                    </a:cubicBezTo>
                    <a:lnTo>
                      <a:pt x="1465" y="2727"/>
                    </a:lnTo>
                    <a:cubicBezTo>
                      <a:pt x="810" y="2727"/>
                      <a:pt x="275" y="2191"/>
                      <a:pt x="275" y="1525"/>
                    </a:cubicBezTo>
                    <a:lnTo>
                      <a:pt x="275" y="1477"/>
                    </a:lnTo>
                    <a:cubicBezTo>
                      <a:pt x="275" y="810"/>
                      <a:pt x="810" y="274"/>
                      <a:pt x="1465" y="274"/>
                    </a:cubicBezTo>
                    <a:close/>
                    <a:moveTo>
                      <a:pt x="1465" y="1"/>
                    </a:moveTo>
                    <a:cubicBezTo>
                      <a:pt x="656" y="1"/>
                      <a:pt x="1" y="667"/>
                      <a:pt x="1" y="1465"/>
                    </a:cubicBezTo>
                    <a:lnTo>
                      <a:pt x="1" y="1525"/>
                    </a:lnTo>
                    <a:cubicBezTo>
                      <a:pt x="1" y="2334"/>
                      <a:pt x="656" y="2989"/>
                      <a:pt x="1465" y="2989"/>
                    </a:cubicBezTo>
                    <a:lnTo>
                      <a:pt x="1727" y="2989"/>
                    </a:lnTo>
                    <a:cubicBezTo>
                      <a:pt x="2537" y="2989"/>
                      <a:pt x="3192" y="2334"/>
                      <a:pt x="3192" y="1525"/>
                    </a:cubicBezTo>
                    <a:lnTo>
                      <a:pt x="3192" y="1465"/>
                    </a:lnTo>
                    <a:cubicBezTo>
                      <a:pt x="3192" y="667"/>
                      <a:pt x="2537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-815400" y="2650875"/>
                <a:ext cx="798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990" extrusionOk="0">
                    <a:moveTo>
                      <a:pt x="1727" y="274"/>
                    </a:moveTo>
                    <a:cubicBezTo>
                      <a:pt x="2394" y="274"/>
                      <a:pt x="2930" y="810"/>
                      <a:pt x="2930" y="1465"/>
                    </a:cubicBezTo>
                    <a:lnTo>
                      <a:pt x="2930" y="1525"/>
                    </a:lnTo>
                    <a:cubicBezTo>
                      <a:pt x="2930" y="2179"/>
                      <a:pt x="2394" y="2715"/>
                      <a:pt x="1727" y="2715"/>
                    </a:cubicBezTo>
                    <a:lnTo>
                      <a:pt x="1465" y="2715"/>
                    </a:lnTo>
                    <a:cubicBezTo>
                      <a:pt x="810" y="2715"/>
                      <a:pt x="275" y="2179"/>
                      <a:pt x="275" y="1525"/>
                    </a:cubicBezTo>
                    <a:lnTo>
                      <a:pt x="275" y="1465"/>
                    </a:lnTo>
                    <a:cubicBezTo>
                      <a:pt x="275" y="810"/>
                      <a:pt x="810" y="274"/>
                      <a:pt x="1465" y="274"/>
                    </a:cubicBezTo>
                    <a:close/>
                    <a:moveTo>
                      <a:pt x="1465" y="1"/>
                    </a:moveTo>
                    <a:cubicBezTo>
                      <a:pt x="656" y="1"/>
                      <a:pt x="1" y="655"/>
                      <a:pt x="1" y="1465"/>
                    </a:cubicBezTo>
                    <a:lnTo>
                      <a:pt x="1" y="1525"/>
                    </a:lnTo>
                    <a:cubicBezTo>
                      <a:pt x="1" y="2334"/>
                      <a:pt x="656" y="2989"/>
                      <a:pt x="1465" y="2989"/>
                    </a:cubicBezTo>
                    <a:lnTo>
                      <a:pt x="1727" y="2989"/>
                    </a:lnTo>
                    <a:cubicBezTo>
                      <a:pt x="2537" y="2989"/>
                      <a:pt x="3192" y="2334"/>
                      <a:pt x="3192" y="1525"/>
                    </a:cubicBezTo>
                    <a:lnTo>
                      <a:pt x="3192" y="1465"/>
                    </a:lnTo>
                    <a:cubicBezTo>
                      <a:pt x="3192" y="655"/>
                      <a:pt x="2537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1313;p30"/>
            <p:cNvGrpSpPr/>
            <p:nvPr/>
          </p:nvGrpSpPr>
          <p:grpSpPr>
            <a:xfrm>
              <a:off x="-2343850" y="2013275"/>
              <a:ext cx="585800" cy="1090050"/>
              <a:chOff x="-1219900" y="1684975"/>
              <a:chExt cx="585800" cy="1090050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-1219900" y="1684975"/>
                <a:ext cx="585800" cy="680475"/>
              </a:xfrm>
              <a:custGeom>
                <a:avLst/>
                <a:gdLst/>
                <a:ahLst/>
                <a:cxnLst/>
                <a:rect l="l" t="t" r="r" b="b"/>
                <a:pathLst>
                  <a:path w="23432" h="27219" extrusionOk="0">
                    <a:moveTo>
                      <a:pt x="1453" y="1"/>
                    </a:moveTo>
                    <a:lnTo>
                      <a:pt x="1346" y="60"/>
                    </a:lnTo>
                    <a:lnTo>
                      <a:pt x="24" y="1823"/>
                    </a:lnTo>
                    <a:lnTo>
                      <a:pt x="0" y="1894"/>
                    </a:lnTo>
                    <a:lnTo>
                      <a:pt x="0" y="27076"/>
                    </a:lnTo>
                    <a:lnTo>
                      <a:pt x="131" y="27219"/>
                    </a:lnTo>
                    <a:lnTo>
                      <a:pt x="3060" y="27219"/>
                    </a:lnTo>
                    <a:lnTo>
                      <a:pt x="3060" y="26945"/>
                    </a:lnTo>
                    <a:lnTo>
                      <a:pt x="274" y="26945"/>
                    </a:lnTo>
                    <a:lnTo>
                      <a:pt x="274" y="1942"/>
                    </a:lnTo>
                    <a:lnTo>
                      <a:pt x="1524" y="275"/>
                    </a:lnTo>
                    <a:lnTo>
                      <a:pt x="21908" y="275"/>
                    </a:lnTo>
                    <a:lnTo>
                      <a:pt x="23158" y="1942"/>
                    </a:lnTo>
                    <a:lnTo>
                      <a:pt x="23158" y="26945"/>
                    </a:lnTo>
                    <a:lnTo>
                      <a:pt x="20360" y="26945"/>
                    </a:lnTo>
                    <a:lnTo>
                      <a:pt x="20360" y="27219"/>
                    </a:lnTo>
                    <a:lnTo>
                      <a:pt x="23289" y="27219"/>
                    </a:lnTo>
                    <a:lnTo>
                      <a:pt x="23432" y="27076"/>
                    </a:lnTo>
                    <a:lnTo>
                      <a:pt x="23432" y="1894"/>
                    </a:lnTo>
                    <a:lnTo>
                      <a:pt x="23396" y="1823"/>
                    </a:lnTo>
                    <a:lnTo>
                      <a:pt x="22074" y="60"/>
                    </a:lnTo>
                    <a:lnTo>
                      <a:pt x="219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-1219900" y="2359475"/>
                <a:ext cx="58580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23432" h="16622" extrusionOk="0">
                    <a:moveTo>
                      <a:pt x="2965" y="0"/>
                    </a:moveTo>
                    <a:lnTo>
                      <a:pt x="36" y="2846"/>
                    </a:lnTo>
                    <a:lnTo>
                      <a:pt x="0" y="2941"/>
                    </a:lnTo>
                    <a:lnTo>
                      <a:pt x="0" y="16491"/>
                    </a:lnTo>
                    <a:lnTo>
                      <a:pt x="131" y="16622"/>
                    </a:lnTo>
                    <a:lnTo>
                      <a:pt x="23289" y="16622"/>
                    </a:lnTo>
                    <a:lnTo>
                      <a:pt x="23432" y="16491"/>
                    </a:lnTo>
                    <a:lnTo>
                      <a:pt x="23432" y="2941"/>
                    </a:lnTo>
                    <a:lnTo>
                      <a:pt x="23384" y="2846"/>
                    </a:lnTo>
                    <a:lnTo>
                      <a:pt x="20455" y="0"/>
                    </a:lnTo>
                    <a:lnTo>
                      <a:pt x="20265" y="191"/>
                    </a:lnTo>
                    <a:lnTo>
                      <a:pt x="23158" y="3001"/>
                    </a:lnTo>
                    <a:lnTo>
                      <a:pt x="23158" y="16348"/>
                    </a:lnTo>
                    <a:lnTo>
                      <a:pt x="274" y="16348"/>
                    </a:lnTo>
                    <a:lnTo>
                      <a:pt x="274" y="3001"/>
                    </a:lnTo>
                    <a:lnTo>
                      <a:pt x="3155" y="191"/>
                    </a:lnTo>
                    <a:lnTo>
                      <a:pt x="29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-1146675" y="2214525"/>
                <a:ext cx="439350" cy="560500"/>
              </a:xfrm>
              <a:custGeom>
                <a:avLst/>
                <a:gdLst/>
                <a:ahLst/>
                <a:cxnLst/>
                <a:rect l="l" t="t" r="r" b="b"/>
                <a:pathLst>
                  <a:path w="17574" h="22420" extrusionOk="0">
                    <a:moveTo>
                      <a:pt x="17300" y="274"/>
                    </a:moveTo>
                    <a:lnTo>
                      <a:pt x="17300" y="22146"/>
                    </a:lnTo>
                    <a:lnTo>
                      <a:pt x="262" y="22146"/>
                    </a:lnTo>
                    <a:lnTo>
                      <a:pt x="262" y="274"/>
                    </a:lnTo>
                    <a:close/>
                    <a:moveTo>
                      <a:pt x="131" y="0"/>
                    </a:moveTo>
                    <a:lnTo>
                      <a:pt x="0" y="143"/>
                    </a:lnTo>
                    <a:lnTo>
                      <a:pt x="0" y="22289"/>
                    </a:lnTo>
                    <a:lnTo>
                      <a:pt x="131" y="22420"/>
                    </a:lnTo>
                    <a:lnTo>
                      <a:pt x="17431" y="22420"/>
                    </a:lnTo>
                    <a:lnTo>
                      <a:pt x="17574" y="22289"/>
                    </a:lnTo>
                    <a:lnTo>
                      <a:pt x="17574" y="143"/>
                    </a:lnTo>
                    <a:lnTo>
                      <a:pt x="174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-1146675" y="1684975"/>
                <a:ext cx="439350" cy="536400"/>
              </a:xfrm>
              <a:custGeom>
                <a:avLst/>
                <a:gdLst/>
                <a:ahLst/>
                <a:cxnLst/>
                <a:rect l="l" t="t" r="r" b="b"/>
                <a:pathLst>
                  <a:path w="17574" h="21456" extrusionOk="0">
                    <a:moveTo>
                      <a:pt x="17300" y="275"/>
                    </a:moveTo>
                    <a:lnTo>
                      <a:pt x="17300" y="21182"/>
                    </a:lnTo>
                    <a:lnTo>
                      <a:pt x="262" y="21182"/>
                    </a:lnTo>
                    <a:lnTo>
                      <a:pt x="262" y="275"/>
                    </a:lnTo>
                    <a:close/>
                    <a:moveTo>
                      <a:pt x="131" y="1"/>
                    </a:moveTo>
                    <a:lnTo>
                      <a:pt x="0" y="144"/>
                    </a:lnTo>
                    <a:lnTo>
                      <a:pt x="0" y="21325"/>
                    </a:lnTo>
                    <a:lnTo>
                      <a:pt x="131" y="21456"/>
                    </a:lnTo>
                    <a:lnTo>
                      <a:pt x="17431" y="21456"/>
                    </a:lnTo>
                    <a:lnTo>
                      <a:pt x="17574" y="21325"/>
                    </a:lnTo>
                    <a:lnTo>
                      <a:pt x="17574" y="144"/>
                    </a:lnTo>
                    <a:lnTo>
                      <a:pt x="174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8" name="Google Shape;1318;p30"/>
          <p:cNvGrpSpPr/>
          <p:nvPr/>
        </p:nvGrpSpPr>
        <p:grpSpPr>
          <a:xfrm>
            <a:off x="6841151" y="1552104"/>
            <a:ext cx="716022" cy="416050"/>
            <a:chOff x="-2068775" y="4218663"/>
            <a:chExt cx="323275" cy="187850"/>
          </a:xfrm>
        </p:grpSpPr>
        <p:sp>
          <p:nvSpPr>
            <p:cNvPr id="1319" name="Google Shape;1319;p30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30"/>
          <p:cNvGrpSpPr/>
          <p:nvPr/>
        </p:nvGrpSpPr>
        <p:grpSpPr>
          <a:xfrm>
            <a:off x="8179888" y="1585238"/>
            <a:ext cx="501763" cy="349750"/>
            <a:chOff x="6693813" y="100538"/>
            <a:chExt cx="501763" cy="349750"/>
          </a:xfrm>
        </p:grpSpPr>
        <p:sp>
          <p:nvSpPr>
            <p:cNvPr id="1323" name="Google Shape;1323;p30"/>
            <p:cNvSpPr/>
            <p:nvPr/>
          </p:nvSpPr>
          <p:spPr>
            <a:xfrm>
              <a:off x="6693813" y="106038"/>
              <a:ext cx="219700" cy="338750"/>
            </a:xfrm>
            <a:custGeom>
              <a:avLst/>
              <a:gdLst/>
              <a:ahLst/>
              <a:cxnLst/>
              <a:rect l="l" t="t" r="r" b="b"/>
              <a:pathLst>
                <a:path w="8788" h="13550" extrusionOk="0">
                  <a:moveTo>
                    <a:pt x="4394" y="0"/>
                  </a:moveTo>
                  <a:cubicBezTo>
                    <a:pt x="1965" y="0"/>
                    <a:pt x="1" y="1965"/>
                    <a:pt x="1" y="4394"/>
                  </a:cubicBezTo>
                  <a:lnTo>
                    <a:pt x="1" y="9144"/>
                  </a:lnTo>
                  <a:cubicBezTo>
                    <a:pt x="1" y="11573"/>
                    <a:pt x="1965" y="13550"/>
                    <a:pt x="4394" y="13550"/>
                  </a:cubicBezTo>
                  <a:cubicBezTo>
                    <a:pt x="6823" y="13550"/>
                    <a:pt x="8787" y="11573"/>
                    <a:pt x="8787" y="9144"/>
                  </a:cubicBezTo>
                  <a:lnTo>
                    <a:pt x="8787" y="4394"/>
                  </a:lnTo>
                  <a:cubicBezTo>
                    <a:pt x="8787" y="1965"/>
                    <a:pt x="6823" y="0"/>
                    <a:pt x="4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6964575" y="100538"/>
              <a:ext cx="231000" cy="349750"/>
            </a:xfrm>
            <a:custGeom>
              <a:avLst/>
              <a:gdLst/>
              <a:ahLst/>
              <a:cxnLst/>
              <a:rect l="l" t="t" r="r" b="b"/>
              <a:pathLst>
                <a:path w="9240" h="13990" extrusionOk="0">
                  <a:moveTo>
                    <a:pt x="4620" y="452"/>
                  </a:moveTo>
                  <a:cubicBezTo>
                    <a:pt x="6918" y="452"/>
                    <a:pt x="8799" y="2322"/>
                    <a:pt x="8799" y="4620"/>
                  </a:cubicBezTo>
                  <a:lnTo>
                    <a:pt x="8799" y="9370"/>
                  </a:lnTo>
                  <a:cubicBezTo>
                    <a:pt x="8799" y="11668"/>
                    <a:pt x="6918" y="13549"/>
                    <a:pt x="4620" y="13549"/>
                  </a:cubicBezTo>
                  <a:cubicBezTo>
                    <a:pt x="2322" y="13549"/>
                    <a:pt x="441" y="11680"/>
                    <a:pt x="441" y="9370"/>
                  </a:cubicBezTo>
                  <a:lnTo>
                    <a:pt x="441" y="4620"/>
                  </a:lnTo>
                  <a:cubicBezTo>
                    <a:pt x="441" y="2322"/>
                    <a:pt x="2322" y="452"/>
                    <a:pt x="4620" y="452"/>
                  </a:cubicBezTo>
                  <a:close/>
                  <a:moveTo>
                    <a:pt x="4620" y="0"/>
                  </a:moveTo>
                  <a:cubicBezTo>
                    <a:pt x="2072" y="0"/>
                    <a:pt x="0" y="2072"/>
                    <a:pt x="0" y="4620"/>
                  </a:cubicBezTo>
                  <a:lnTo>
                    <a:pt x="0" y="9370"/>
                  </a:lnTo>
                  <a:cubicBezTo>
                    <a:pt x="0" y="11918"/>
                    <a:pt x="2072" y="13990"/>
                    <a:pt x="4620" y="13990"/>
                  </a:cubicBezTo>
                  <a:cubicBezTo>
                    <a:pt x="7168" y="13990"/>
                    <a:pt x="9239" y="11918"/>
                    <a:pt x="9239" y="9370"/>
                  </a:cubicBezTo>
                  <a:lnTo>
                    <a:pt x="9239" y="4620"/>
                  </a:lnTo>
                  <a:cubicBezTo>
                    <a:pt x="9239" y="2072"/>
                    <a:pt x="716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F5F060B-AB2A-B236-ACEA-D85FC8DD1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----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4"/>
          <p:cNvSpPr txBox="1">
            <a:spLocks noGrp="1"/>
          </p:cNvSpPr>
          <p:nvPr>
            <p:ph type="subTitle" idx="1"/>
          </p:nvPr>
        </p:nvSpPr>
        <p:spPr>
          <a:xfrm>
            <a:off x="581174" y="3226002"/>
            <a:ext cx="7023000" cy="17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----</a:t>
            </a:r>
            <a:endParaRPr sz="1200" dirty="0"/>
          </a:p>
        </p:txBody>
      </p:sp>
      <p:sp>
        <p:nvSpPr>
          <p:cNvPr id="1481" name="Google Shape;1481;p34"/>
          <p:cNvSpPr txBox="1">
            <a:spLocks noGrp="1"/>
          </p:cNvSpPr>
          <p:nvPr>
            <p:ph type="title"/>
          </p:nvPr>
        </p:nvSpPr>
        <p:spPr>
          <a:xfrm>
            <a:off x="848782" y="1737747"/>
            <a:ext cx="7023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THANK YOU!!!!</a:t>
            </a:r>
            <a:endParaRPr sz="4000" dirty="0"/>
          </a:p>
        </p:txBody>
      </p:sp>
      <p:grpSp>
        <p:nvGrpSpPr>
          <p:cNvPr id="1482" name="Google Shape;1482;p34"/>
          <p:cNvGrpSpPr/>
          <p:nvPr/>
        </p:nvGrpSpPr>
        <p:grpSpPr>
          <a:xfrm>
            <a:off x="204499" y="2820904"/>
            <a:ext cx="2311900" cy="983175"/>
            <a:chOff x="4147775" y="5441425"/>
            <a:chExt cx="2311900" cy="983175"/>
          </a:xfrm>
        </p:grpSpPr>
        <p:sp>
          <p:nvSpPr>
            <p:cNvPr id="1483" name="Google Shape;1483;p34"/>
            <p:cNvSpPr/>
            <p:nvPr/>
          </p:nvSpPr>
          <p:spPr>
            <a:xfrm>
              <a:off x="4153425" y="5777775"/>
              <a:ext cx="2233050" cy="556050"/>
            </a:xfrm>
            <a:custGeom>
              <a:avLst/>
              <a:gdLst/>
              <a:ahLst/>
              <a:cxnLst/>
              <a:rect l="l" t="t" r="r" b="b"/>
              <a:pathLst>
                <a:path w="89322" h="22242" extrusionOk="0">
                  <a:moveTo>
                    <a:pt x="0" y="1"/>
                  </a:moveTo>
                  <a:lnTo>
                    <a:pt x="0" y="22242"/>
                  </a:lnTo>
                  <a:lnTo>
                    <a:pt x="89321" y="22242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4194200" y="5442025"/>
              <a:ext cx="967700" cy="95575"/>
            </a:xfrm>
            <a:custGeom>
              <a:avLst/>
              <a:gdLst/>
              <a:ahLst/>
              <a:cxnLst/>
              <a:rect l="l" t="t" r="r" b="b"/>
              <a:pathLst>
                <a:path w="38708" h="3823" extrusionOk="0">
                  <a:moveTo>
                    <a:pt x="1" y="0"/>
                  </a:moveTo>
                  <a:lnTo>
                    <a:pt x="1" y="3822"/>
                  </a:lnTo>
                  <a:lnTo>
                    <a:pt x="38708" y="3822"/>
                  </a:lnTo>
                  <a:lnTo>
                    <a:pt x="38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974475" y="5441425"/>
              <a:ext cx="371500" cy="96175"/>
            </a:xfrm>
            <a:custGeom>
              <a:avLst/>
              <a:gdLst/>
              <a:ahLst/>
              <a:cxnLst/>
              <a:rect l="l" t="t" r="r" b="b"/>
              <a:pathLst>
                <a:path w="14860" h="3847" extrusionOk="0">
                  <a:moveTo>
                    <a:pt x="1" y="1"/>
                  </a:moveTo>
                  <a:lnTo>
                    <a:pt x="1" y="3846"/>
                  </a:lnTo>
                  <a:lnTo>
                    <a:pt x="14860" y="3846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34"/>
            <p:cNvGrpSpPr/>
            <p:nvPr/>
          </p:nvGrpSpPr>
          <p:grpSpPr>
            <a:xfrm>
              <a:off x="4147775" y="5441425"/>
              <a:ext cx="2244350" cy="983175"/>
              <a:chOff x="4147775" y="3931700"/>
              <a:chExt cx="2244350" cy="983175"/>
            </a:xfrm>
          </p:grpSpPr>
          <p:grpSp>
            <p:nvGrpSpPr>
              <p:cNvPr id="1487" name="Google Shape;1487;p34"/>
              <p:cNvGrpSpPr/>
              <p:nvPr/>
            </p:nvGrpSpPr>
            <p:grpSpPr>
              <a:xfrm>
                <a:off x="4147775" y="3931700"/>
                <a:ext cx="2244350" cy="983175"/>
                <a:chOff x="4147775" y="3931700"/>
                <a:chExt cx="2244350" cy="983175"/>
              </a:xfrm>
            </p:grpSpPr>
            <p:grpSp>
              <p:nvGrpSpPr>
                <p:cNvPr id="1488" name="Google Shape;1488;p34"/>
                <p:cNvGrpSpPr/>
                <p:nvPr/>
              </p:nvGrpSpPr>
              <p:grpSpPr>
                <a:xfrm>
                  <a:off x="4147775" y="4022200"/>
                  <a:ext cx="2244350" cy="892675"/>
                  <a:chOff x="4147775" y="4022200"/>
                  <a:chExt cx="2244350" cy="892675"/>
                </a:xfrm>
              </p:grpSpPr>
              <p:sp>
                <p:nvSpPr>
                  <p:cNvPr id="1489" name="Google Shape;1489;p34"/>
                  <p:cNvSpPr/>
                  <p:nvPr/>
                </p:nvSpPr>
                <p:spPr>
                  <a:xfrm>
                    <a:off x="5968825" y="4056125"/>
                    <a:ext cx="382525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2239" extrusionOk="0">
                        <a:moveTo>
                          <a:pt x="14860" y="441"/>
                        </a:moveTo>
                        <a:lnTo>
                          <a:pt x="14860" y="1798"/>
                        </a:lnTo>
                        <a:lnTo>
                          <a:pt x="453" y="179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27"/>
                        </a:lnTo>
                        <a:lnTo>
                          <a:pt x="1" y="2013"/>
                        </a:lnTo>
                        <a:lnTo>
                          <a:pt x="227" y="2239"/>
                        </a:lnTo>
                        <a:lnTo>
                          <a:pt x="15086" y="2239"/>
                        </a:lnTo>
                        <a:lnTo>
                          <a:pt x="15300" y="2013"/>
                        </a:lnTo>
                        <a:lnTo>
                          <a:pt x="15300" y="227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0" name="Google Shape;1490;p34"/>
                  <p:cNvSpPr/>
                  <p:nvPr/>
                </p:nvSpPr>
                <p:spPr>
                  <a:xfrm>
                    <a:off x="5968825" y="4101075"/>
                    <a:ext cx="382525" cy="20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8109" extrusionOk="0">
                        <a:moveTo>
                          <a:pt x="14860" y="441"/>
                        </a:moveTo>
                        <a:lnTo>
                          <a:pt x="14860" y="7668"/>
                        </a:lnTo>
                        <a:lnTo>
                          <a:pt x="453" y="766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15"/>
                        </a:lnTo>
                        <a:lnTo>
                          <a:pt x="1" y="7894"/>
                        </a:lnTo>
                        <a:lnTo>
                          <a:pt x="227" y="8108"/>
                        </a:lnTo>
                        <a:lnTo>
                          <a:pt x="15086" y="8108"/>
                        </a:lnTo>
                        <a:lnTo>
                          <a:pt x="15300" y="7894"/>
                        </a:lnTo>
                        <a:lnTo>
                          <a:pt x="15300" y="215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1" name="Google Shape;1491;p34"/>
                  <p:cNvSpPr/>
                  <p:nvPr/>
                </p:nvSpPr>
                <p:spPr>
                  <a:xfrm>
                    <a:off x="4188550" y="4056125"/>
                    <a:ext cx="979000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0" h="2239" extrusionOk="0">
                        <a:moveTo>
                          <a:pt x="38708" y="441"/>
                        </a:moveTo>
                        <a:lnTo>
                          <a:pt x="38708" y="1798"/>
                        </a:lnTo>
                        <a:lnTo>
                          <a:pt x="441" y="1798"/>
                        </a:lnTo>
                        <a:lnTo>
                          <a:pt x="441" y="441"/>
                        </a:lnTo>
                        <a:close/>
                        <a:moveTo>
                          <a:pt x="227" y="0"/>
                        </a:moveTo>
                        <a:lnTo>
                          <a:pt x="0" y="227"/>
                        </a:lnTo>
                        <a:lnTo>
                          <a:pt x="0" y="2013"/>
                        </a:lnTo>
                        <a:lnTo>
                          <a:pt x="227" y="2239"/>
                        </a:lnTo>
                        <a:lnTo>
                          <a:pt x="38934" y="2239"/>
                        </a:lnTo>
                        <a:lnTo>
                          <a:pt x="39160" y="2013"/>
                        </a:lnTo>
                        <a:lnTo>
                          <a:pt x="39160" y="227"/>
                        </a:lnTo>
                        <a:lnTo>
                          <a:pt x="389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2" name="Google Shape;1492;p34"/>
                  <p:cNvSpPr/>
                  <p:nvPr/>
                </p:nvSpPr>
                <p:spPr>
                  <a:xfrm>
                    <a:off x="4147775" y="4022200"/>
                    <a:ext cx="2244350" cy="89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74" h="35707" extrusionOk="0">
                        <a:moveTo>
                          <a:pt x="89321" y="453"/>
                        </a:moveTo>
                        <a:lnTo>
                          <a:pt x="89321" y="35266"/>
                        </a:lnTo>
                        <a:lnTo>
                          <a:pt x="453" y="35266"/>
                        </a:lnTo>
                        <a:lnTo>
                          <a:pt x="453" y="5096"/>
                        </a:lnTo>
                        <a:lnTo>
                          <a:pt x="45387" y="5096"/>
                        </a:lnTo>
                        <a:lnTo>
                          <a:pt x="45589" y="4977"/>
                        </a:lnTo>
                        <a:lnTo>
                          <a:pt x="47744" y="453"/>
                        </a:lnTo>
                        <a:close/>
                        <a:moveTo>
                          <a:pt x="47601" y="0"/>
                        </a:moveTo>
                        <a:lnTo>
                          <a:pt x="47399" y="131"/>
                        </a:lnTo>
                        <a:lnTo>
                          <a:pt x="45244" y="4655"/>
                        </a:lnTo>
                        <a:lnTo>
                          <a:pt x="226" y="4655"/>
                        </a:lnTo>
                        <a:lnTo>
                          <a:pt x="0" y="4870"/>
                        </a:lnTo>
                        <a:lnTo>
                          <a:pt x="0" y="35493"/>
                        </a:lnTo>
                        <a:lnTo>
                          <a:pt x="226" y="35707"/>
                        </a:lnTo>
                        <a:lnTo>
                          <a:pt x="89547" y="35707"/>
                        </a:lnTo>
                        <a:lnTo>
                          <a:pt x="89773" y="35481"/>
                        </a:lnTo>
                        <a:lnTo>
                          <a:pt x="89773" y="226"/>
                        </a:lnTo>
                        <a:lnTo>
                          <a:pt x="895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3" name="Google Shape;1493;p34"/>
                <p:cNvGrpSpPr/>
                <p:nvPr/>
              </p:nvGrpSpPr>
              <p:grpSpPr>
                <a:xfrm>
                  <a:off x="5968825" y="3931700"/>
                  <a:ext cx="382525" cy="96175"/>
                  <a:chOff x="5968825" y="3931700"/>
                  <a:chExt cx="382525" cy="96175"/>
                </a:xfrm>
              </p:grpSpPr>
              <p:sp>
                <p:nvSpPr>
                  <p:cNvPr id="1494" name="Google Shape;1494;p34"/>
                  <p:cNvSpPr/>
                  <p:nvPr/>
                </p:nvSpPr>
                <p:spPr>
                  <a:xfrm>
                    <a:off x="5968825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5" name="Google Shape;1495;p34"/>
                  <p:cNvSpPr/>
                  <p:nvPr/>
                </p:nvSpPr>
                <p:spPr>
                  <a:xfrm>
                    <a:off x="60221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34"/>
                  <p:cNvSpPr/>
                  <p:nvPr/>
                </p:nvSpPr>
                <p:spPr>
                  <a:xfrm>
                    <a:off x="6075100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7" name="Google Shape;1497;p34"/>
                  <p:cNvSpPr/>
                  <p:nvPr/>
                </p:nvSpPr>
                <p:spPr>
                  <a:xfrm>
                    <a:off x="612807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8" name="Google Shape;1498;p34"/>
                  <p:cNvSpPr/>
                  <p:nvPr/>
                </p:nvSpPr>
                <p:spPr>
                  <a:xfrm>
                    <a:off x="6181050" y="3931700"/>
                    <a:ext cx="113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34"/>
                  <p:cNvSpPr/>
                  <p:nvPr/>
                </p:nvSpPr>
                <p:spPr>
                  <a:xfrm>
                    <a:off x="6234050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52" y="3846"/>
                        </a:lnTo>
                        <a:lnTo>
                          <a:pt x="45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34"/>
                  <p:cNvSpPr/>
                  <p:nvPr/>
                </p:nvSpPr>
                <p:spPr>
                  <a:xfrm>
                    <a:off x="628732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34"/>
                  <p:cNvSpPr/>
                  <p:nvPr/>
                </p:nvSpPr>
                <p:spPr>
                  <a:xfrm>
                    <a:off x="63403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02" name="Google Shape;1502;p34"/>
              <p:cNvSpPr/>
              <p:nvPr/>
            </p:nvSpPr>
            <p:spPr>
              <a:xfrm>
                <a:off x="4147775" y="4022200"/>
                <a:ext cx="1449600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57984" h="6311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0" y="6310"/>
                    </a:lnTo>
                    <a:lnTo>
                      <a:pt x="453" y="6310"/>
                    </a:lnTo>
                    <a:lnTo>
                      <a:pt x="453" y="453"/>
                    </a:lnTo>
                    <a:lnTo>
                      <a:pt x="57984" y="453"/>
                    </a:lnTo>
                    <a:lnTo>
                      <a:pt x="579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5859875" y="5537275"/>
              <a:ext cx="599800" cy="305125"/>
              <a:chOff x="5859875" y="4027550"/>
              <a:chExt cx="599800" cy="305125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58598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192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6106950" y="40278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0" y="0"/>
                    </a:moveTo>
                    <a:lnTo>
                      <a:pt x="0" y="11990"/>
                    </a:lnTo>
                    <a:lnTo>
                      <a:pt x="393" y="12192"/>
                    </a:lnTo>
                    <a:lnTo>
                      <a:pt x="6215" y="191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600812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0" y="0"/>
                    </a:moveTo>
                    <a:lnTo>
                      <a:pt x="0" y="12002"/>
                    </a:lnTo>
                    <a:lnTo>
                      <a:pt x="393" y="12204"/>
                    </a:lnTo>
                    <a:lnTo>
                      <a:pt x="6215" y="203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5958700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1" y="0"/>
                    </a:moveTo>
                    <a:lnTo>
                      <a:pt x="1" y="12002"/>
                    </a:lnTo>
                    <a:lnTo>
                      <a:pt x="394" y="12204"/>
                    </a:lnTo>
                    <a:lnTo>
                      <a:pt x="6216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62548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0" y="12002"/>
                    </a:lnTo>
                    <a:lnTo>
                      <a:pt x="405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5909300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1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62054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2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6156050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5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6057225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63042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34"/>
            <p:cNvSpPr/>
            <p:nvPr/>
          </p:nvSpPr>
          <p:spPr>
            <a:xfrm>
              <a:off x="4153425" y="58024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4153425" y="62980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5195225" y="5673825"/>
              <a:ext cx="641175" cy="584175"/>
            </a:xfrm>
            <a:custGeom>
              <a:avLst/>
              <a:gdLst/>
              <a:ahLst/>
              <a:cxnLst/>
              <a:rect l="l" t="t" r="r" b="b"/>
              <a:pathLst>
                <a:path w="25647" h="23367" extrusionOk="0">
                  <a:moveTo>
                    <a:pt x="12819" y="0"/>
                  </a:moveTo>
                  <a:cubicBezTo>
                    <a:pt x="9829" y="0"/>
                    <a:pt x="6840" y="1140"/>
                    <a:pt x="4560" y="3421"/>
                  </a:cubicBezTo>
                  <a:cubicBezTo>
                    <a:pt x="0" y="7981"/>
                    <a:pt x="0" y="15386"/>
                    <a:pt x="4560" y="19946"/>
                  </a:cubicBezTo>
                  <a:cubicBezTo>
                    <a:pt x="6840" y="22226"/>
                    <a:pt x="9829" y="23366"/>
                    <a:pt x="12819" y="23366"/>
                  </a:cubicBezTo>
                  <a:cubicBezTo>
                    <a:pt x="15809" y="23366"/>
                    <a:pt x="18800" y="22226"/>
                    <a:pt x="21086" y="19946"/>
                  </a:cubicBezTo>
                  <a:cubicBezTo>
                    <a:pt x="25646" y="15386"/>
                    <a:pt x="25646" y="7981"/>
                    <a:pt x="21086" y="3421"/>
                  </a:cubicBezTo>
                  <a:cubicBezTo>
                    <a:pt x="18800" y="1140"/>
                    <a:pt x="15809" y="0"/>
                    <a:pt x="1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5244025" y="5693850"/>
              <a:ext cx="543850" cy="543825"/>
            </a:xfrm>
            <a:custGeom>
              <a:avLst/>
              <a:gdLst/>
              <a:ahLst/>
              <a:cxnLst/>
              <a:rect l="l" t="t" r="r" b="b"/>
              <a:pathLst>
                <a:path w="21754" h="21753" extrusionOk="0">
                  <a:moveTo>
                    <a:pt x="10871" y="441"/>
                  </a:moveTo>
                  <a:cubicBezTo>
                    <a:pt x="16622" y="441"/>
                    <a:pt x="21301" y="5120"/>
                    <a:pt x="21301" y="10882"/>
                  </a:cubicBezTo>
                  <a:cubicBezTo>
                    <a:pt x="21301" y="16633"/>
                    <a:pt x="16622" y="21312"/>
                    <a:pt x="10871" y="21312"/>
                  </a:cubicBezTo>
                  <a:cubicBezTo>
                    <a:pt x="5121" y="21312"/>
                    <a:pt x="441" y="16633"/>
                    <a:pt x="441" y="10882"/>
                  </a:cubicBezTo>
                  <a:cubicBezTo>
                    <a:pt x="441" y="5120"/>
                    <a:pt x="5121" y="441"/>
                    <a:pt x="10871" y="441"/>
                  </a:cubicBezTo>
                  <a:close/>
                  <a:moveTo>
                    <a:pt x="10871" y="0"/>
                  </a:moveTo>
                  <a:cubicBezTo>
                    <a:pt x="4871" y="0"/>
                    <a:pt x="1" y="4882"/>
                    <a:pt x="1" y="10882"/>
                  </a:cubicBezTo>
                  <a:cubicBezTo>
                    <a:pt x="1" y="16871"/>
                    <a:pt x="4871" y="21753"/>
                    <a:pt x="10871" y="21753"/>
                  </a:cubicBezTo>
                  <a:cubicBezTo>
                    <a:pt x="16872" y="21753"/>
                    <a:pt x="21754" y="16871"/>
                    <a:pt x="21754" y="10882"/>
                  </a:cubicBezTo>
                  <a:cubicBezTo>
                    <a:pt x="21754" y="4882"/>
                    <a:pt x="16872" y="0"/>
                    <a:pt x="10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8" name="Google Shape;1518;p34"/>
            <p:cNvGrpSpPr/>
            <p:nvPr/>
          </p:nvGrpSpPr>
          <p:grpSpPr>
            <a:xfrm>
              <a:off x="4452575" y="5739075"/>
              <a:ext cx="1506450" cy="460500"/>
              <a:chOff x="4452575" y="4229350"/>
              <a:chExt cx="1506450" cy="460500"/>
            </a:xfrm>
          </p:grpSpPr>
          <p:grpSp>
            <p:nvGrpSpPr>
              <p:cNvPr id="1519" name="Google Shape;1519;p34"/>
              <p:cNvGrpSpPr/>
              <p:nvPr/>
            </p:nvGrpSpPr>
            <p:grpSpPr>
              <a:xfrm>
                <a:off x="5288975" y="4229350"/>
                <a:ext cx="453650" cy="453375"/>
                <a:chOff x="5288975" y="4229350"/>
                <a:chExt cx="453650" cy="453375"/>
              </a:xfrm>
            </p:grpSpPr>
            <p:sp>
              <p:nvSpPr>
                <p:cNvPr id="1520" name="Google Shape;1520;p34"/>
                <p:cNvSpPr/>
                <p:nvPr/>
              </p:nvSpPr>
              <p:spPr>
                <a:xfrm>
                  <a:off x="5288975" y="4229350"/>
                  <a:ext cx="453650" cy="4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6" h="18135" extrusionOk="0">
                      <a:moveTo>
                        <a:pt x="9073" y="441"/>
                      </a:moveTo>
                      <a:cubicBezTo>
                        <a:pt x="13824" y="441"/>
                        <a:pt x="17693" y="4311"/>
                        <a:pt x="17693" y="9062"/>
                      </a:cubicBezTo>
                      <a:cubicBezTo>
                        <a:pt x="17693" y="13824"/>
                        <a:pt x="13824" y="17694"/>
                        <a:pt x="9073" y="17694"/>
                      </a:cubicBezTo>
                      <a:cubicBezTo>
                        <a:pt x="4323" y="17694"/>
                        <a:pt x="453" y="13824"/>
                        <a:pt x="453" y="9062"/>
                      </a:cubicBezTo>
                      <a:cubicBezTo>
                        <a:pt x="453" y="4311"/>
                        <a:pt x="4323" y="441"/>
                        <a:pt x="9073" y="441"/>
                      </a:cubicBezTo>
                      <a:close/>
                      <a:moveTo>
                        <a:pt x="9073" y="1"/>
                      </a:moveTo>
                      <a:cubicBezTo>
                        <a:pt x="4073" y="1"/>
                        <a:pt x="1" y="4073"/>
                        <a:pt x="1" y="9073"/>
                      </a:cubicBezTo>
                      <a:cubicBezTo>
                        <a:pt x="1" y="14062"/>
                        <a:pt x="4073" y="18134"/>
                        <a:pt x="9073" y="18134"/>
                      </a:cubicBezTo>
                      <a:cubicBezTo>
                        <a:pt x="14074" y="18134"/>
                        <a:pt x="18146" y="14074"/>
                        <a:pt x="18146" y="9073"/>
                      </a:cubicBezTo>
                      <a:cubicBezTo>
                        <a:pt x="18146" y="4073"/>
                        <a:pt x="14074" y="1"/>
                        <a:pt x="90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5356850" y="4297225"/>
                  <a:ext cx="317925" cy="3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2705" extrusionOk="0">
                      <a:moveTo>
                        <a:pt x="6358" y="441"/>
                      </a:moveTo>
                      <a:cubicBezTo>
                        <a:pt x="9621" y="441"/>
                        <a:pt x="12264" y="3096"/>
                        <a:pt x="12264" y="6347"/>
                      </a:cubicBezTo>
                      <a:cubicBezTo>
                        <a:pt x="12264" y="9609"/>
                        <a:pt x="9621" y="12264"/>
                        <a:pt x="6358" y="12264"/>
                      </a:cubicBezTo>
                      <a:cubicBezTo>
                        <a:pt x="3096" y="12264"/>
                        <a:pt x="453" y="9609"/>
                        <a:pt x="453" y="6347"/>
                      </a:cubicBezTo>
                      <a:cubicBezTo>
                        <a:pt x="453" y="3096"/>
                        <a:pt x="3108" y="441"/>
                        <a:pt x="6358" y="441"/>
                      </a:cubicBezTo>
                      <a:close/>
                      <a:moveTo>
                        <a:pt x="6358" y="1"/>
                      </a:moveTo>
                      <a:cubicBezTo>
                        <a:pt x="2858" y="1"/>
                        <a:pt x="0" y="2846"/>
                        <a:pt x="0" y="6347"/>
                      </a:cubicBezTo>
                      <a:cubicBezTo>
                        <a:pt x="0" y="9859"/>
                        <a:pt x="2858" y="12704"/>
                        <a:pt x="6358" y="12704"/>
                      </a:cubicBezTo>
                      <a:cubicBezTo>
                        <a:pt x="9859" y="12704"/>
                        <a:pt x="12716" y="9859"/>
                        <a:pt x="12716" y="6347"/>
                      </a:cubicBezTo>
                      <a:cubicBezTo>
                        <a:pt x="12716" y="2846"/>
                        <a:pt x="9859" y="1"/>
                        <a:pt x="6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5296725" y="4236800"/>
                  <a:ext cx="438175" cy="4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7" h="17539" extrusionOk="0">
                      <a:moveTo>
                        <a:pt x="8763" y="1"/>
                      </a:moveTo>
                      <a:cubicBezTo>
                        <a:pt x="8597" y="1"/>
                        <a:pt x="8430" y="12"/>
                        <a:pt x="8263" y="24"/>
                      </a:cubicBezTo>
                      <a:lnTo>
                        <a:pt x="8406" y="2548"/>
                      </a:lnTo>
                      <a:cubicBezTo>
                        <a:pt x="8525" y="2537"/>
                        <a:pt x="8644" y="2537"/>
                        <a:pt x="8763" y="2537"/>
                      </a:cubicBezTo>
                      <a:lnTo>
                        <a:pt x="8787" y="2537"/>
                      </a:lnTo>
                      <a:lnTo>
                        <a:pt x="8787" y="1"/>
                      </a:lnTo>
                      <a:close/>
                      <a:moveTo>
                        <a:pt x="10549" y="179"/>
                      </a:moveTo>
                      <a:lnTo>
                        <a:pt x="10037" y="2668"/>
                      </a:lnTo>
                      <a:cubicBezTo>
                        <a:pt x="10156" y="2691"/>
                        <a:pt x="10275" y="2715"/>
                        <a:pt x="10394" y="2751"/>
                      </a:cubicBezTo>
                      <a:lnTo>
                        <a:pt x="11061" y="310"/>
                      </a:lnTo>
                      <a:cubicBezTo>
                        <a:pt x="10894" y="262"/>
                        <a:pt x="10716" y="215"/>
                        <a:pt x="10549" y="179"/>
                      </a:cubicBezTo>
                      <a:close/>
                      <a:moveTo>
                        <a:pt x="6525" y="298"/>
                      </a:moveTo>
                      <a:cubicBezTo>
                        <a:pt x="6358" y="334"/>
                        <a:pt x="6180" y="393"/>
                        <a:pt x="6013" y="441"/>
                      </a:cubicBezTo>
                      <a:lnTo>
                        <a:pt x="6811" y="2846"/>
                      </a:lnTo>
                      <a:cubicBezTo>
                        <a:pt x="6930" y="2810"/>
                        <a:pt x="7049" y="2775"/>
                        <a:pt x="7168" y="2739"/>
                      </a:cubicBezTo>
                      <a:lnTo>
                        <a:pt x="6525" y="298"/>
                      </a:lnTo>
                      <a:close/>
                      <a:moveTo>
                        <a:pt x="12704" y="941"/>
                      </a:moveTo>
                      <a:lnTo>
                        <a:pt x="11561" y="3191"/>
                      </a:lnTo>
                      <a:cubicBezTo>
                        <a:pt x="11680" y="3251"/>
                        <a:pt x="11787" y="3310"/>
                        <a:pt x="11895" y="3382"/>
                      </a:cubicBezTo>
                      <a:lnTo>
                        <a:pt x="13169" y="1191"/>
                      </a:lnTo>
                      <a:cubicBezTo>
                        <a:pt x="13026" y="1108"/>
                        <a:pt x="12859" y="1013"/>
                        <a:pt x="12704" y="941"/>
                      </a:cubicBezTo>
                      <a:close/>
                      <a:moveTo>
                        <a:pt x="4406" y="1167"/>
                      </a:moveTo>
                      <a:cubicBezTo>
                        <a:pt x="4263" y="1251"/>
                        <a:pt x="4108" y="1346"/>
                        <a:pt x="3953" y="1441"/>
                      </a:cubicBezTo>
                      <a:lnTo>
                        <a:pt x="5346" y="3561"/>
                      </a:lnTo>
                      <a:cubicBezTo>
                        <a:pt x="5453" y="3489"/>
                        <a:pt x="5560" y="3418"/>
                        <a:pt x="5668" y="3358"/>
                      </a:cubicBezTo>
                      <a:lnTo>
                        <a:pt x="4406" y="1167"/>
                      </a:lnTo>
                      <a:close/>
                      <a:moveTo>
                        <a:pt x="14597" y="2227"/>
                      </a:moveTo>
                      <a:lnTo>
                        <a:pt x="12919" y="4108"/>
                      </a:lnTo>
                      <a:cubicBezTo>
                        <a:pt x="13002" y="4192"/>
                        <a:pt x="13097" y="4287"/>
                        <a:pt x="13192" y="4370"/>
                      </a:cubicBezTo>
                      <a:lnTo>
                        <a:pt x="14978" y="2584"/>
                      </a:lnTo>
                      <a:cubicBezTo>
                        <a:pt x="14859" y="2465"/>
                        <a:pt x="14728" y="2346"/>
                        <a:pt x="14597" y="2227"/>
                      </a:cubicBezTo>
                      <a:close/>
                      <a:moveTo>
                        <a:pt x="2596" y="2548"/>
                      </a:moveTo>
                      <a:cubicBezTo>
                        <a:pt x="2465" y="2668"/>
                        <a:pt x="2346" y="2799"/>
                        <a:pt x="2227" y="2929"/>
                      </a:cubicBezTo>
                      <a:lnTo>
                        <a:pt x="4108" y="4620"/>
                      </a:lnTo>
                      <a:cubicBezTo>
                        <a:pt x="4191" y="4525"/>
                        <a:pt x="4287" y="4430"/>
                        <a:pt x="4370" y="4346"/>
                      </a:cubicBezTo>
                      <a:lnTo>
                        <a:pt x="2596" y="2548"/>
                      </a:lnTo>
                      <a:close/>
                      <a:moveTo>
                        <a:pt x="16086" y="3953"/>
                      </a:moveTo>
                      <a:lnTo>
                        <a:pt x="13978" y="5346"/>
                      </a:lnTo>
                      <a:cubicBezTo>
                        <a:pt x="14050" y="5454"/>
                        <a:pt x="14109" y="5561"/>
                        <a:pt x="14181" y="5668"/>
                      </a:cubicBezTo>
                      <a:lnTo>
                        <a:pt x="16371" y="4406"/>
                      </a:lnTo>
                      <a:cubicBezTo>
                        <a:pt x="16276" y="4251"/>
                        <a:pt x="16193" y="4108"/>
                        <a:pt x="16086" y="3953"/>
                      </a:cubicBezTo>
                      <a:close/>
                      <a:moveTo>
                        <a:pt x="1191" y="4358"/>
                      </a:moveTo>
                      <a:cubicBezTo>
                        <a:pt x="1108" y="4501"/>
                        <a:pt x="1012" y="4668"/>
                        <a:pt x="941" y="4823"/>
                      </a:cubicBezTo>
                      <a:lnTo>
                        <a:pt x="3191" y="5966"/>
                      </a:lnTo>
                      <a:cubicBezTo>
                        <a:pt x="3251" y="5847"/>
                        <a:pt x="3310" y="5739"/>
                        <a:pt x="3382" y="5632"/>
                      </a:cubicBezTo>
                      <a:lnTo>
                        <a:pt x="1191" y="4358"/>
                      </a:lnTo>
                      <a:close/>
                      <a:moveTo>
                        <a:pt x="17086" y="6013"/>
                      </a:moveTo>
                      <a:lnTo>
                        <a:pt x="14693" y="6811"/>
                      </a:lnTo>
                      <a:cubicBezTo>
                        <a:pt x="14728" y="6930"/>
                        <a:pt x="14764" y="7049"/>
                        <a:pt x="14800" y="7168"/>
                      </a:cubicBezTo>
                      <a:lnTo>
                        <a:pt x="17241" y="6525"/>
                      </a:lnTo>
                      <a:cubicBezTo>
                        <a:pt x="17193" y="6347"/>
                        <a:pt x="17145" y="6180"/>
                        <a:pt x="17086" y="6013"/>
                      </a:cubicBezTo>
                      <a:close/>
                      <a:moveTo>
                        <a:pt x="310" y="6466"/>
                      </a:moveTo>
                      <a:cubicBezTo>
                        <a:pt x="262" y="6632"/>
                        <a:pt x="215" y="6811"/>
                        <a:pt x="179" y="6978"/>
                      </a:cubicBezTo>
                      <a:lnTo>
                        <a:pt x="2655" y="7501"/>
                      </a:lnTo>
                      <a:cubicBezTo>
                        <a:pt x="2691" y="7370"/>
                        <a:pt x="2715" y="7251"/>
                        <a:pt x="2751" y="7132"/>
                      </a:cubicBezTo>
                      <a:lnTo>
                        <a:pt x="310" y="6466"/>
                      </a:lnTo>
                      <a:close/>
                      <a:moveTo>
                        <a:pt x="17514" y="8263"/>
                      </a:moveTo>
                      <a:lnTo>
                        <a:pt x="14990" y="8406"/>
                      </a:lnTo>
                      <a:cubicBezTo>
                        <a:pt x="15002" y="8525"/>
                        <a:pt x="15002" y="8644"/>
                        <a:pt x="15002" y="8775"/>
                      </a:cubicBezTo>
                      <a:lnTo>
                        <a:pt x="15002" y="8787"/>
                      </a:lnTo>
                      <a:lnTo>
                        <a:pt x="17526" y="8787"/>
                      </a:lnTo>
                      <a:lnTo>
                        <a:pt x="17526" y="8775"/>
                      </a:lnTo>
                      <a:cubicBezTo>
                        <a:pt x="17526" y="8597"/>
                        <a:pt x="17526" y="8430"/>
                        <a:pt x="17514" y="8263"/>
                      </a:cubicBezTo>
                      <a:close/>
                      <a:moveTo>
                        <a:pt x="0" y="8740"/>
                      </a:moveTo>
                      <a:lnTo>
                        <a:pt x="0" y="8775"/>
                      </a:lnTo>
                      <a:cubicBezTo>
                        <a:pt x="0" y="8942"/>
                        <a:pt x="0" y="9121"/>
                        <a:pt x="12" y="9299"/>
                      </a:cubicBezTo>
                      <a:lnTo>
                        <a:pt x="2548" y="9145"/>
                      </a:lnTo>
                      <a:cubicBezTo>
                        <a:pt x="2536" y="9025"/>
                        <a:pt x="2536" y="8894"/>
                        <a:pt x="2536" y="8775"/>
                      </a:cubicBezTo>
                      <a:lnTo>
                        <a:pt x="2536" y="8740"/>
                      </a:lnTo>
                      <a:close/>
                      <a:moveTo>
                        <a:pt x="14871" y="10037"/>
                      </a:moveTo>
                      <a:cubicBezTo>
                        <a:pt x="14847" y="10157"/>
                        <a:pt x="14824" y="10276"/>
                        <a:pt x="14788" y="10395"/>
                      </a:cubicBezTo>
                      <a:lnTo>
                        <a:pt x="17229" y="11061"/>
                      </a:lnTo>
                      <a:cubicBezTo>
                        <a:pt x="17276" y="10883"/>
                        <a:pt x="17312" y="10716"/>
                        <a:pt x="17348" y="10538"/>
                      </a:cubicBezTo>
                      <a:lnTo>
                        <a:pt x="14871" y="10037"/>
                      </a:lnTo>
                      <a:close/>
                      <a:moveTo>
                        <a:pt x="2739" y="10383"/>
                      </a:moveTo>
                      <a:lnTo>
                        <a:pt x="298" y="11038"/>
                      </a:lnTo>
                      <a:cubicBezTo>
                        <a:pt x="346" y="11204"/>
                        <a:pt x="393" y="11371"/>
                        <a:pt x="453" y="11550"/>
                      </a:cubicBezTo>
                      <a:lnTo>
                        <a:pt x="2846" y="10752"/>
                      </a:lnTo>
                      <a:cubicBezTo>
                        <a:pt x="2810" y="10621"/>
                        <a:pt x="2774" y="10502"/>
                        <a:pt x="2739" y="10383"/>
                      </a:cubicBezTo>
                      <a:close/>
                      <a:moveTo>
                        <a:pt x="14335" y="11561"/>
                      </a:moveTo>
                      <a:cubicBezTo>
                        <a:pt x="14288" y="11681"/>
                        <a:pt x="14228" y="11788"/>
                        <a:pt x="14157" y="11895"/>
                      </a:cubicBezTo>
                      <a:lnTo>
                        <a:pt x="16348" y="13169"/>
                      </a:lnTo>
                      <a:cubicBezTo>
                        <a:pt x="16443" y="13014"/>
                        <a:pt x="16526" y="12859"/>
                        <a:pt x="16598" y="12704"/>
                      </a:cubicBezTo>
                      <a:lnTo>
                        <a:pt x="14335" y="11561"/>
                      </a:lnTo>
                      <a:close/>
                      <a:moveTo>
                        <a:pt x="3358" y="11883"/>
                      </a:moveTo>
                      <a:lnTo>
                        <a:pt x="1167" y="13157"/>
                      </a:lnTo>
                      <a:cubicBezTo>
                        <a:pt x="1262" y="13300"/>
                        <a:pt x="1358" y="13455"/>
                        <a:pt x="1453" y="13597"/>
                      </a:cubicBezTo>
                      <a:lnTo>
                        <a:pt x="3560" y="12204"/>
                      </a:lnTo>
                      <a:cubicBezTo>
                        <a:pt x="3489" y="12097"/>
                        <a:pt x="3429" y="11990"/>
                        <a:pt x="3358" y="11883"/>
                      </a:cubicBezTo>
                      <a:close/>
                      <a:moveTo>
                        <a:pt x="13431" y="12919"/>
                      </a:moveTo>
                      <a:cubicBezTo>
                        <a:pt x="13347" y="13002"/>
                        <a:pt x="13252" y="13097"/>
                        <a:pt x="13169" y="13193"/>
                      </a:cubicBezTo>
                      <a:lnTo>
                        <a:pt x="14955" y="14979"/>
                      </a:lnTo>
                      <a:cubicBezTo>
                        <a:pt x="15085" y="14860"/>
                        <a:pt x="15205" y="14729"/>
                        <a:pt x="15312" y="14598"/>
                      </a:cubicBezTo>
                      <a:lnTo>
                        <a:pt x="13431" y="12919"/>
                      </a:lnTo>
                      <a:close/>
                      <a:moveTo>
                        <a:pt x="4358" y="13181"/>
                      </a:moveTo>
                      <a:lnTo>
                        <a:pt x="2560" y="14967"/>
                      </a:lnTo>
                      <a:cubicBezTo>
                        <a:pt x="2691" y="15086"/>
                        <a:pt x="2822" y="15217"/>
                        <a:pt x="2953" y="15324"/>
                      </a:cubicBezTo>
                      <a:lnTo>
                        <a:pt x="4632" y="13431"/>
                      </a:lnTo>
                      <a:cubicBezTo>
                        <a:pt x="4537" y="13347"/>
                        <a:pt x="4441" y="13264"/>
                        <a:pt x="4358" y="13181"/>
                      </a:cubicBezTo>
                      <a:close/>
                      <a:moveTo>
                        <a:pt x="12192" y="13978"/>
                      </a:moveTo>
                      <a:cubicBezTo>
                        <a:pt x="12097" y="14050"/>
                        <a:pt x="11978" y="14109"/>
                        <a:pt x="11871" y="14181"/>
                      </a:cubicBezTo>
                      <a:lnTo>
                        <a:pt x="13145" y="16372"/>
                      </a:lnTo>
                      <a:cubicBezTo>
                        <a:pt x="13288" y="16276"/>
                        <a:pt x="13442" y="16193"/>
                        <a:pt x="13585" y="16086"/>
                      </a:cubicBezTo>
                      <a:lnTo>
                        <a:pt x="12192" y="13978"/>
                      </a:lnTo>
                      <a:close/>
                      <a:moveTo>
                        <a:pt x="5644" y="14169"/>
                      </a:moveTo>
                      <a:lnTo>
                        <a:pt x="4382" y="16360"/>
                      </a:lnTo>
                      <a:cubicBezTo>
                        <a:pt x="4525" y="16443"/>
                        <a:pt x="4691" y="16526"/>
                        <a:pt x="4846" y="16610"/>
                      </a:cubicBezTo>
                      <a:lnTo>
                        <a:pt x="5977" y="14348"/>
                      </a:lnTo>
                      <a:cubicBezTo>
                        <a:pt x="5858" y="14288"/>
                        <a:pt x="5751" y="14228"/>
                        <a:pt x="5644" y="14169"/>
                      </a:cubicBezTo>
                      <a:close/>
                      <a:moveTo>
                        <a:pt x="10728" y="14693"/>
                      </a:moveTo>
                      <a:cubicBezTo>
                        <a:pt x="10609" y="14729"/>
                        <a:pt x="10490" y="14764"/>
                        <a:pt x="10371" y="14800"/>
                      </a:cubicBezTo>
                      <a:lnTo>
                        <a:pt x="11025" y="17241"/>
                      </a:lnTo>
                      <a:cubicBezTo>
                        <a:pt x="11192" y="17193"/>
                        <a:pt x="11359" y="17146"/>
                        <a:pt x="11526" y="17098"/>
                      </a:cubicBezTo>
                      <a:lnTo>
                        <a:pt x="10728" y="14693"/>
                      </a:lnTo>
                      <a:close/>
                      <a:moveTo>
                        <a:pt x="7144" y="14788"/>
                      </a:moveTo>
                      <a:lnTo>
                        <a:pt x="6489" y="17241"/>
                      </a:lnTo>
                      <a:cubicBezTo>
                        <a:pt x="6656" y="17288"/>
                        <a:pt x="6834" y="17324"/>
                        <a:pt x="7001" y="17360"/>
                      </a:cubicBezTo>
                      <a:lnTo>
                        <a:pt x="7513" y="14883"/>
                      </a:lnTo>
                      <a:cubicBezTo>
                        <a:pt x="7394" y="14860"/>
                        <a:pt x="7263" y="14824"/>
                        <a:pt x="7144" y="14788"/>
                      </a:cubicBezTo>
                      <a:close/>
                      <a:moveTo>
                        <a:pt x="9132" y="14990"/>
                      </a:moveTo>
                      <a:cubicBezTo>
                        <a:pt x="9013" y="15002"/>
                        <a:pt x="8882" y="15002"/>
                        <a:pt x="8763" y="15002"/>
                      </a:cubicBezTo>
                      <a:lnTo>
                        <a:pt x="8751" y="15002"/>
                      </a:lnTo>
                      <a:lnTo>
                        <a:pt x="8751" y="16431"/>
                      </a:lnTo>
                      <a:lnTo>
                        <a:pt x="8692" y="17538"/>
                      </a:lnTo>
                      <a:lnTo>
                        <a:pt x="8763" y="17538"/>
                      </a:lnTo>
                      <a:cubicBezTo>
                        <a:pt x="8942" y="17538"/>
                        <a:pt x="9109" y="17527"/>
                        <a:pt x="9287" y="17527"/>
                      </a:cubicBezTo>
                      <a:lnTo>
                        <a:pt x="9132" y="149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5402375" y="4342475"/>
                  <a:ext cx="227150" cy="22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6" h="9085" extrusionOk="0">
                      <a:moveTo>
                        <a:pt x="4537" y="441"/>
                      </a:moveTo>
                      <a:cubicBezTo>
                        <a:pt x="6799" y="441"/>
                        <a:pt x="8633" y="2286"/>
                        <a:pt x="8633" y="4548"/>
                      </a:cubicBezTo>
                      <a:cubicBezTo>
                        <a:pt x="8633" y="6799"/>
                        <a:pt x="6799" y="8644"/>
                        <a:pt x="4537" y="8644"/>
                      </a:cubicBezTo>
                      <a:cubicBezTo>
                        <a:pt x="2275" y="8644"/>
                        <a:pt x="442" y="6799"/>
                        <a:pt x="442" y="4548"/>
                      </a:cubicBezTo>
                      <a:cubicBezTo>
                        <a:pt x="442" y="2286"/>
                        <a:pt x="2275" y="441"/>
                        <a:pt x="4537" y="441"/>
                      </a:cubicBezTo>
                      <a:close/>
                      <a:moveTo>
                        <a:pt x="4537" y="0"/>
                      </a:moveTo>
                      <a:cubicBezTo>
                        <a:pt x="2037" y="0"/>
                        <a:pt x="1" y="2036"/>
                        <a:pt x="1" y="4548"/>
                      </a:cubicBezTo>
                      <a:cubicBezTo>
                        <a:pt x="1" y="7049"/>
                        <a:pt x="2037" y="9085"/>
                        <a:pt x="4537" y="9085"/>
                      </a:cubicBezTo>
                      <a:cubicBezTo>
                        <a:pt x="7049" y="9085"/>
                        <a:pt x="9085" y="7049"/>
                        <a:pt x="9085" y="4548"/>
                      </a:cubicBezTo>
                      <a:cubicBezTo>
                        <a:pt x="9085" y="2036"/>
                        <a:pt x="7038" y="0"/>
                        <a:pt x="4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4" name="Google Shape;1524;p34"/>
              <p:cNvGrpSpPr/>
              <p:nvPr/>
            </p:nvGrpSpPr>
            <p:grpSpPr>
              <a:xfrm>
                <a:off x="4452575" y="4340100"/>
                <a:ext cx="1506450" cy="349750"/>
                <a:chOff x="4452575" y="4340100"/>
                <a:chExt cx="1506450" cy="349750"/>
              </a:xfrm>
            </p:grpSpPr>
            <p:grpSp>
              <p:nvGrpSpPr>
                <p:cNvPr id="1525" name="Google Shape;1525;p34"/>
                <p:cNvGrpSpPr/>
                <p:nvPr/>
              </p:nvGrpSpPr>
              <p:grpSpPr>
                <a:xfrm>
                  <a:off x="5077350" y="4340150"/>
                  <a:ext cx="881675" cy="349700"/>
                  <a:chOff x="5077350" y="4340150"/>
                  <a:chExt cx="881675" cy="349700"/>
                </a:xfrm>
              </p:grpSpPr>
              <p:sp>
                <p:nvSpPr>
                  <p:cNvPr id="1526" name="Google Shape;1526;p34"/>
                  <p:cNvSpPr/>
                  <p:nvPr/>
                </p:nvSpPr>
                <p:spPr>
                  <a:xfrm>
                    <a:off x="5077350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1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20" y="2939"/>
                          <a:pt x="834" y="2713"/>
                          <a:pt x="667" y="2391"/>
                        </a:cubicBezTo>
                        <a:cubicBezTo>
                          <a:pt x="500" y="2082"/>
                          <a:pt x="465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03" y="605"/>
                        </a:cubicBezTo>
                        <a:cubicBezTo>
                          <a:pt x="1405" y="498"/>
                          <a:pt x="1620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1" y="0"/>
                          <a:pt x="1259" y="72"/>
                          <a:pt x="1000" y="212"/>
                        </a:cubicBezTo>
                        <a:cubicBezTo>
                          <a:pt x="584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70" y="3332"/>
                          <a:pt x="1322" y="3463"/>
                        </a:cubicBezTo>
                        <a:cubicBezTo>
                          <a:pt x="1501" y="3522"/>
                          <a:pt x="1667" y="3546"/>
                          <a:pt x="1834" y="3546"/>
                        </a:cubicBezTo>
                        <a:cubicBezTo>
                          <a:pt x="2132" y="3546"/>
                          <a:pt x="2417" y="3475"/>
                          <a:pt x="2667" y="3332"/>
                        </a:cubicBezTo>
                        <a:cubicBezTo>
                          <a:pt x="3537" y="2867"/>
                          <a:pt x="3858" y="1796"/>
                          <a:pt x="3394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34"/>
                  <p:cNvSpPr/>
                  <p:nvPr/>
                </p:nvSpPr>
                <p:spPr>
                  <a:xfrm>
                    <a:off x="5077350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3" y="701"/>
                          <a:pt x="3001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8" y="3073"/>
                          <a:pt x="1453" y="3035"/>
                        </a:cubicBezTo>
                        <a:cubicBezTo>
                          <a:pt x="1120" y="2928"/>
                          <a:pt x="834" y="2701"/>
                          <a:pt x="667" y="2392"/>
                        </a:cubicBezTo>
                        <a:cubicBezTo>
                          <a:pt x="500" y="2082"/>
                          <a:pt x="465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5" y="606"/>
                        </a:cubicBezTo>
                        <a:cubicBezTo>
                          <a:pt x="1405" y="499"/>
                          <a:pt x="1620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4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70" y="3332"/>
                          <a:pt x="1322" y="3463"/>
                        </a:cubicBezTo>
                        <a:cubicBezTo>
                          <a:pt x="1501" y="3511"/>
                          <a:pt x="1667" y="3535"/>
                          <a:pt x="1834" y="3535"/>
                        </a:cubicBezTo>
                        <a:cubicBezTo>
                          <a:pt x="2132" y="3535"/>
                          <a:pt x="2417" y="3463"/>
                          <a:pt x="2667" y="3332"/>
                        </a:cubicBezTo>
                        <a:cubicBezTo>
                          <a:pt x="3537" y="2868"/>
                          <a:pt x="3858" y="1797"/>
                          <a:pt x="3394" y="927"/>
                        </a:cubicBezTo>
                        <a:cubicBezTo>
                          <a:pt x="3074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34"/>
                  <p:cNvSpPr/>
                  <p:nvPr/>
                </p:nvSpPr>
                <p:spPr>
                  <a:xfrm>
                    <a:off x="5862575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0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19" y="2939"/>
                          <a:pt x="833" y="2713"/>
                          <a:pt x="667" y="2391"/>
                        </a:cubicBezTo>
                        <a:cubicBezTo>
                          <a:pt x="500" y="2082"/>
                          <a:pt x="464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14" y="605"/>
                        </a:cubicBezTo>
                        <a:cubicBezTo>
                          <a:pt x="1405" y="498"/>
                          <a:pt x="1619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0" y="0"/>
                          <a:pt x="1259" y="72"/>
                          <a:pt x="1000" y="212"/>
                        </a:cubicBezTo>
                        <a:cubicBezTo>
                          <a:pt x="583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69" y="3332"/>
                          <a:pt x="1322" y="3463"/>
                        </a:cubicBezTo>
                        <a:cubicBezTo>
                          <a:pt x="1500" y="3522"/>
                          <a:pt x="1667" y="3546"/>
                          <a:pt x="1834" y="3546"/>
                        </a:cubicBezTo>
                        <a:cubicBezTo>
                          <a:pt x="2131" y="3546"/>
                          <a:pt x="2417" y="3475"/>
                          <a:pt x="2679" y="3332"/>
                        </a:cubicBezTo>
                        <a:cubicBezTo>
                          <a:pt x="3536" y="2867"/>
                          <a:pt x="3858" y="1796"/>
                          <a:pt x="3393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34"/>
                  <p:cNvSpPr/>
                  <p:nvPr/>
                </p:nvSpPr>
                <p:spPr>
                  <a:xfrm>
                    <a:off x="5862575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2" y="701"/>
                          <a:pt x="3000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7" y="3073"/>
                          <a:pt x="1453" y="3035"/>
                        </a:cubicBezTo>
                        <a:cubicBezTo>
                          <a:pt x="1119" y="2928"/>
                          <a:pt x="833" y="2701"/>
                          <a:pt x="667" y="2392"/>
                        </a:cubicBezTo>
                        <a:cubicBezTo>
                          <a:pt x="500" y="2082"/>
                          <a:pt x="464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4" y="606"/>
                        </a:cubicBezTo>
                        <a:cubicBezTo>
                          <a:pt x="1405" y="499"/>
                          <a:pt x="1619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3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69" y="3332"/>
                          <a:pt x="1322" y="3463"/>
                        </a:cubicBezTo>
                        <a:cubicBezTo>
                          <a:pt x="1500" y="3511"/>
                          <a:pt x="1667" y="3535"/>
                          <a:pt x="1834" y="3535"/>
                        </a:cubicBezTo>
                        <a:cubicBezTo>
                          <a:pt x="2131" y="3535"/>
                          <a:pt x="2417" y="3463"/>
                          <a:pt x="2679" y="3332"/>
                        </a:cubicBezTo>
                        <a:cubicBezTo>
                          <a:pt x="3536" y="2868"/>
                          <a:pt x="3858" y="1797"/>
                          <a:pt x="3393" y="927"/>
                        </a:cubicBezTo>
                        <a:cubicBezTo>
                          <a:pt x="3073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30" name="Google Shape;1530;p34"/>
                <p:cNvSpPr/>
                <p:nvPr/>
              </p:nvSpPr>
              <p:spPr>
                <a:xfrm>
                  <a:off x="4452575" y="4340100"/>
                  <a:ext cx="231000" cy="34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0" h="13990" extrusionOk="0">
                      <a:moveTo>
                        <a:pt x="4620" y="452"/>
                      </a:moveTo>
                      <a:cubicBezTo>
                        <a:pt x="6918" y="452"/>
                        <a:pt x="8799" y="2322"/>
                        <a:pt x="8799" y="4620"/>
                      </a:cubicBezTo>
                      <a:lnTo>
                        <a:pt x="8799" y="9370"/>
                      </a:lnTo>
                      <a:cubicBezTo>
                        <a:pt x="8799" y="11668"/>
                        <a:pt x="6918" y="13549"/>
                        <a:pt x="4620" y="13549"/>
                      </a:cubicBezTo>
                      <a:cubicBezTo>
                        <a:pt x="2322" y="13549"/>
                        <a:pt x="441" y="11680"/>
                        <a:pt x="441" y="9370"/>
                      </a:cubicBezTo>
                      <a:lnTo>
                        <a:pt x="441" y="4620"/>
                      </a:lnTo>
                      <a:cubicBezTo>
                        <a:pt x="441" y="2322"/>
                        <a:pt x="2322" y="452"/>
                        <a:pt x="4620" y="452"/>
                      </a:cubicBezTo>
                      <a:close/>
                      <a:moveTo>
                        <a:pt x="4620" y="0"/>
                      </a:moveTo>
                      <a:cubicBezTo>
                        <a:pt x="2072" y="0"/>
                        <a:pt x="0" y="2072"/>
                        <a:pt x="0" y="4620"/>
                      </a:cubicBezTo>
                      <a:lnTo>
                        <a:pt x="0" y="9370"/>
                      </a:lnTo>
                      <a:cubicBezTo>
                        <a:pt x="0" y="11918"/>
                        <a:pt x="2072" y="13990"/>
                        <a:pt x="4620" y="13990"/>
                      </a:cubicBezTo>
                      <a:cubicBezTo>
                        <a:pt x="7168" y="13990"/>
                        <a:pt x="9239" y="11918"/>
                        <a:pt x="9239" y="9370"/>
                      </a:cubicBezTo>
                      <a:lnTo>
                        <a:pt x="9239" y="4620"/>
                      </a:lnTo>
                      <a:cubicBezTo>
                        <a:pt x="9239" y="2072"/>
                        <a:pt x="7168" y="0"/>
                        <a:pt x="46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1" name="Google Shape;1531;p34"/>
            <p:cNvGrpSpPr/>
            <p:nvPr/>
          </p:nvGrpSpPr>
          <p:grpSpPr>
            <a:xfrm>
              <a:off x="4194200" y="5855475"/>
              <a:ext cx="2151775" cy="338750"/>
              <a:chOff x="4194200" y="4345750"/>
              <a:chExt cx="2151775" cy="338750"/>
            </a:xfrm>
          </p:grpSpPr>
          <p:sp>
            <p:nvSpPr>
              <p:cNvPr id="1532" name="Google Shape;1532;p34"/>
              <p:cNvSpPr/>
              <p:nvPr/>
            </p:nvSpPr>
            <p:spPr>
              <a:xfrm>
                <a:off x="4194200" y="4345750"/>
                <a:ext cx="219700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3550" extrusionOk="0">
                    <a:moveTo>
                      <a:pt x="4394" y="0"/>
                    </a:moveTo>
                    <a:cubicBezTo>
                      <a:pt x="1965" y="0"/>
                      <a:pt x="1" y="1965"/>
                      <a:pt x="1" y="4394"/>
                    </a:cubicBezTo>
                    <a:lnTo>
                      <a:pt x="1" y="9144"/>
                    </a:lnTo>
                    <a:cubicBezTo>
                      <a:pt x="1" y="11573"/>
                      <a:pt x="1965" y="13550"/>
                      <a:pt x="4394" y="13550"/>
                    </a:cubicBezTo>
                    <a:cubicBezTo>
                      <a:pt x="6823" y="13550"/>
                      <a:pt x="8787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3" y="0"/>
                      <a:pt x="4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6126000" y="4345750"/>
                <a:ext cx="2199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13550" extrusionOk="0">
                    <a:moveTo>
                      <a:pt x="4393" y="0"/>
                    </a:moveTo>
                    <a:cubicBezTo>
                      <a:pt x="1965" y="0"/>
                      <a:pt x="0" y="1965"/>
                      <a:pt x="0" y="4394"/>
                    </a:cubicBezTo>
                    <a:lnTo>
                      <a:pt x="0" y="9144"/>
                    </a:lnTo>
                    <a:cubicBezTo>
                      <a:pt x="0" y="11573"/>
                      <a:pt x="1965" y="13550"/>
                      <a:pt x="4393" y="13550"/>
                    </a:cubicBezTo>
                    <a:cubicBezTo>
                      <a:pt x="6822" y="13550"/>
                      <a:pt x="8799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2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4" name="Google Shape;1534;p34"/>
            <p:cNvSpPr/>
            <p:nvPr/>
          </p:nvSpPr>
          <p:spPr>
            <a:xfrm>
              <a:off x="4153425" y="625372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4"/>
          <p:cNvGrpSpPr/>
          <p:nvPr/>
        </p:nvGrpSpPr>
        <p:grpSpPr>
          <a:xfrm rot="-5400000">
            <a:off x="5795551" y="2037965"/>
            <a:ext cx="1110823" cy="3082177"/>
            <a:chOff x="-1318837" y="1750050"/>
            <a:chExt cx="747425" cy="2073725"/>
          </a:xfrm>
        </p:grpSpPr>
        <p:sp>
          <p:nvSpPr>
            <p:cNvPr id="1536" name="Google Shape;1536;p34"/>
            <p:cNvSpPr/>
            <p:nvPr/>
          </p:nvSpPr>
          <p:spPr>
            <a:xfrm>
              <a:off x="-1313187" y="3152300"/>
              <a:ext cx="736125" cy="443250"/>
            </a:xfrm>
            <a:custGeom>
              <a:avLst/>
              <a:gdLst/>
              <a:ahLst/>
              <a:cxnLst/>
              <a:rect l="l" t="t" r="r" b="b"/>
              <a:pathLst>
                <a:path w="29445" h="17730" extrusionOk="0">
                  <a:moveTo>
                    <a:pt x="1" y="1"/>
                  </a:moveTo>
                  <a:lnTo>
                    <a:pt x="1" y="17729"/>
                  </a:lnTo>
                  <a:lnTo>
                    <a:pt x="29445" y="1772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-1273287" y="2680525"/>
              <a:ext cx="639975" cy="446500"/>
            </a:xfrm>
            <a:custGeom>
              <a:avLst/>
              <a:gdLst/>
              <a:ahLst/>
              <a:cxnLst/>
              <a:rect l="l" t="t" r="r" b="b"/>
              <a:pathLst>
                <a:path w="2559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441" y="17860"/>
                  </a:lnTo>
                  <a:lnTo>
                    <a:pt x="441" y="1"/>
                  </a:lnTo>
                  <a:close/>
                  <a:moveTo>
                    <a:pt x="1929" y="1"/>
                  </a:moveTo>
                  <a:lnTo>
                    <a:pt x="1929" y="17860"/>
                  </a:lnTo>
                  <a:lnTo>
                    <a:pt x="2381" y="17860"/>
                  </a:lnTo>
                  <a:lnTo>
                    <a:pt x="2381" y="1"/>
                  </a:lnTo>
                  <a:close/>
                  <a:moveTo>
                    <a:pt x="3870" y="1"/>
                  </a:moveTo>
                  <a:lnTo>
                    <a:pt x="3870" y="17860"/>
                  </a:lnTo>
                  <a:lnTo>
                    <a:pt x="4310" y="17860"/>
                  </a:lnTo>
                  <a:lnTo>
                    <a:pt x="4310" y="1"/>
                  </a:lnTo>
                  <a:close/>
                  <a:moveTo>
                    <a:pt x="5798" y="1"/>
                  </a:moveTo>
                  <a:lnTo>
                    <a:pt x="5798" y="17860"/>
                  </a:lnTo>
                  <a:lnTo>
                    <a:pt x="6251" y="17860"/>
                  </a:lnTo>
                  <a:lnTo>
                    <a:pt x="6251" y="1"/>
                  </a:lnTo>
                  <a:close/>
                  <a:moveTo>
                    <a:pt x="7739" y="1"/>
                  </a:moveTo>
                  <a:lnTo>
                    <a:pt x="7739" y="17860"/>
                  </a:lnTo>
                  <a:lnTo>
                    <a:pt x="8180" y="17860"/>
                  </a:lnTo>
                  <a:lnTo>
                    <a:pt x="8180" y="1"/>
                  </a:lnTo>
                  <a:close/>
                  <a:moveTo>
                    <a:pt x="9668" y="1"/>
                  </a:moveTo>
                  <a:lnTo>
                    <a:pt x="9668" y="17860"/>
                  </a:lnTo>
                  <a:lnTo>
                    <a:pt x="10120" y="17860"/>
                  </a:lnTo>
                  <a:lnTo>
                    <a:pt x="10120" y="1"/>
                  </a:lnTo>
                  <a:close/>
                  <a:moveTo>
                    <a:pt x="11609" y="1"/>
                  </a:moveTo>
                  <a:lnTo>
                    <a:pt x="11609" y="17860"/>
                  </a:lnTo>
                  <a:lnTo>
                    <a:pt x="12049" y="17860"/>
                  </a:lnTo>
                  <a:lnTo>
                    <a:pt x="12049" y="1"/>
                  </a:lnTo>
                  <a:close/>
                  <a:moveTo>
                    <a:pt x="13537" y="1"/>
                  </a:moveTo>
                  <a:lnTo>
                    <a:pt x="13537" y="17860"/>
                  </a:lnTo>
                  <a:lnTo>
                    <a:pt x="13990" y="17860"/>
                  </a:lnTo>
                  <a:lnTo>
                    <a:pt x="13990" y="1"/>
                  </a:lnTo>
                  <a:close/>
                  <a:moveTo>
                    <a:pt x="15478" y="1"/>
                  </a:moveTo>
                  <a:lnTo>
                    <a:pt x="15478" y="17860"/>
                  </a:lnTo>
                  <a:lnTo>
                    <a:pt x="15919" y="17860"/>
                  </a:lnTo>
                  <a:lnTo>
                    <a:pt x="15919" y="1"/>
                  </a:lnTo>
                  <a:close/>
                  <a:moveTo>
                    <a:pt x="17407" y="1"/>
                  </a:moveTo>
                  <a:lnTo>
                    <a:pt x="17407" y="17860"/>
                  </a:lnTo>
                  <a:lnTo>
                    <a:pt x="17859" y="17860"/>
                  </a:lnTo>
                  <a:lnTo>
                    <a:pt x="17859" y="1"/>
                  </a:lnTo>
                  <a:close/>
                  <a:moveTo>
                    <a:pt x="19348" y="1"/>
                  </a:moveTo>
                  <a:lnTo>
                    <a:pt x="19348" y="17860"/>
                  </a:lnTo>
                  <a:lnTo>
                    <a:pt x="19788" y="17860"/>
                  </a:lnTo>
                  <a:lnTo>
                    <a:pt x="19788" y="1"/>
                  </a:lnTo>
                  <a:close/>
                  <a:moveTo>
                    <a:pt x="21277" y="1"/>
                  </a:moveTo>
                  <a:lnTo>
                    <a:pt x="21277" y="17860"/>
                  </a:lnTo>
                  <a:lnTo>
                    <a:pt x="21729" y="17860"/>
                  </a:lnTo>
                  <a:lnTo>
                    <a:pt x="21729" y="1"/>
                  </a:lnTo>
                  <a:close/>
                  <a:moveTo>
                    <a:pt x="23217" y="1"/>
                  </a:moveTo>
                  <a:lnTo>
                    <a:pt x="23217" y="17860"/>
                  </a:lnTo>
                  <a:lnTo>
                    <a:pt x="23658" y="17860"/>
                  </a:lnTo>
                  <a:lnTo>
                    <a:pt x="23658" y="1"/>
                  </a:lnTo>
                  <a:close/>
                  <a:moveTo>
                    <a:pt x="25146" y="1"/>
                  </a:moveTo>
                  <a:lnTo>
                    <a:pt x="25146" y="17860"/>
                  </a:lnTo>
                  <a:lnTo>
                    <a:pt x="25599" y="17860"/>
                  </a:lnTo>
                  <a:lnTo>
                    <a:pt x="25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-1201262" y="1750050"/>
              <a:ext cx="512300" cy="112250"/>
            </a:xfrm>
            <a:custGeom>
              <a:avLst/>
              <a:gdLst/>
              <a:ahLst/>
              <a:cxnLst/>
              <a:rect l="l" t="t" r="r" b="b"/>
              <a:pathLst>
                <a:path w="20492" h="4490" extrusionOk="0">
                  <a:moveTo>
                    <a:pt x="0" y="1"/>
                  </a:moveTo>
                  <a:lnTo>
                    <a:pt x="0" y="4489"/>
                  </a:lnTo>
                  <a:lnTo>
                    <a:pt x="20491" y="4489"/>
                  </a:lnTo>
                  <a:lnTo>
                    <a:pt x="20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-1187287" y="1776250"/>
              <a:ext cx="487600" cy="59550"/>
            </a:xfrm>
            <a:custGeom>
              <a:avLst/>
              <a:gdLst/>
              <a:ahLst/>
              <a:cxnLst/>
              <a:rect l="l" t="t" r="r" b="b"/>
              <a:pathLst>
                <a:path w="19504" h="2382" extrusionOk="0">
                  <a:moveTo>
                    <a:pt x="1" y="0"/>
                  </a:moveTo>
                  <a:lnTo>
                    <a:pt x="1" y="2382"/>
                  </a:lnTo>
                  <a:lnTo>
                    <a:pt x="453" y="2382"/>
                  </a:lnTo>
                  <a:lnTo>
                    <a:pt x="453" y="0"/>
                  </a:lnTo>
                  <a:close/>
                  <a:moveTo>
                    <a:pt x="1192" y="0"/>
                  </a:moveTo>
                  <a:lnTo>
                    <a:pt x="1192" y="2382"/>
                  </a:lnTo>
                  <a:lnTo>
                    <a:pt x="1644" y="2382"/>
                  </a:lnTo>
                  <a:lnTo>
                    <a:pt x="1644" y="0"/>
                  </a:lnTo>
                  <a:close/>
                  <a:moveTo>
                    <a:pt x="2382" y="0"/>
                  </a:moveTo>
                  <a:lnTo>
                    <a:pt x="2382" y="2382"/>
                  </a:lnTo>
                  <a:lnTo>
                    <a:pt x="2835" y="2382"/>
                  </a:lnTo>
                  <a:lnTo>
                    <a:pt x="2835" y="0"/>
                  </a:lnTo>
                  <a:close/>
                  <a:moveTo>
                    <a:pt x="3573" y="0"/>
                  </a:moveTo>
                  <a:lnTo>
                    <a:pt x="3573" y="2382"/>
                  </a:lnTo>
                  <a:lnTo>
                    <a:pt x="4025" y="2382"/>
                  </a:lnTo>
                  <a:lnTo>
                    <a:pt x="4025" y="0"/>
                  </a:lnTo>
                  <a:close/>
                  <a:moveTo>
                    <a:pt x="4763" y="0"/>
                  </a:moveTo>
                  <a:lnTo>
                    <a:pt x="4763" y="2382"/>
                  </a:lnTo>
                  <a:lnTo>
                    <a:pt x="5216" y="2382"/>
                  </a:lnTo>
                  <a:lnTo>
                    <a:pt x="5216" y="0"/>
                  </a:lnTo>
                  <a:close/>
                  <a:moveTo>
                    <a:pt x="5954" y="0"/>
                  </a:moveTo>
                  <a:lnTo>
                    <a:pt x="5954" y="2382"/>
                  </a:lnTo>
                  <a:lnTo>
                    <a:pt x="6407" y="2382"/>
                  </a:lnTo>
                  <a:lnTo>
                    <a:pt x="6407" y="0"/>
                  </a:lnTo>
                  <a:close/>
                  <a:moveTo>
                    <a:pt x="7145" y="0"/>
                  </a:moveTo>
                  <a:lnTo>
                    <a:pt x="7145" y="2382"/>
                  </a:lnTo>
                  <a:lnTo>
                    <a:pt x="7597" y="2382"/>
                  </a:lnTo>
                  <a:lnTo>
                    <a:pt x="7597" y="0"/>
                  </a:lnTo>
                  <a:close/>
                  <a:moveTo>
                    <a:pt x="8335" y="0"/>
                  </a:moveTo>
                  <a:lnTo>
                    <a:pt x="8335" y="2382"/>
                  </a:lnTo>
                  <a:lnTo>
                    <a:pt x="8788" y="2382"/>
                  </a:lnTo>
                  <a:lnTo>
                    <a:pt x="8788" y="0"/>
                  </a:lnTo>
                  <a:close/>
                  <a:moveTo>
                    <a:pt x="9526" y="0"/>
                  </a:moveTo>
                  <a:lnTo>
                    <a:pt x="9526" y="2382"/>
                  </a:lnTo>
                  <a:lnTo>
                    <a:pt x="9978" y="2382"/>
                  </a:lnTo>
                  <a:lnTo>
                    <a:pt x="9978" y="0"/>
                  </a:lnTo>
                  <a:close/>
                  <a:moveTo>
                    <a:pt x="10717" y="0"/>
                  </a:moveTo>
                  <a:lnTo>
                    <a:pt x="10717" y="2382"/>
                  </a:lnTo>
                  <a:lnTo>
                    <a:pt x="11169" y="2382"/>
                  </a:lnTo>
                  <a:lnTo>
                    <a:pt x="11169" y="0"/>
                  </a:lnTo>
                  <a:close/>
                  <a:moveTo>
                    <a:pt x="11907" y="0"/>
                  </a:moveTo>
                  <a:lnTo>
                    <a:pt x="11907" y="2382"/>
                  </a:lnTo>
                  <a:lnTo>
                    <a:pt x="12360" y="2382"/>
                  </a:lnTo>
                  <a:lnTo>
                    <a:pt x="12360" y="0"/>
                  </a:lnTo>
                  <a:close/>
                  <a:moveTo>
                    <a:pt x="13098" y="0"/>
                  </a:moveTo>
                  <a:lnTo>
                    <a:pt x="13098" y="2382"/>
                  </a:lnTo>
                  <a:lnTo>
                    <a:pt x="13550" y="2382"/>
                  </a:lnTo>
                  <a:lnTo>
                    <a:pt x="13550" y="0"/>
                  </a:lnTo>
                  <a:close/>
                  <a:moveTo>
                    <a:pt x="14288" y="0"/>
                  </a:moveTo>
                  <a:lnTo>
                    <a:pt x="14288" y="2382"/>
                  </a:lnTo>
                  <a:lnTo>
                    <a:pt x="14741" y="2382"/>
                  </a:lnTo>
                  <a:lnTo>
                    <a:pt x="14741" y="0"/>
                  </a:lnTo>
                  <a:close/>
                  <a:moveTo>
                    <a:pt x="15479" y="0"/>
                  </a:moveTo>
                  <a:lnTo>
                    <a:pt x="15479" y="2382"/>
                  </a:lnTo>
                  <a:lnTo>
                    <a:pt x="15932" y="2382"/>
                  </a:lnTo>
                  <a:lnTo>
                    <a:pt x="15932" y="0"/>
                  </a:lnTo>
                  <a:close/>
                  <a:moveTo>
                    <a:pt x="16670" y="0"/>
                  </a:moveTo>
                  <a:lnTo>
                    <a:pt x="16670" y="2382"/>
                  </a:lnTo>
                  <a:lnTo>
                    <a:pt x="17122" y="2382"/>
                  </a:lnTo>
                  <a:lnTo>
                    <a:pt x="17122" y="0"/>
                  </a:lnTo>
                  <a:close/>
                  <a:moveTo>
                    <a:pt x="17860" y="0"/>
                  </a:moveTo>
                  <a:lnTo>
                    <a:pt x="17860" y="2382"/>
                  </a:lnTo>
                  <a:lnTo>
                    <a:pt x="18313" y="2382"/>
                  </a:lnTo>
                  <a:lnTo>
                    <a:pt x="18313" y="0"/>
                  </a:lnTo>
                  <a:close/>
                  <a:moveTo>
                    <a:pt x="19051" y="0"/>
                  </a:moveTo>
                  <a:lnTo>
                    <a:pt x="19051" y="2382"/>
                  </a:lnTo>
                  <a:lnTo>
                    <a:pt x="19503" y="2382"/>
                  </a:lnTo>
                  <a:lnTo>
                    <a:pt x="19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-1048862" y="2482300"/>
              <a:ext cx="207200" cy="95275"/>
            </a:xfrm>
            <a:custGeom>
              <a:avLst/>
              <a:gdLst/>
              <a:ahLst/>
              <a:cxnLst/>
              <a:rect l="l" t="t" r="r" b="b"/>
              <a:pathLst>
                <a:path w="8288" h="3811" extrusionOk="0">
                  <a:moveTo>
                    <a:pt x="1905" y="0"/>
                  </a:moveTo>
                  <a:cubicBezTo>
                    <a:pt x="858" y="0"/>
                    <a:pt x="0" y="857"/>
                    <a:pt x="0" y="1905"/>
                  </a:cubicBezTo>
                  <a:cubicBezTo>
                    <a:pt x="0" y="2953"/>
                    <a:pt x="858" y="3810"/>
                    <a:pt x="1905" y="3810"/>
                  </a:cubicBezTo>
                  <a:lnTo>
                    <a:pt x="6394" y="3810"/>
                  </a:lnTo>
                  <a:cubicBezTo>
                    <a:pt x="7442" y="3810"/>
                    <a:pt x="8287" y="2953"/>
                    <a:pt x="8287" y="1905"/>
                  </a:cubicBezTo>
                  <a:cubicBezTo>
                    <a:pt x="8287" y="857"/>
                    <a:pt x="7442" y="0"/>
                    <a:pt x="6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-1054212" y="2340300"/>
              <a:ext cx="408100" cy="106300"/>
            </a:xfrm>
            <a:custGeom>
              <a:avLst/>
              <a:gdLst/>
              <a:ahLst/>
              <a:cxnLst/>
              <a:rect l="l" t="t" r="r" b="b"/>
              <a:pathLst>
                <a:path w="16324" h="4252" extrusionOk="0">
                  <a:moveTo>
                    <a:pt x="14192" y="441"/>
                  </a:moveTo>
                  <a:cubicBezTo>
                    <a:pt x="15121" y="441"/>
                    <a:pt x="15871" y="1191"/>
                    <a:pt x="15871" y="2120"/>
                  </a:cubicBezTo>
                  <a:cubicBezTo>
                    <a:pt x="15871" y="3049"/>
                    <a:pt x="15121" y="3799"/>
                    <a:pt x="14192" y="3799"/>
                  </a:cubicBezTo>
                  <a:lnTo>
                    <a:pt x="2119" y="3799"/>
                  </a:lnTo>
                  <a:cubicBezTo>
                    <a:pt x="1191" y="3799"/>
                    <a:pt x="441" y="3049"/>
                    <a:pt x="441" y="2120"/>
                  </a:cubicBezTo>
                  <a:cubicBezTo>
                    <a:pt x="441" y="1191"/>
                    <a:pt x="1191" y="441"/>
                    <a:pt x="2119" y="441"/>
                  </a:cubicBezTo>
                  <a:close/>
                  <a:moveTo>
                    <a:pt x="2119" y="1"/>
                  </a:moveTo>
                  <a:cubicBezTo>
                    <a:pt x="953" y="1"/>
                    <a:pt x="0" y="953"/>
                    <a:pt x="0" y="2120"/>
                  </a:cubicBezTo>
                  <a:cubicBezTo>
                    <a:pt x="0" y="3299"/>
                    <a:pt x="953" y="4251"/>
                    <a:pt x="2119" y="4251"/>
                  </a:cubicBezTo>
                  <a:lnTo>
                    <a:pt x="14192" y="4251"/>
                  </a:lnTo>
                  <a:cubicBezTo>
                    <a:pt x="15371" y="4251"/>
                    <a:pt x="16324" y="3287"/>
                    <a:pt x="16324" y="2120"/>
                  </a:cubicBezTo>
                  <a:cubicBezTo>
                    <a:pt x="16324" y="953"/>
                    <a:pt x="15371" y="1"/>
                    <a:pt x="14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-750312" y="2345725"/>
              <a:ext cx="101825" cy="95150"/>
            </a:xfrm>
            <a:custGeom>
              <a:avLst/>
              <a:gdLst/>
              <a:ahLst/>
              <a:cxnLst/>
              <a:rect l="l" t="t" r="r" b="b"/>
              <a:pathLst>
                <a:path w="4073" h="3806" extrusionOk="0">
                  <a:moveTo>
                    <a:pt x="2039" y="1"/>
                  </a:moveTo>
                  <a:cubicBezTo>
                    <a:pt x="1114" y="1"/>
                    <a:pt x="296" y="676"/>
                    <a:pt x="155" y="1617"/>
                  </a:cubicBezTo>
                  <a:cubicBezTo>
                    <a:pt x="0" y="2653"/>
                    <a:pt x="715" y="3629"/>
                    <a:pt x="1751" y="3784"/>
                  </a:cubicBezTo>
                  <a:cubicBezTo>
                    <a:pt x="1846" y="3798"/>
                    <a:pt x="1940" y="3805"/>
                    <a:pt x="2033" y="3805"/>
                  </a:cubicBezTo>
                  <a:cubicBezTo>
                    <a:pt x="2959" y="3805"/>
                    <a:pt x="3777" y="3130"/>
                    <a:pt x="3918" y="2189"/>
                  </a:cubicBezTo>
                  <a:cubicBezTo>
                    <a:pt x="4072" y="1153"/>
                    <a:pt x="3358" y="177"/>
                    <a:pt x="2322" y="22"/>
                  </a:cubicBezTo>
                  <a:cubicBezTo>
                    <a:pt x="2227" y="8"/>
                    <a:pt x="2133" y="1"/>
                    <a:pt x="2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-1276862" y="3591650"/>
              <a:ext cx="663500" cy="196175"/>
            </a:xfrm>
            <a:custGeom>
              <a:avLst/>
              <a:gdLst/>
              <a:ahLst/>
              <a:cxnLst/>
              <a:rect l="l" t="t" r="r" b="b"/>
              <a:pathLst>
                <a:path w="26540" h="7847" extrusionOk="0">
                  <a:moveTo>
                    <a:pt x="0" y="1"/>
                  </a:moveTo>
                  <a:lnTo>
                    <a:pt x="0" y="7847"/>
                  </a:lnTo>
                  <a:lnTo>
                    <a:pt x="26539" y="7847"/>
                  </a:lnTo>
                  <a:lnTo>
                    <a:pt x="2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-1276862" y="3787800"/>
              <a:ext cx="663500" cy="35975"/>
            </a:xfrm>
            <a:custGeom>
              <a:avLst/>
              <a:gdLst/>
              <a:ahLst/>
              <a:cxnLst/>
              <a:rect l="l" t="t" r="r" b="b"/>
              <a:pathLst>
                <a:path w="26540" h="1439" extrusionOk="0">
                  <a:moveTo>
                    <a:pt x="0" y="1"/>
                  </a:moveTo>
                  <a:cubicBezTo>
                    <a:pt x="4370" y="959"/>
                    <a:pt x="8820" y="1438"/>
                    <a:pt x="13270" y="1438"/>
                  </a:cubicBezTo>
                  <a:cubicBezTo>
                    <a:pt x="17720" y="1438"/>
                    <a:pt x="22170" y="959"/>
                    <a:pt x="26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4"/>
            <p:cNvGrpSpPr/>
            <p:nvPr/>
          </p:nvGrpSpPr>
          <p:grpSpPr>
            <a:xfrm>
              <a:off x="-1318837" y="1856625"/>
              <a:ext cx="747425" cy="1740700"/>
              <a:chOff x="1918025" y="2285975"/>
              <a:chExt cx="747425" cy="1740700"/>
            </a:xfrm>
          </p:grpSpPr>
          <p:sp>
            <p:nvSpPr>
              <p:cNvPr id="1546" name="Google Shape;1546;p34"/>
              <p:cNvSpPr/>
              <p:nvPr/>
            </p:nvSpPr>
            <p:spPr>
              <a:xfrm>
                <a:off x="1988575" y="2285975"/>
                <a:ext cx="6063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2691" extrusionOk="0">
                    <a:moveTo>
                      <a:pt x="23801" y="441"/>
                    </a:moveTo>
                    <a:lnTo>
                      <a:pt x="23801" y="2239"/>
                    </a:lnTo>
                    <a:lnTo>
                      <a:pt x="453" y="2239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2465"/>
                    </a:lnTo>
                    <a:lnTo>
                      <a:pt x="226" y="2691"/>
                    </a:lnTo>
                    <a:lnTo>
                      <a:pt x="24027" y="2691"/>
                    </a:lnTo>
                    <a:lnTo>
                      <a:pt x="24253" y="2465"/>
                    </a:lnTo>
                    <a:lnTo>
                      <a:pt x="24253" y="226"/>
                    </a:lnTo>
                    <a:lnTo>
                      <a:pt x="240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1955225" y="2341925"/>
                <a:ext cx="673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2692" extrusionOk="0">
                    <a:moveTo>
                      <a:pt x="25230" y="453"/>
                    </a:moveTo>
                    <a:lnTo>
                      <a:pt x="26325" y="2251"/>
                    </a:lnTo>
                    <a:lnTo>
                      <a:pt x="596" y="2251"/>
                    </a:lnTo>
                    <a:lnTo>
                      <a:pt x="1691" y="453"/>
                    </a:lnTo>
                    <a:close/>
                    <a:moveTo>
                      <a:pt x="1560" y="1"/>
                    </a:moveTo>
                    <a:lnTo>
                      <a:pt x="1370" y="108"/>
                    </a:lnTo>
                    <a:lnTo>
                      <a:pt x="1" y="2358"/>
                    </a:lnTo>
                    <a:lnTo>
                      <a:pt x="191" y="2691"/>
                    </a:lnTo>
                    <a:lnTo>
                      <a:pt x="26730" y="2691"/>
                    </a:lnTo>
                    <a:lnTo>
                      <a:pt x="26921" y="2358"/>
                    </a:lnTo>
                    <a:lnTo>
                      <a:pt x="25552" y="108"/>
                    </a:lnTo>
                    <a:lnTo>
                      <a:pt x="25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1954625" y="2398175"/>
                <a:ext cx="674225" cy="2706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0824" extrusionOk="0">
                    <a:moveTo>
                      <a:pt x="26528" y="441"/>
                    </a:moveTo>
                    <a:lnTo>
                      <a:pt x="26528" y="10371"/>
                    </a:lnTo>
                    <a:lnTo>
                      <a:pt x="441" y="10371"/>
                    </a:lnTo>
                    <a:lnTo>
                      <a:pt x="441" y="441"/>
                    </a:lnTo>
                    <a:close/>
                    <a:moveTo>
                      <a:pt x="215" y="1"/>
                    </a:moveTo>
                    <a:lnTo>
                      <a:pt x="1" y="215"/>
                    </a:lnTo>
                    <a:lnTo>
                      <a:pt x="1" y="10597"/>
                    </a:lnTo>
                    <a:lnTo>
                      <a:pt x="215" y="10824"/>
                    </a:lnTo>
                    <a:lnTo>
                      <a:pt x="26754" y="10824"/>
                    </a:lnTo>
                    <a:lnTo>
                      <a:pt x="26969" y="10597"/>
                    </a:lnTo>
                    <a:lnTo>
                      <a:pt x="26969" y="215"/>
                    </a:ln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954625" y="2657450"/>
                <a:ext cx="674225" cy="4036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6145" extrusionOk="0">
                    <a:moveTo>
                      <a:pt x="26528" y="453"/>
                    </a:moveTo>
                    <a:lnTo>
                      <a:pt x="26528" y="15704"/>
                    </a:lnTo>
                    <a:lnTo>
                      <a:pt x="441" y="15704"/>
                    </a:lnTo>
                    <a:lnTo>
                      <a:pt x="441" y="453"/>
                    </a:lnTo>
                    <a:close/>
                    <a:moveTo>
                      <a:pt x="215" y="0"/>
                    </a:moveTo>
                    <a:lnTo>
                      <a:pt x="1" y="226"/>
                    </a:lnTo>
                    <a:lnTo>
                      <a:pt x="1" y="15931"/>
                    </a:lnTo>
                    <a:lnTo>
                      <a:pt x="215" y="16145"/>
                    </a:lnTo>
                    <a:lnTo>
                      <a:pt x="26754" y="16145"/>
                    </a:lnTo>
                    <a:lnTo>
                      <a:pt x="26969" y="15931"/>
                    </a:lnTo>
                    <a:lnTo>
                      <a:pt x="26969" y="226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918025" y="3050050"/>
                <a:ext cx="747425" cy="976625"/>
              </a:xfrm>
              <a:custGeom>
                <a:avLst/>
                <a:gdLst/>
                <a:ahLst/>
                <a:cxnLst/>
                <a:rect l="l" t="t" r="r" b="b"/>
                <a:pathLst>
                  <a:path w="29897" h="39065" extrusionOk="0">
                    <a:moveTo>
                      <a:pt x="29456" y="441"/>
                    </a:moveTo>
                    <a:lnTo>
                      <a:pt x="29456" y="38612"/>
                    </a:lnTo>
                    <a:lnTo>
                      <a:pt x="441" y="38612"/>
                    </a:lnTo>
                    <a:lnTo>
                      <a:pt x="441" y="441"/>
                    </a:lnTo>
                    <a:close/>
                    <a:moveTo>
                      <a:pt x="227" y="0"/>
                    </a:moveTo>
                    <a:lnTo>
                      <a:pt x="0" y="227"/>
                    </a:lnTo>
                    <a:lnTo>
                      <a:pt x="0" y="38839"/>
                    </a:lnTo>
                    <a:lnTo>
                      <a:pt x="227" y="39065"/>
                    </a:lnTo>
                    <a:lnTo>
                      <a:pt x="29671" y="39065"/>
                    </a:lnTo>
                    <a:lnTo>
                      <a:pt x="29897" y="38839"/>
                    </a:lnTo>
                    <a:lnTo>
                      <a:pt x="29897" y="227"/>
                    </a:lnTo>
                    <a:lnTo>
                      <a:pt x="29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954625" y="2703875"/>
                <a:ext cx="674225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4288" extrusionOk="0">
                    <a:moveTo>
                      <a:pt x="26528" y="441"/>
                    </a:moveTo>
                    <a:lnTo>
                      <a:pt x="26528" y="13847"/>
                    </a:lnTo>
                    <a:lnTo>
                      <a:pt x="441" y="13847"/>
                    </a:lnTo>
                    <a:lnTo>
                      <a:pt x="441" y="441"/>
                    </a:lnTo>
                    <a:close/>
                    <a:moveTo>
                      <a:pt x="215" y="0"/>
                    </a:moveTo>
                    <a:lnTo>
                      <a:pt x="1" y="227"/>
                    </a:lnTo>
                    <a:lnTo>
                      <a:pt x="1" y="14074"/>
                    </a:lnTo>
                    <a:lnTo>
                      <a:pt x="215" y="14288"/>
                    </a:lnTo>
                    <a:lnTo>
                      <a:pt x="26754" y="14288"/>
                    </a:lnTo>
                    <a:lnTo>
                      <a:pt x="26969" y="14074"/>
                    </a:lnTo>
                    <a:lnTo>
                      <a:pt x="26969" y="227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2" name="Google Shape;1552;p34"/>
            <p:cNvSpPr/>
            <p:nvPr/>
          </p:nvSpPr>
          <p:spPr>
            <a:xfrm>
              <a:off x="-1278962" y="3296075"/>
              <a:ext cx="670950" cy="159875"/>
            </a:xfrm>
            <a:custGeom>
              <a:avLst/>
              <a:gdLst/>
              <a:ahLst/>
              <a:cxnLst/>
              <a:rect l="l" t="t" r="r" b="b"/>
              <a:pathLst>
                <a:path w="26838" h="6395" extrusionOk="0">
                  <a:moveTo>
                    <a:pt x="23647" y="453"/>
                  </a:moveTo>
                  <a:cubicBezTo>
                    <a:pt x="25159" y="453"/>
                    <a:pt x="26397" y="1679"/>
                    <a:pt x="26397" y="3203"/>
                  </a:cubicBezTo>
                  <a:cubicBezTo>
                    <a:pt x="26397" y="4716"/>
                    <a:pt x="25159" y="5954"/>
                    <a:pt x="23647" y="5954"/>
                  </a:cubicBezTo>
                  <a:lnTo>
                    <a:pt x="3192" y="5954"/>
                  </a:lnTo>
                  <a:cubicBezTo>
                    <a:pt x="1680" y="5954"/>
                    <a:pt x="441" y="4716"/>
                    <a:pt x="441" y="3203"/>
                  </a:cubicBezTo>
                  <a:cubicBezTo>
                    <a:pt x="441" y="1679"/>
                    <a:pt x="1680" y="453"/>
                    <a:pt x="3192" y="453"/>
                  </a:cubicBezTo>
                  <a:close/>
                  <a:moveTo>
                    <a:pt x="3192" y="1"/>
                  </a:moveTo>
                  <a:cubicBezTo>
                    <a:pt x="1430" y="1"/>
                    <a:pt x="1" y="1441"/>
                    <a:pt x="1" y="3203"/>
                  </a:cubicBezTo>
                  <a:cubicBezTo>
                    <a:pt x="1" y="4966"/>
                    <a:pt x="1430" y="6394"/>
                    <a:pt x="3192" y="6394"/>
                  </a:cubicBezTo>
                  <a:lnTo>
                    <a:pt x="23647" y="6394"/>
                  </a:lnTo>
                  <a:cubicBezTo>
                    <a:pt x="25409" y="6394"/>
                    <a:pt x="26838" y="4966"/>
                    <a:pt x="26838" y="3203"/>
                  </a:cubicBezTo>
                  <a:cubicBezTo>
                    <a:pt x="26838" y="1441"/>
                    <a:pt x="25409" y="1"/>
                    <a:pt x="23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4"/>
          <p:cNvGrpSpPr/>
          <p:nvPr/>
        </p:nvGrpSpPr>
        <p:grpSpPr>
          <a:xfrm>
            <a:off x="-318624" y="687686"/>
            <a:ext cx="2778333" cy="3272039"/>
            <a:chOff x="6065275" y="1704651"/>
            <a:chExt cx="1927925" cy="2270514"/>
          </a:xfrm>
        </p:grpSpPr>
        <p:grpSp>
          <p:nvGrpSpPr>
            <p:cNvPr id="1554" name="Google Shape;1554;p34"/>
            <p:cNvGrpSpPr/>
            <p:nvPr/>
          </p:nvGrpSpPr>
          <p:grpSpPr>
            <a:xfrm rot="-5400000">
              <a:off x="6589000" y="1462500"/>
              <a:ext cx="516750" cy="1552900"/>
              <a:chOff x="6509975" y="1383475"/>
              <a:chExt cx="516750" cy="1552900"/>
            </a:xfrm>
          </p:grpSpPr>
          <p:sp>
            <p:nvSpPr>
              <p:cNvPr id="1555" name="Google Shape;1555;p34"/>
              <p:cNvSpPr/>
              <p:nvPr/>
            </p:nvSpPr>
            <p:spPr>
              <a:xfrm>
                <a:off x="7015375" y="1383475"/>
                <a:ext cx="11350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2116" extrusionOk="0">
                    <a:moveTo>
                      <a:pt x="1" y="0"/>
                    </a:moveTo>
                    <a:lnTo>
                      <a:pt x="1" y="62115"/>
                    </a:lnTo>
                    <a:lnTo>
                      <a:pt x="453" y="6211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6509975" y="1383475"/>
                <a:ext cx="11025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62116" extrusionOk="0">
                    <a:moveTo>
                      <a:pt x="0" y="0"/>
                    </a:moveTo>
                    <a:lnTo>
                      <a:pt x="0" y="62115"/>
                    </a:lnTo>
                    <a:lnTo>
                      <a:pt x="441" y="62115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6554025" y="1409375"/>
                <a:ext cx="423575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28826" extrusionOk="0">
                    <a:moveTo>
                      <a:pt x="8478" y="453"/>
                    </a:moveTo>
                    <a:cubicBezTo>
                      <a:pt x="12895" y="453"/>
                      <a:pt x="16502" y="4048"/>
                      <a:pt x="16490" y="8466"/>
                    </a:cubicBezTo>
                    <a:lnTo>
                      <a:pt x="16490" y="20360"/>
                    </a:lnTo>
                    <a:cubicBezTo>
                      <a:pt x="16490" y="24777"/>
                      <a:pt x="12895" y="28373"/>
                      <a:pt x="8478" y="28373"/>
                    </a:cubicBezTo>
                    <a:cubicBezTo>
                      <a:pt x="4048" y="28373"/>
                      <a:pt x="453" y="24777"/>
                      <a:pt x="453" y="20360"/>
                    </a:cubicBezTo>
                    <a:lnTo>
                      <a:pt x="453" y="8466"/>
                    </a:lnTo>
                    <a:cubicBezTo>
                      <a:pt x="453" y="4048"/>
                      <a:pt x="4048" y="453"/>
                      <a:pt x="8478" y="453"/>
                    </a:cubicBezTo>
                    <a:close/>
                    <a:moveTo>
                      <a:pt x="8478" y="0"/>
                    </a:moveTo>
                    <a:cubicBezTo>
                      <a:pt x="3798" y="0"/>
                      <a:pt x="0" y="3798"/>
                      <a:pt x="0" y="8466"/>
                    </a:cubicBezTo>
                    <a:lnTo>
                      <a:pt x="0" y="20360"/>
                    </a:lnTo>
                    <a:cubicBezTo>
                      <a:pt x="0" y="25027"/>
                      <a:pt x="3798" y="28825"/>
                      <a:pt x="8478" y="28825"/>
                    </a:cubicBezTo>
                    <a:cubicBezTo>
                      <a:pt x="13145" y="28825"/>
                      <a:pt x="16943" y="25027"/>
                      <a:pt x="16943" y="20360"/>
                    </a:cubicBezTo>
                    <a:lnTo>
                      <a:pt x="16943" y="8466"/>
                    </a:lnTo>
                    <a:cubicBezTo>
                      <a:pt x="16943" y="3798"/>
                      <a:pt x="13145" y="0"/>
                      <a:pt x="8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34"/>
            <p:cNvGrpSpPr/>
            <p:nvPr/>
          </p:nvGrpSpPr>
          <p:grpSpPr>
            <a:xfrm rot="-5400000">
              <a:off x="6485113" y="1610738"/>
              <a:ext cx="61050" cy="281625"/>
              <a:chOff x="7225225" y="1687375"/>
              <a:chExt cx="61050" cy="281625"/>
            </a:xfrm>
          </p:grpSpPr>
          <p:sp>
            <p:nvSpPr>
              <p:cNvPr id="1559" name="Google Shape;1559;p34"/>
              <p:cNvSpPr/>
              <p:nvPr/>
            </p:nvSpPr>
            <p:spPr>
              <a:xfrm>
                <a:off x="7225225" y="1687375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7225225" y="17415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7225225" y="179572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7225225" y="18496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7225225" y="190377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7225225" y="19579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6" name="Google Shape;1566;p34"/>
            <p:cNvSpPr/>
            <p:nvPr/>
          </p:nvSpPr>
          <p:spPr>
            <a:xfrm rot="-5400000">
              <a:off x="6872813" y="1851088"/>
              <a:ext cx="554550" cy="554575"/>
            </a:xfrm>
            <a:custGeom>
              <a:avLst/>
              <a:gdLst/>
              <a:ahLst/>
              <a:cxnLst/>
              <a:rect l="l" t="t" r="r" b="b"/>
              <a:pathLst>
                <a:path w="22182" h="22183" extrusionOk="0">
                  <a:moveTo>
                    <a:pt x="11085" y="441"/>
                  </a:moveTo>
                  <a:cubicBezTo>
                    <a:pt x="16955" y="441"/>
                    <a:pt x="21729" y="5216"/>
                    <a:pt x="21729" y="11086"/>
                  </a:cubicBezTo>
                  <a:cubicBezTo>
                    <a:pt x="21729" y="16955"/>
                    <a:pt x="16955" y="21730"/>
                    <a:pt x="11085" y="21730"/>
                  </a:cubicBezTo>
                  <a:cubicBezTo>
                    <a:pt x="5215" y="21730"/>
                    <a:pt x="441" y="16955"/>
                    <a:pt x="441" y="11086"/>
                  </a:cubicBezTo>
                  <a:cubicBezTo>
                    <a:pt x="441" y="5216"/>
                    <a:pt x="5215" y="441"/>
                    <a:pt x="11085" y="441"/>
                  </a:cubicBezTo>
                  <a:close/>
                  <a:moveTo>
                    <a:pt x="11085" y="1"/>
                  </a:moveTo>
                  <a:cubicBezTo>
                    <a:pt x="4977" y="1"/>
                    <a:pt x="0" y="4978"/>
                    <a:pt x="0" y="11086"/>
                  </a:cubicBezTo>
                  <a:cubicBezTo>
                    <a:pt x="0" y="17205"/>
                    <a:pt x="4977" y="22182"/>
                    <a:pt x="11085" y="22182"/>
                  </a:cubicBezTo>
                  <a:cubicBezTo>
                    <a:pt x="17205" y="22182"/>
                    <a:pt x="22182" y="17205"/>
                    <a:pt x="22182" y="11086"/>
                  </a:cubicBezTo>
                  <a:cubicBezTo>
                    <a:pt x="22182" y="4978"/>
                    <a:pt x="17205" y="1"/>
                    <a:pt x="1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 rot="-5400000">
              <a:off x="6918938" y="1897238"/>
              <a:ext cx="462300" cy="462275"/>
            </a:xfrm>
            <a:custGeom>
              <a:avLst/>
              <a:gdLst/>
              <a:ahLst/>
              <a:cxnLst/>
              <a:rect l="l" t="t" r="r" b="b"/>
              <a:pathLst>
                <a:path w="18492" h="18491" extrusionOk="0">
                  <a:moveTo>
                    <a:pt x="9240" y="441"/>
                  </a:moveTo>
                  <a:cubicBezTo>
                    <a:pt x="14098" y="441"/>
                    <a:pt x="18039" y="4394"/>
                    <a:pt x="18039" y="9240"/>
                  </a:cubicBezTo>
                  <a:cubicBezTo>
                    <a:pt x="18039" y="14097"/>
                    <a:pt x="14098" y="18038"/>
                    <a:pt x="9240" y="18038"/>
                  </a:cubicBezTo>
                  <a:cubicBezTo>
                    <a:pt x="4394" y="18038"/>
                    <a:pt x="441" y="14097"/>
                    <a:pt x="441" y="9240"/>
                  </a:cubicBezTo>
                  <a:cubicBezTo>
                    <a:pt x="441" y="4394"/>
                    <a:pt x="4394" y="441"/>
                    <a:pt x="9240" y="441"/>
                  </a:cubicBezTo>
                  <a:close/>
                  <a:moveTo>
                    <a:pt x="9240" y="0"/>
                  </a:moveTo>
                  <a:cubicBezTo>
                    <a:pt x="4144" y="0"/>
                    <a:pt x="1" y="4144"/>
                    <a:pt x="1" y="9240"/>
                  </a:cubicBezTo>
                  <a:cubicBezTo>
                    <a:pt x="1" y="14335"/>
                    <a:pt x="4144" y="18491"/>
                    <a:pt x="9240" y="18491"/>
                  </a:cubicBezTo>
                  <a:cubicBezTo>
                    <a:pt x="14348" y="18491"/>
                    <a:pt x="18491" y="14335"/>
                    <a:pt x="18491" y="9240"/>
                  </a:cubicBezTo>
                  <a:cubicBezTo>
                    <a:pt x="18491" y="4144"/>
                    <a:pt x="14348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 rot="-5400000">
              <a:off x="6988150" y="1966450"/>
              <a:ext cx="323575" cy="323875"/>
            </a:xfrm>
            <a:custGeom>
              <a:avLst/>
              <a:gdLst/>
              <a:ahLst/>
              <a:cxnLst/>
              <a:rect l="l" t="t" r="r" b="b"/>
              <a:pathLst>
                <a:path w="12943" h="12955" extrusionOk="0">
                  <a:moveTo>
                    <a:pt x="6466" y="453"/>
                  </a:moveTo>
                  <a:cubicBezTo>
                    <a:pt x="9800" y="453"/>
                    <a:pt x="12502" y="3156"/>
                    <a:pt x="12502" y="6478"/>
                  </a:cubicBezTo>
                  <a:cubicBezTo>
                    <a:pt x="12502" y="9799"/>
                    <a:pt x="9800" y="12514"/>
                    <a:pt x="6466" y="12514"/>
                  </a:cubicBezTo>
                  <a:cubicBezTo>
                    <a:pt x="3144" y="12514"/>
                    <a:pt x="441" y="9799"/>
                    <a:pt x="441" y="6478"/>
                  </a:cubicBezTo>
                  <a:cubicBezTo>
                    <a:pt x="441" y="3156"/>
                    <a:pt x="3144" y="453"/>
                    <a:pt x="6466" y="453"/>
                  </a:cubicBezTo>
                  <a:close/>
                  <a:moveTo>
                    <a:pt x="6466" y="1"/>
                  </a:moveTo>
                  <a:cubicBezTo>
                    <a:pt x="2906" y="1"/>
                    <a:pt x="1" y="2906"/>
                    <a:pt x="1" y="6478"/>
                  </a:cubicBezTo>
                  <a:cubicBezTo>
                    <a:pt x="1" y="10049"/>
                    <a:pt x="2906" y="12955"/>
                    <a:pt x="6466" y="12955"/>
                  </a:cubicBezTo>
                  <a:cubicBezTo>
                    <a:pt x="10038" y="12955"/>
                    <a:pt x="12943" y="10049"/>
                    <a:pt x="12943" y="6478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 rot="-5400000">
              <a:off x="6925038" y="1901838"/>
              <a:ext cx="450100" cy="453375"/>
            </a:xfrm>
            <a:custGeom>
              <a:avLst/>
              <a:gdLst/>
              <a:ahLst/>
              <a:cxnLst/>
              <a:rect l="l" t="t" r="r" b="b"/>
              <a:pathLst>
                <a:path w="18004" h="18135" extrusionOk="0">
                  <a:moveTo>
                    <a:pt x="9002" y="1"/>
                  </a:moveTo>
                  <a:cubicBezTo>
                    <a:pt x="8835" y="1"/>
                    <a:pt x="8657" y="1"/>
                    <a:pt x="8478" y="13"/>
                  </a:cubicBezTo>
                  <a:lnTo>
                    <a:pt x="8645" y="2835"/>
                  </a:lnTo>
                  <a:cubicBezTo>
                    <a:pt x="8764" y="2835"/>
                    <a:pt x="8883" y="2823"/>
                    <a:pt x="9002" y="2823"/>
                  </a:cubicBezTo>
                  <a:lnTo>
                    <a:pt x="9038" y="2823"/>
                  </a:lnTo>
                  <a:lnTo>
                    <a:pt x="9038" y="1"/>
                  </a:lnTo>
                  <a:close/>
                  <a:moveTo>
                    <a:pt x="11633" y="394"/>
                  </a:moveTo>
                  <a:lnTo>
                    <a:pt x="10824" y="3097"/>
                  </a:lnTo>
                  <a:cubicBezTo>
                    <a:pt x="10931" y="3132"/>
                    <a:pt x="11050" y="3168"/>
                    <a:pt x="11157" y="3216"/>
                  </a:cubicBezTo>
                  <a:lnTo>
                    <a:pt x="12145" y="560"/>
                  </a:lnTo>
                  <a:cubicBezTo>
                    <a:pt x="11979" y="501"/>
                    <a:pt x="11800" y="441"/>
                    <a:pt x="11633" y="394"/>
                  </a:cubicBezTo>
                  <a:close/>
                  <a:moveTo>
                    <a:pt x="5906" y="549"/>
                  </a:moveTo>
                  <a:cubicBezTo>
                    <a:pt x="5740" y="608"/>
                    <a:pt x="5573" y="668"/>
                    <a:pt x="5418" y="739"/>
                  </a:cubicBezTo>
                  <a:lnTo>
                    <a:pt x="6537" y="3335"/>
                  </a:lnTo>
                  <a:cubicBezTo>
                    <a:pt x="6645" y="3287"/>
                    <a:pt x="6764" y="3239"/>
                    <a:pt x="6871" y="3204"/>
                  </a:cubicBezTo>
                  <a:lnTo>
                    <a:pt x="5906" y="549"/>
                  </a:lnTo>
                  <a:close/>
                  <a:moveTo>
                    <a:pt x="14443" y="1811"/>
                  </a:moveTo>
                  <a:lnTo>
                    <a:pt x="12752" y="4073"/>
                  </a:lnTo>
                  <a:cubicBezTo>
                    <a:pt x="12848" y="4144"/>
                    <a:pt x="12943" y="4228"/>
                    <a:pt x="13026" y="4299"/>
                  </a:cubicBezTo>
                  <a:lnTo>
                    <a:pt x="14860" y="2144"/>
                  </a:lnTo>
                  <a:cubicBezTo>
                    <a:pt x="14729" y="2025"/>
                    <a:pt x="14586" y="1918"/>
                    <a:pt x="14443" y="1811"/>
                  </a:cubicBezTo>
                  <a:close/>
                  <a:moveTo>
                    <a:pt x="3180" y="2120"/>
                  </a:moveTo>
                  <a:cubicBezTo>
                    <a:pt x="3049" y="2227"/>
                    <a:pt x="2918" y="2346"/>
                    <a:pt x="2787" y="2465"/>
                  </a:cubicBezTo>
                  <a:lnTo>
                    <a:pt x="4728" y="4525"/>
                  </a:lnTo>
                  <a:cubicBezTo>
                    <a:pt x="4811" y="4442"/>
                    <a:pt x="4906" y="4359"/>
                    <a:pt x="5001" y="4287"/>
                  </a:cubicBezTo>
                  <a:lnTo>
                    <a:pt x="3180" y="2120"/>
                  </a:lnTo>
                  <a:close/>
                  <a:moveTo>
                    <a:pt x="16598" y="4109"/>
                  </a:moveTo>
                  <a:lnTo>
                    <a:pt x="14229" y="5656"/>
                  </a:lnTo>
                  <a:cubicBezTo>
                    <a:pt x="14300" y="5752"/>
                    <a:pt x="14360" y="5859"/>
                    <a:pt x="14419" y="5966"/>
                  </a:cubicBezTo>
                  <a:lnTo>
                    <a:pt x="16872" y="4561"/>
                  </a:lnTo>
                  <a:cubicBezTo>
                    <a:pt x="16789" y="4406"/>
                    <a:pt x="16693" y="4251"/>
                    <a:pt x="16598" y="4109"/>
                  </a:cubicBezTo>
                  <a:close/>
                  <a:moveTo>
                    <a:pt x="1156" y="4525"/>
                  </a:moveTo>
                  <a:cubicBezTo>
                    <a:pt x="1072" y="4680"/>
                    <a:pt x="989" y="4835"/>
                    <a:pt x="906" y="4990"/>
                  </a:cubicBezTo>
                  <a:lnTo>
                    <a:pt x="3430" y="6264"/>
                  </a:lnTo>
                  <a:cubicBezTo>
                    <a:pt x="3489" y="6156"/>
                    <a:pt x="3549" y="6049"/>
                    <a:pt x="3608" y="5942"/>
                  </a:cubicBezTo>
                  <a:lnTo>
                    <a:pt x="1156" y="4525"/>
                  </a:lnTo>
                  <a:close/>
                  <a:moveTo>
                    <a:pt x="17836" y="7002"/>
                  </a:moveTo>
                  <a:lnTo>
                    <a:pt x="15086" y="7645"/>
                  </a:lnTo>
                  <a:cubicBezTo>
                    <a:pt x="15110" y="7764"/>
                    <a:pt x="15134" y="7883"/>
                    <a:pt x="15158" y="8002"/>
                  </a:cubicBezTo>
                  <a:lnTo>
                    <a:pt x="17944" y="7526"/>
                  </a:lnTo>
                  <a:cubicBezTo>
                    <a:pt x="17908" y="7347"/>
                    <a:pt x="17872" y="7168"/>
                    <a:pt x="17836" y="7002"/>
                  </a:cubicBezTo>
                  <a:close/>
                  <a:moveTo>
                    <a:pt x="84" y="7478"/>
                  </a:moveTo>
                  <a:cubicBezTo>
                    <a:pt x="48" y="7657"/>
                    <a:pt x="25" y="7835"/>
                    <a:pt x="1" y="8002"/>
                  </a:cubicBezTo>
                  <a:lnTo>
                    <a:pt x="2811" y="8335"/>
                  </a:lnTo>
                  <a:cubicBezTo>
                    <a:pt x="2823" y="8216"/>
                    <a:pt x="2846" y="8097"/>
                    <a:pt x="2870" y="7978"/>
                  </a:cubicBezTo>
                  <a:lnTo>
                    <a:pt x="84" y="7478"/>
                  </a:lnTo>
                  <a:close/>
                  <a:moveTo>
                    <a:pt x="15205" y="9812"/>
                  </a:moveTo>
                  <a:cubicBezTo>
                    <a:pt x="15181" y="9931"/>
                    <a:pt x="15169" y="10050"/>
                    <a:pt x="15146" y="10169"/>
                  </a:cubicBezTo>
                  <a:lnTo>
                    <a:pt x="17932" y="10669"/>
                  </a:lnTo>
                  <a:cubicBezTo>
                    <a:pt x="17955" y="10490"/>
                    <a:pt x="17991" y="10312"/>
                    <a:pt x="18003" y="10145"/>
                  </a:cubicBezTo>
                  <a:lnTo>
                    <a:pt x="15205" y="9812"/>
                  </a:lnTo>
                  <a:close/>
                  <a:moveTo>
                    <a:pt x="2858" y="10145"/>
                  </a:moveTo>
                  <a:lnTo>
                    <a:pt x="72" y="10633"/>
                  </a:lnTo>
                  <a:cubicBezTo>
                    <a:pt x="108" y="10800"/>
                    <a:pt x="144" y="10978"/>
                    <a:pt x="179" y="11145"/>
                  </a:cubicBezTo>
                  <a:lnTo>
                    <a:pt x="2930" y="10502"/>
                  </a:lnTo>
                  <a:cubicBezTo>
                    <a:pt x="2906" y="10383"/>
                    <a:pt x="2882" y="10264"/>
                    <a:pt x="2858" y="10145"/>
                  </a:cubicBezTo>
                  <a:close/>
                  <a:moveTo>
                    <a:pt x="14574" y="11883"/>
                  </a:moveTo>
                  <a:cubicBezTo>
                    <a:pt x="14526" y="11990"/>
                    <a:pt x="14467" y="12098"/>
                    <a:pt x="14407" y="12193"/>
                  </a:cubicBezTo>
                  <a:lnTo>
                    <a:pt x="16848" y="13622"/>
                  </a:lnTo>
                  <a:cubicBezTo>
                    <a:pt x="16932" y="13467"/>
                    <a:pt x="17015" y="13312"/>
                    <a:pt x="17098" y="13157"/>
                  </a:cubicBezTo>
                  <a:lnTo>
                    <a:pt x="14574" y="11883"/>
                  </a:lnTo>
                  <a:close/>
                  <a:moveTo>
                    <a:pt x="3597" y="12181"/>
                  </a:moveTo>
                  <a:lnTo>
                    <a:pt x="1144" y="13586"/>
                  </a:lnTo>
                  <a:cubicBezTo>
                    <a:pt x="1239" y="13741"/>
                    <a:pt x="1334" y="13895"/>
                    <a:pt x="1430" y="14038"/>
                  </a:cubicBezTo>
                  <a:lnTo>
                    <a:pt x="3787" y="12491"/>
                  </a:lnTo>
                  <a:cubicBezTo>
                    <a:pt x="3728" y="12383"/>
                    <a:pt x="3656" y="12276"/>
                    <a:pt x="3597" y="12181"/>
                  </a:cubicBezTo>
                  <a:close/>
                  <a:moveTo>
                    <a:pt x="13276" y="13610"/>
                  </a:moveTo>
                  <a:cubicBezTo>
                    <a:pt x="13193" y="13693"/>
                    <a:pt x="13098" y="13776"/>
                    <a:pt x="13002" y="13848"/>
                  </a:cubicBezTo>
                  <a:lnTo>
                    <a:pt x="14812" y="16027"/>
                  </a:lnTo>
                  <a:cubicBezTo>
                    <a:pt x="14955" y="15908"/>
                    <a:pt x="15086" y="15789"/>
                    <a:pt x="15205" y="15669"/>
                  </a:cubicBezTo>
                  <a:lnTo>
                    <a:pt x="13276" y="13610"/>
                  </a:lnTo>
                  <a:close/>
                  <a:moveTo>
                    <a:pt x="4990" y="13836"/>
                  </a:moveTo>
                  <a:lnTo>
                    <a:pt x="3168" y="16003"/>
                  </a:lnTo>
                  <a:cubicBezTo>
                    <a:pt x="3299" y="16110"/>
                    <a:pt x="3442" y="16229"/>
                    <a:pt x="3585" y="16324"/>
                  </a:cubicBezTo>
                  <a:lnTo>
                    <a:pt x="5275" y="14062"/>
                  </a:lnTo>
                  <a:cubicBezTo>
                    <a:pt x="5180" y="13991"/>
                    <a:pt x="5085" y="13919"/>
                    <a:pt x="4990" y="13836"/>
                  </a:cubicBezTo>
                  <a:close/>
                  <a:moveTo>
                    <a:pt x="11467" y="14800"/>
                  </a:moveTo>
                  <a:cubicBezTo>
                    <a:pt x="11359" y="14848"/>
                    <a:pt x="11240" y="14896"/>
                    <a:pt x="11133" y="14931"/>
                  </a:cubicBezTo>
                  <a:lnTo>
                    <a:pt x="12086" y="17586"/>
                  </a:lnTo>
                  <a:cubicBezTo>
                    <a:pt x="12252" y="17527"/>
                    <a:pt x="12419" y="17467"/>
                    <a:pt x="12586" y="17396"/>
                  </a:cubicBezTo>
                  <a:lnTo>
                    <a:pt x="11467" y="14800"/>
                  </a:lnTo>
                  <a:close/>
                  <a:moveTo>
                    <a:pt x="6859" y="14919"/>
                  </a:moveTo>
                  <a:lnTo>
                    <a:pt x="5894" y="17574"/>
                  </a:lnTo>
                  <a:cubicBezTo>
                    <a:pt x="6061" y="17634"/>
                    <a:pt x="6228" y="17694"/>
                    <a:pt x="6395" y="17741"/>
                  </a:cubicBezTo>
                  <a:lnTo>
                    <a:pt x="7204" y="15038"/>
                  </a:lnTo>
                  <a:cubicBezTo>
                    <a:pt x="7085" y="15003"/>
                    <a:pt x="6978" y="14967"/>
                    <a:pt x="6859" y="14919"/>
                  </a:cubicBezTo>
                  <a:close/>
                  <a:moveTo>
                    <a:pt x="9359" y="15288"/>
                  </a:moveTo>
                  <a:cubicBezTo>
                    <a:pt x="9240" y="15300"/>
                    <a:pt x="9109" y="15300"/>
                    <a:pt x="8990" y="15300"/>
                  </a:cubicBezTo>
                  <a:lnTo>
                    <a:pt x="8990" y="17217"/>
                  </a:lnTo>
                  <a:lnTo>
                    <a:pt x="8966" y="18134"/>
                  </a:lnTo>
                  <a:lnTo>
                    <a:pt x="9002" y="18134"/>
                  </a:lnTo>
                  <a:cubicBezTo>
                    <a:pt x="9181" y="18134"/>
                    <a:pt x="9347" y="18122"/>
                    <a:pt x="9514" y="18110"/>
                  </a:cubicBezTo>
                  <a:lnTo>
                    <a:pt x="9359" y="15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 rot="-5400000">
              <a:off x="7039788" y="2018388"/>
              <a:ext cx="220300" cy="220275"/>
            </a:xfrm>
            <a:custGeom>
              <a:avLst/>
              <a:gdLst/>
              <a:ahLst/>
              <a:cxnLst/>
              <a:rect l="l" t="t" r="r" b="b"/>
              <a:pathLst>
                <a:path w="8812" h="8811" extrusionOk="0">
                  <a:moveTo>
                    <a:pt x="4406" y="0"/>
                  </a:moveTo>
                  <a:cubicBezTo>
                    <a:pt x="1977" y="0"/>
                    <a:pt x="1" y="1977"/>
                    <a:pt x="1" y="4406"/>
                  </a:cubicBezTo>
                  <a:cubicBezTo>
                    <a:pt x="1" y="6846"/>
                    <a:pt x="1977" y="8811"/>
                    <a:pt x="4406" y="8811"/>
                  </a:cubicBezTo>
                  <a:cubicBezTo>
                    <a:pt x="6847" y="8811"/>
                    <a:pt x="8811" y="6846"/>
                    <a:pt x="8811" y="4406"/>
                  </a:cubicBezTo>
                  <a:cubicBezTo>
                    <a:pt x="8811" y="1977"/>
                    <a:pt x="6847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71" name="Google Shape;1571;p34"/>
            <p:cNvGrpSpPr/>
            <p:nvPr/>
          </p:nvGrpSpPr>
          <p:grpSpPr>
            <a:xfrm rot="-5400000">
              <a:off x="5893981" y="1875945"/>
              <a:ext cx="2270514" cy="1927925"/>
              <a:chOff x="5032136" y="1377825"/>
              <a:chExt cx="2270514" cy="1927925"/>
            </a:xfrm>
          </p:grpSpPr>
          <p:sp>
            <p:nvSpPr>
              <p:cNvPr id="1572" name="Google Shape;1572;p34"/>
              <p:cNvSpPr/>
              <p:nvPr/>
            </p:nvSpPr>
            <p:spPr>
              <a:xfrm>
                <a:off x="5032136" y="1741550"/>
                <a:ext cx="910550" cy="1564200"/>
              </a:xfrm>
              <a:custGeom>
                <a:avLst/>
                <a:gdLst/>
                <a:ahLst/>
                <a:cxnLst/>
                <a:rect l="l" t="t" r="r" b="b"/>
                <a:pathLst>
                  <a:path w="36422" h="62568" extrusionOk="0">
                    <a:moveTo>
                      <a:pt x="31230" y="453"/>
                    </a:moveTo>
                    <a:lnTo>
                      <a:pt x="31230" y="27885"/>
                    </a:lnTo>
                    <a:lnTo>
                      <a:pt x="31361" y="28087"/>
                    </a:lnTo>
                    <a:lnTo>
                      <a:pt x="35969" y="30290"/>
                    </a:lnTo>
                    <a:lnTo>
                      <a:pt x="35969" y="62115"/>
                    </a:lnTo>
                    <a:lnTo>
                      <a:pt x="453" y="62115"/>
                    </a:lnTo>
                    <a:lnTo>
                      <a:pt x="453" y="453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62341"/>
                    </a:lnTo>
                    <a:lnTo>
                      <a:pt x="226" y="62567"/>
                    </a:lnTo>
                    <a:lnTo>
                      <a:pt x="36195" y="62567"/>
                    </a:lnTo>
                    <a:lnTo>
                      <a:pt x="36421" y="62341"/>
                    </a:lnTo>
                    <a:lnTo>
                      <a:pt x="36421" y="30147"/>
                    </a:lnTo>
                    <a:lnTo>
                      <a:pt x="36291" y="29944"/>
                    </a:lnTo>
                    <a:lnTo>
                      <a:pt x="31671" y="27742"/>
                    </a:lnTo>
                    <a:lnTo>
                      <a:pt x="31671" y="226"/>
                    </a:lnTo>
                    <a:lnTo>
                      <a:pt x="31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7061825" y="1723075"/>
                <a:ext cx="98250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10" extrusionOk="0">
                    <a:moveTo>
                      <a:pt x="2060" y="454"/>
                    </a:moveTo>
                    <a:cubicBezTo>
                      <a:pt x="2191" y="454"/>
                      <a:pt x="2322" y="466"/>
                      <a:pt x="2453" y="502"/>
                    </a:cubicBezTo>
                    <a:cubicBezTo>
                      <a:pt x="2798" y="609"/>
                      <a:pt x="3084" y="847"/>
                      <a:pt x="3263" y="1168"/>
                    </a:cubicBezTo>
                    <a:cubicBezTo>
                      <a:pt x="3429" y="1478"/>
                      <a:pt x="3465" y="1847"/>
                      <a:pt x="3358" y="2192"/>
                    </a:cubicBezTo>
                    <a:cubicBezTo>
                      <a:pt x="3263" y="2537"/>
                      <a:pt x="3025" y="2823"/>
                      <a:pt x="2703" y="3002"/>
                    </a:cubicBezTo>
                    <a:cubicBezTo>
                      <a:pt x="2501" y="3108"/>
                      <a:pt x="2283" y="3159"/>
                      <a:pt x="2068" y="3159"/>
                    </a:cubicBezTo>
                    <a:cubicBezTo>
                      <a:pt x="1585" y="3159"/>
                      <a:pt x="1116" y="2903"/>
                      <a:pt x="869" y="2442"/>
                    </a:cubicBezTo>
                    <a:cubicBezTo>
                      <a:pt x="512" y="1787"/>
                      <a:pt x="762" y="966"/>
                      <a:pt x="1417" y="609"/>
                    </a:cubicBezTo>
                    <a:cubicBezTo>
                      <a:pt x="1620" y="502"/>
                      <a:pt x="1846" y="454"/>
                      <a:pt x="2060" y="454"/>
                    </a:cubicBezTo>
                    <a:close/>
                    <a:moveTo>
                      <a:pt x="2068" y="1"/>
                    </a:moveTo>
                    <a:cubicBezTo>
                      <a:pt x="1771" y="1"/>
                      <a:pt x="1479" y="73"/>
                      <a:pt x="1215" y="216"/>
                    </a:cubicBezTo>
                    <a:cubicBezTo>
                      <a:pt x="334" y="692"/>
                      <a:pt x="0" y="1776"/>
                      <a:pt x="477" y="2657"/>
                    </a:cubicBezTo>
                    <a:cubicBezTo>
                      <a:pt x="798" y="3264"/>
                      <a:pt x="1417" y="3609"/>
                      <a:pt x="2060" y="3609"/>
                    </a:cubicBezTo>
                    <a:cubicBezTo>
                      <a:pt x="2358" y="3609"/>
                      <a:pt x="2644" y="3538"/>
                      <a:pt x="2917" y="3395"/>
                    </a:cubicBezTo>
                    <a:cubicBezTo>
                      <a:pt x="3346" y="3157"/>
                      <a:pt x="3656" y="2788"/>
                      <a:pt x="3787" y="2323"/>
                    </a:cubicBezTo>
                    <a:cubicBezTo>
                      <a:pt x="3929" y="1859"/>
                      <a:pt x="3882" y="1371"/>
                      <a:pt x="3656" y="954"/>
                    </a:cubicBezTo>
                    <a:cubicBezTo>
                      <a:pt x="3417" y="525"/>
                      <a:pt x="3048" y="216"/>
                      <a:pt x="2584" y="73"/>
                    </a:cubicBezTo>
                    <a:cubicBezTo>
                      <a:pt x="2414" y="25"/>
                      <a:pt x="2240" y="1"/>
                      <a:pt x="2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061825" y="1843125"/>
                <a:ext cx="98250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06" extrusionOk="0">
                    <a:moveTo>
                      <a:pt x="2060" y="450"/>
                    </a:moveTo>
                    <a:cubicBezTo>
                      <a:pt x="2191" y="450"/>
                      <a:pt x="2322" y="474"/>
                      <a:pt x="2453" y="510"/>
                    </a:cubicBezTo>
                    <a:cubicBezTo>
                      <a:pt x="2798" y="617"/>
                      <a:pt x="3084" y="843"/>
                      <a:pt x="3251" y="1164"/>
                    </a:cubicBezTo>
                    <a:cubicBezTo>
                      <a:pt x="3429" y="1486"/>
                      <a:pt x="3465" y="1855"/>
                      <a:pt x="3358" y="2200"/>
                    </a:cubicBezTo>
                    <a:cubicBezTo>
                      <a:pt x="3251" y="2546"/>
                      <a:pt x="3025" y="2831"/>
                      <a:pt x="2703" y="2998"/>
                    </a:cubicBezTo>
                    <a:cubicBezTo>
                      <a:pt x="2500" y="3109"/>
                      <a:pt x="2281" y="3161"/>
                      <a:pt x="2064" y="3161"/>
                    </a:cubicBezTo>
                    <a:cubicBezTo>
                      <a:pt x="1583" y="3161"/>
                      <a:pt x="1116" y="2902"/>
                      <a:pt x="869" y="2450"/>
                    </a:cubicBezTo>
                    <a:cubicBezTo>
                      <a:pt x="512" y="1796"/>
                      <a:pt x="762" y="962"/>
                      <a:pt x="1417" y="617"/>
                    </a:cubicBezTo>
                    <a:cubicBezTo>
                      <a:pt x="1620" y="510"/>
                      <a:pt x="1846" y="450"/>
                      <a:pt x="2060" y="450"/>
                    </a:cubicBezTo>
                    <a:close/>
                    <a:moveTo>
                      <a:pt x="2057" y="1"/>
                    </a:moveTo>
                    <a:cubicBezTo>
                      <a:pt x="1764" y="1"/>
                      <a:pt x="1475" y="75"/>
                      <a:pt x="1215" y="224"/>
                    </a:cubicBezTo>
                    <a:cubicBezTo>
                      <a:pt x="334" y="688"/>
                      <a:pt x="0" y="1784"/>
                      <a:pt x="477" y="2653"/>
                    </a:cubicBezTo>
                    <a:cubicBezTo>
                      <a:pt x="798" y="3260"/>
                      <a:pt x="1417" y="3605"/>
                      <a:pt x="2060" y="3605"/>
                    </a:cubicBezTo>
                    <a:cubicBezTo>
                      <a:pt x="2358" y="3605"/>
                      <a:pt x="2644" y="3534"/>
                      <a:pt x="2917" y="3391"/>
                    </a:cubicBezTo>
                    <a:cubicBezTo>
                      <a:pt x="3346" y="3165"/>
                      <a:pt x="3656" y="2784"/>
                      <a:pt x="3787" y="2319"/>
                    </a:cubicBezTo>
                    <a:cubicBezTo>
                      <a:pt x="3929" y="1867"/>
                      <a:pt x="3882" y="1379"/>
                      <a:pt x="3656" y="950"/>
                    </a:cubicBezTo>
                    <a:cubicBezTo>
                      <a:pt x="3417" y="533"/>
                      <a:pt x="3048" y="224"/>
                      <a:pt x="2584" y="81"/>
                    </a:cubicBezTo>
                    <a:cubicBezTo>
                      <a:pt x="2410" y="27"/>
                      <a:pt x="2232" y="1"/>
                      <a:pt x="20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7225225" y="16332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7225225" y="2012125"/>
                <a:ext cx="610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1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7225225" y="1383475"/>
                <a:ext cx="42000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347" extrusionOk="0">
                    <a:moveTo>
                      <a:pt x="1" y="0"/>
                    </a:moveTo>
                    <a:lnTo>
                      <a:pt x="1" y="8347"/>
                    </a:lnTo>
                    <a:lnTo>
                      <a:pt x="1680" y="8347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7176425" y="2707750"/>
                <a:ext cx="126225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9371" extrusionOk="0">
                    <a:moveTo>
                      <a:pt x="4596" y="441"/>
                    </a:moveTo>
                    <a:lnTo>
                      <a:pt x="4596" y="8918"/>
                    </a:lnTo>
                    <a:lnTo>
                      <a:pt x="453" y="8918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9144"/>
                    </a:lnTo>
                    <a:lnTo>
                      <a:pt x="226" y="9370"/>
                    </a:lnTo>
                    <a:lnTo>
                      <a:pt x="4822" y="9370"/>
                    </a:lnTo>
                    <a:lnTo>
                      <a:pt x="5048" y="9144"/>
                    </a:lnTo>
                    <a:lnTo>
                      <a:pt x="5048" y="226"/>
                    </a:lnTo>
                    <a:lnTo>
                      <a:pt x="4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7211250" y="2738400"/>
                <a:ext cx="5687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6907" extrusionOk="0">
                    <a:moveTo>
                      <a:pt x="1131" y="453"/>
                    </a:moveTo>
                    <a:cubicBezTo>
                      <a:pt x="1512" y="453"/>
                      <a:pt x="1822" y="763"/>
                      <a:pt x="1822" y="1144"/>
                    </a:cubicBezTo>
                    <a:lnTo>
                      <a:pt x="1822" y="5775"/>
                    </a:lnTo>
                    <a:cubicBezTo>
                      <a:pt x="1822" y="6156"/>
                      <a:pt x="1512" y="6466"/>
                      <a:pt x="1131" y="6466"/>
                    </a:cubicBezTo>
                    <a:cubicBezTo>
                      <a:pt x="750" y="6466"/>
                      <a:pt x="441" y="6156"/>
                      <a:pt x="441" y="5775"/>
                    </a:cubicBezTo>
                    <a:lnTo>
                      <a:pt x="441" y="1144"/>
                    </a:lnTo>
                    <a:cubicBezTo>
                      <a:pt x="441" y="763"/>
                      <a:pt x="750" y="453"/>
                      <a:pt x="1131" y="453"/>
                    </a:cubicBezTo>
                    <a:close/>
                    <a:moveTo>
                      <a:pt x="1131" y="1"/>
                    </a:moveTo>
                    <a:cubicBezTo>
                      <a:pt x="500" y="1"/>
                      <a:pt x="0" y="513"/>
                      <a:pt x="0" y="1144"/>
                    </a:cubicBezTo>
                    <a:lnTo>
                      <a:pt x="0" y="5775"/>
                    </a:lnTo>
                    <a:cubicBezTo>
                      <a:pt x="0" y="6394"/>
                      <a:pt x="500" y="6906"/>
                      <a:pt x="1131" y="6906"/>
                    </a:cubicBezTo>
                    <a:cubicBezTo>
                      <a:pt x="1762" y="6906"/>
                      <a:pt x="2274" y="6394"/>
                      <a:pt x="2274" y="5775"/>
                    </a:cubicBezTo>
                    <a:lnTo>
                      <a:pt x="2274" y="1144"/>
                    </a:lnTo>
                    <a:cubicBezTo>
                      <a:pt x="2274" y="513"/>
                      <a:pt x="1762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7210950" y="2504750"/>
                <a:ext cx="571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6906" extrusionOk="0">
                    <a:moveTo>
                      <a:pt x="1834" y="453"/>
                    </a:moveTo>
                    <a:lnTo>
                      <a:pt x="1834" y="6465"/>
                    </a:lnTo>
                    <a:lnTo>
                      <a:pt x="453" y="6465"/>
                    </a:lnTo>
                    <a:lnTo>
                      <a:pt x="453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6680"/>
                    </a:lnTo>
                    <a:lnTo>
                      <a:pt x="227" y="6906"/>
                    </a:lnTo>
                    <a:lnTo>
                      <a:pt x="2060" y="6906"/>
                    </a:lnTo>
                    <a:lnTo>
                      <a:pt x="2286" y="6680"/>
                    </a:lnTo>
                    <a:lnTo>
                      <a:pt x="2286" y="226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7172850" y="1377825"/>
                <a:ext cx="580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8788" extrusionOk="0">
                    <a:moveTo>
                      <a:pt x="1882" y="453"/>
                    </a:moveTo>
                    <a:lnTo>
                      <a:pt x="1882" y="8347"/>
                    </a:lnTo>
                    <a:lnTo>
                      <a:pt x="441" y="8347"/>
                    </a:lnTo>
                    <a:lnTo>
                      <a:pt x="441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8573"/>
                    </a:lnTo>
                    <a:lnTo>
                      <a:pt x="227" y="8787"/>
                    </a:lnTo>
                    <a:lnTo>
                      <a:pt x="2108" y="8787"/>
                    </a:lnTo>
                    <a:lnTo>
                      <a:pt x="2322" y="8573"/>
                    </a:lnTo>
                    <a:lnTo>
                      <a:pt x="2322" y="22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7172850" y="1633200"/>
                <a:ext cx="58075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5598" extrusionOk="0">
                    <a:moveTo>
                      <a:pt x="1882" y="453"/>
                    </a:moveTo>
                    <a:lnTo>
                      <a:pt x="1882" y="15157"/>
                    </a:lnTo>
                    <a:lnTo>
                      <a:pt x="441" y="15157"/>
                    </a:lnTo>
                    <a:lnTo>
                      <a:pt x="441" y="453"/>
                    </a:lnTo>
                    <a:close/>
                    <a:moveTo>
                      <a:pt x="227" y="1"/>
                    </a:moveTo>
                    <a:lnTo>
                      <a:pt x="0" y="227"/>
                    </a:lnTo>
                    <a:lnTo>
                      <a:pt x="0" y="15372"/>
                    </a:lnTo>
                    <a:lnTo>
                      <a:pt x="227" y="15598"/>
                    </a:lnTo>
                    <a:lnTo>
                      <a:pt x="2108" y="15598"/>
                    </a:lnTo>
                    <a:lnTo>
                      <a:pt x="2322" y="15372"/>
                    </a:lnTo>
                    <a:lnTo>
                      <a:pt x="2322" y="22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3" name="Google Shape;1583;p34"/>
          <p:cNvGrpSpPr/>
          <p:nvPr/>
        </p:nvGrpSpPr>
        <p:grpSpPr>
          <a:xfrm>
            <a:off x="713226" y="4192529"/>
            <a:ext cx="716022" cy="416050"/>
            <a:chOff x="-2068775" y="4218663"/>
            <a:chExt cx="323275" cy="187850"/>
          </a:xfrm>
        </p:grpSpPr>
        <p:sp>
          <p:nvSpPr>
            <p:cNvPr id="1584" name="Google Shape;1584;p34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4"/>
          <p:cNvGrpSpPr/>
          <p:nvPr/>
        </p:nvGrpSpPr>
        <p:grpSpPr>
          <a:xfrm>
            <a:off x="4514765" y="734497"/>
            <a:ext cx="501763" cy="349750"/>
            <a:chOff x="6693813" y="100538"/>
            <a:chExt cx="501763" cy="349750"/>
          </a:xfrm>
        </p:grpSpPr>
        <p:sp>
          <p:nvSpPr>
            <p:cNvPr id="1588" name="Google Shape;1588;p34"/>
            <p:cNvSpPr/>
            <p:nvPr/>
          </p:nvSpPr>
          <p:spPr>
            <a:xfrm>
              <a:off x="6693813" y="106038"/>
              <a:ext cx="219700" cy="338750"/>
            </a:xfrm>
            <a:custGeom>
              <a:avLst/>
              <a:gdLst/>
              <a:ahLst/>
              <a:cxnLst/>
              <a:rect l="l" t="t" r="r" b="b"/>
              <a:pathLst>
                <a:path w="8788" h="13550" extrusionOk="0">
                  <a:moveTo>
                    <a:pt x="4394" y="0"/>
                  </a:moveTo>
                  <a:cubicBezTo>
                    <a:pt x="1965" y="0"/>
                    <a:pt x="1" y="1965"/>
                    <a:pt x="1" y="4394"/>
                  </a:cubicBezTo>
                  <a:lnTo>
                    <a:pt x="1" y="9144"/>
                  </a:lnTo>
                  <a:cubicBezTo>
                    <a:pt x="1" y="11573"/>
                    <a:pt x="1965" y="13550"/>
                    <a:pt x="4394" y="13550"/>
                  </a:cubicBezTo>
                  <a:cubicBezTo>
                    <a:pt x="6823" y="13550"/>
                    <a:pt x="8787" y="11573"/>
                    <a:pt x="8787" y="9144"/>
                  </a:cubicBezTo>
                  <a:lnTo>
                    <a:pt x="8787" y="4394"/>
                  </a:lnTo>
                  <a:cubicBezTo>
                    <a:pt x="8787" y="1965"/>
                    <a:pt x="6823" y="0"/>
                    <a:pt x="4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6964575" y="100538"/>
              <a:ext cx="231000" cy="349750"/>
            </a:xfrm>
            <a:custGeom>
              <a:avLst/>
              <a:gdLst/>
              <a:ahLst/>
              <a:cxnLst/>
              <a:rect l="l" t="t" r="r" b="b"/>
              <a:pathLst>
                <a:path w="9240" h="13990" extrusionOk="0">
                  <a:moveTo>
                    <a:pt x="4620" y="452"/>
                  </a:moveTo>
                  <a:cubicBezTo>
                    <a:pt x="6918" y="452"/>
                    <a:pt x="8799" y="2322"/>
                    <a:pt x="8799" y="4620"/>
                  </a:cubicBezTo>
                  <a:lnTo>
                    <a:pt x="8799" y="9370"/>
                  </a:lnTo>
                  <a:cubicBezTo>
                    <a:pt x="8799" y="11668"/>
                    <a:pt x="6918" y="13549"/>
                    <a:pt x="4620" y="13549"/>
                  </a:cubicBezTo>
                  <a:cubicBezTo>
                    <a:pt x="2322" y="13549"/>
                    <a:pt x="441" y="11680"/>
                    <a:pt x="441" y="9370"/>
                  </a:cubicBezTo>
                  <a:lnTo>
                    <a:pt x="441" y="4620"/>
                  </a:lnTo>
                  <a:cubicBezTo>
                    <a:pt x="441" y="2322"/>
                    <a:pt x="2322" y="452"/>
                    <a:pt x="4620" y="452"/>
                  </a:cubicBezTo>
                  <a:close/>
                  <a:moveTo>
                    <a:pt x="4620" y="0"/>
                  </a:moveTo>
                  <a:cubicBezTo>
                    <a:pt x="2072" y="0"/>
                    <a:pt x="0" y="2072"/>
                    <a:pt x="0" y="4620"/>
                  </a:cubicBezTo>
                  <a:lnTo>
                    <a:pt x="0" y="9370"/>
                  </a:lnTo>
                  <a:cubicBezTo>
                    <a:pt x="0" y="11918"/>
                    <a:pt x="2072" y="13990"/>
                    <a:pt x="4620" y="13990"/>
                  </a:cubicBezTo>
                  <a:cubicBezTo>
                    <a:pt x="7168" y="13990"/>
                    <a:pt x="9239" y="11918"/>
                    <a:pt x="9239" y="9370"/>
                  </a:cubicBezTo>
                  <a:lnTo>
                    <a:pt x="9239" y="4620"/>
                  </a:lnTo>
                  <a:cubicBezTo>
                    <a:pt x="9239" y="2072"/>
                    <a:pt x="716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0C1F62C-5EBF-8DDD-00B6-E5F06A48E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74481">
            <a:off x="6913538" y="743531"/>
            <a:ext cx="3084843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5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4"/>
          <p:cNvSpPr txBox="1">
            <a:spLocks noGrp="1"/>
          </p:cNvSpPr>
          <p:nvPr>
            <p:ph type="subTitle" idx="1"/>
          </p:nvPr>
        </p:nvSpPr>
        <p:spPr>
          <a:xfrm>
            <a:off x="1183358" y="2106240"/>
            <a:ext cx="7023000" cy="17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Aplikasi </a:t>
            </a:r>
            <a:r>
              <a:rPr lang="en-US" sz="1200" dirty="0" err="1"/>
              <a:t>pembelian</a:t>
            </a:r>
            <a:r>
              <a:rPr lang="en-US" sz="1200" dirty="0"/>
              <a:t> </a:t>
            </a:r>
            <a:r>
              <a:rPr lang="en-US" sz="1200" dirty="0" err="1"/>
              <a:t>kamera</a:t>
            </a:r>
            <a:r>
              <a:rPr lang="en-US" sz="1200" dirty="0"/>
              <a:t> </a:t>
            </a:r>
            <a:r>
              <a:rPr lang="en-US" sz="1200" dirty="0" err="1"/>
              <a:t>bekas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program </a:t>
            </a:r>
            <a:r>
              <a:rPr lang="en-US" sz="1200" dirty="0" err="1"/>
              <a:t>pembelian</a:t>
            </a:r>
            <a:r>
              <a:rPr lang="en-US" sz="1200" dirty="0"/>
              <a:t> </a:t>
            </a:r>
            <a:r>
              <a:rPr lang="en-US" sz="1200" dirty="0" err="1"/>
              <a:t>ditoko</a:t>
            </a:r>
            <a:r>
              <a:rPr lang="en-US" sz="1200" dirty="0"/>
              <a:t> </a:t>
            </a:r>
            <a:r>
              <a:rPr lang="en-US" sz="1200" dirty="0" err="1"/>
              <a:t>kamera</a:t>
            </a:r>
            <a:r>
              <a:rPr lang="en-US" sz="1200" dirty="0"/>
              <a:t> </a:t>
            </a:r>
            <a:r>
              <a:rPr lang="en-US" sz="1200" dirty="0" err="1"/>
              <a:t>bekas</a:t>
            </a:r>
            <a:r>
              <a:rPr lang="en-US" sz="1200" dirty="0"/>
              <a:t>.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tampilan</a:t>
            </a:r>
            <a:r>
              <a:rPr lang="en-US" sz="1200" dirty="0"/>
              <a:t> menu,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kamera</a:t>
            </a:r>
            <a:r>
              <a:rPr lang="en-US" sz="1200" dirty="0"/>
              <a:t> </a:t>
            </a:r>
            <a:r>
              <a:rPr lang="en-US" sz="1200" dirty="0" err="1"/>
              <a:t>bekas</a:t>
            </a:r>
            <a:r>
              <a:rPr lang="en-US" sz="1200" dirty="0"/>
              <a:t> yang </a:t>
            </a:r>
            <a:r>
              <a:rPr lang="en-US" sz="1200" dirty="0" err="1"/>
              <a:t>tersedia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Canon EOS M50 Mark II, Sony Alpha 6000, </a:t>
            </a:r>
            <a:r>
              <a:rPr lang="en-US" sz="1200" dirty="0" err="1"/>
              <a:t>Gopro</a:t>
            </a:r>
            <a:r>
              <a:rPr lang="en-US" sz="1200" dirty="0"/>
              <a:t> Hero 11, dan Insta360 Go 3.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kamera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dan </a:t>
            </a:r>
            <a:r>
              <a:rPr lang="en-US" sz="1200" dirty="0" err="1"/>
              <a:t>stok</a:t>
            </a:r>
            <a:r>
              <a:rPr lang="en-US" sz="1200" dirty="0"/>
              <a:t> yang </a:t>
            </a:r>
            <a:r>
              <a:rPr lang="en-US" sz="1200" dirty="0" err="1"/>
              <a:t>terkait</a:t>
            </a:r>
            <a:r>
              <a:rPr lang="en-US" sz="1200" dirty="0"/>
              <a:t>.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pilihan</a:t>
            </a:r>
            <a:r>
              <a:rPr lang="en-US" sz="1200" dirty="0"/>
              <a:t> </a:t>
            </a:r>
            <a:r>
              <a:rPr lang="en-US" sz="1200" dirty="0" err="1"/>
              <a:t>mereka</a:t>
            </a:r>
            <a:r>
              <a:rPr lang="en-US" sz="1200" dirty="0"/>
              <a:t>, dan program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menanggapi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pilihan</a:t>
            </a:r>
            <a:r>
              <a:rPr lang="en-US" sz="1200" dirty="0"/>
              <a:t> </a:t>
            </a:r>
            <a:r>
              <a:rPr lang="en-US" sz="1200" dirty="0" err="1"/>
              <a:t>kamera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, </a:t>
            </a:r>
            <a:r>
              <a:rPr lang="en-US" sz="1200" dirty="0" err="1"/>
              <a:t>termasuk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.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program </a:t>
            </a:r>
            <a:r>
              <a:rPr lang="en-US" sz="1200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pembayaran</a:t>
            </a:r>
            <a:r>
              <a:rPr lang="en-US" sz="1200" dirty="0"/>
              <a:t>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pilihan</a:t>
            </a:r>
            <a:r>
              <a:rPr lang="en-US" sz="1200" dirty="0"/>
              <a:t> </a:t>
            </a:r>
            <a:r>
              <a:rPr lang="en-US" sz="1200" dirty="0" err="1"/>
              <a:t>tunai</a:t>
            </a:r>
            <a:r>
              <a:rPr lang="en-US" sz="1200" dirty="0"/>
              <a:t> (Cash On Delivery) </a:t>
            </a:r>
            <a:r>
              <a:rPr lang="en-US" sz="1200" dirty="0" err="1"/>
              <a:t>sebagai</a:t>
            </a:r>
            <a:r>
              <a:rPr lang="en-US" sz="1200" dirty="0"/>
              <a:t> salah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opsi</a:t>
            </a:r>
            <a:r>
              <a:rPr lang="en-US" sz="1200" dirty="0"/>
              <a:t>.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dan </a:t>
            </a:r>
            <a:r>
              <a:rPr lang="en-US" sz="1200" dirty="0" err="1"/>
              <a:t>alamat</a:t>
            </a:r>
            <a:r>
              <a:rPr lang="en-US" sz="1200" dirty="0"/>
              <a:t>, program </a:t>
            </a:r>
            <a:r>
              <a:rPr lang="en-US" sz="1200" dirty="0" err="1"/>
              <a:t>mengonfirmasi</a:t>
            </a:r>
            <a:r>
              <a:rPr lang="en-US" sz="1200" dirty="0"/>
              <a:t> </a:t>
            </a:r>
            <a:r>
              <a:rPr lang="en-US" sz="1200" dirty="0" err="1"/>
              <a:t>pembelian</a:t>
            </a:r>
            <a:r>
              <a:rPr lang="en-US" sz="1200" dirty="0"/>
              <a:t> dan </a:t>
            </a:r>
            <a:r>
              <a:rPr lang="en-US" sz="1200" dirty="0" err="1"/>
              <a:t>pengiriman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1481" name="Google Shape;1481;p34"/>
          <p:cNvSpPr txBox="1">
            <a:spLocks noGrp="1"/>
          </p:cNvSpPr>
          <p:nvPr>
            <p:ph type="title"/>
          </p:nvPr>
        </p:nvSpPr>
        <p:spPr>
          <a:xfrm>
            <a:off x="2145332" y="762834"/>
            <a:ext cx="7023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Deskripsi</a:t>
            </a:r>
            <a:r>
              <a:rPr lang="en-US" dirty="0"/>
              <a:t> Aplikasi</a:t>
            </a:r>
            <a:endParaRPr dirty="0"/>
          </a:p>
        </p:txBody>
      </p:sp>
      <p:grpSp>
        <p:nvGrpSpPr>
          <p:cNvPr id="1482" name="Google Shape;1482;p34"/>
          <p:cNvGrpSpPr/>
          <p:nvPr/>
        </p:nvGrpSpPr>
        <p:grpSpPr>
          <a:xfrm>
            <a:off x="1725032" y="511814"/>
            <a:ext cx="2311900" cy="983175"/>
            <a:chOff x="4147775" y="5441425"/>
            <a:chExt cx="2311900" cy="983175"/>
          </a:xfrm>
        </p:grpSpPr>
        <p:sp>
          <p:nvSpPr>
            <p:cNvPr id="1483" name="Google Shape;1483;p34"/>
            <p:cNvSpPr/>
            <p:nvPr/>
          </p:nvSpPr>
          <p:spPr>
            <a:xfrm>
              <a:off x="4153425" y="5777775"/>
              <a:ext cx="2233050" cy="556050"/>
            </a:xfrm>
            <a:custGeom>
              <a:avLst/>
              <a:gdLst/>
              <a:ahLst/>
              <a:cxnLst/>
              <a:rect l="l" t="t" r="r" b="b"/>
              <a:pathLst>
                <a:path w="89322" h="22242" extrusionOk="0">
                  <a:moveTo>
                    <a:pt x="0" y="1"/>
                  </a:moveTo>
                  <a:lnTo>
                    <a:pt x="0" y="22242"/>
                  </a:lnTo>
                  <a:lnTo>
                    <a:pt x="89321" y="22242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4194200" y="5442025"/>
              <a:ext cx="967700" cy="95575"/>
            </a:xfrm>
            <a:custGeom>
              <a:avLst/>
              <a:gdLst/>
              <a:ahLst/>
              <a:cxnLst/>
              <a:rect l="l" t="t" r="r" b="b"/>
              <a:pathLst>
                <a:path w="38708" h="3823" extrusionOk="0">
                  <a:moveTo>
                    <a:pt x="1" y="0"/>
                  </a:moveTo>
                  <a:lnTo>
                    <a:pt x="1" y="3822"/>
                  </a:lnTo>
                  <a:lnTo>
                    <a:pt x="38708" y="3822"/>
                  </a:lnTo>
                  <a:lnTo>
                    <a:pt x="38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974475" y="5441425"/>
              <a:ext cx="371500" cy="96175"/>
            </a:xfrm>
            <a:custGeom>
              <a:avLst/>
              <a:gdLst/>
              <a:ahLst/>
              <a:cxnLst/>
              <a:rect l="l" t="t" r="r" b="b"/>
              <a:pathLst>
                <a:path w="14860" h="3847" extrusionOk="0">
                  <a:moveTo>
                    <a:pt x="1" y="1"/>
                  </a:moveTo>
                  <a:lnTo>
                    <a:pt x="1" y="3846"/>
                  </a:lnTo>
                  <a:lnTo>
                    <a:pt x="14860" y="3846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34"/>
            <p:cNvGrpSpPr/>
            <p:nvPr/>
          </p:nvGrpSpPr>
          <p:grpSpPr>
            <a:xfrm>
              <a:off x="4147775" y="5441425"/>
              <a:ext cx="2244350" cy="983175"/>
              <a:chOff x="4147775" y="3931700"/>
              <a:chExt cx="2244350" cy="983175"/>
            </a:xfrm>
          </p:grpSpPr>
          <p:grpSp>
            <p:nvGrpSpPr>
              <p:cNvPr id="1487" name="Google Shape;1487;p34"/>
              <p:cNvGrpSpPr/>
              <p:nvPr/>
            </p:nvGrpSpPr>
            <p:grpSpPr>
              <a:xfrm>
                <a:off x="4147775" y="3931700"/>
                <a:ext cx="2244350" cy="983175"/>
                <a:chOff x="4147775" y="3931700"/>
                <a:chExt cx="2244350" cy="983175"/>
              </a:xfrm>
            </p:grpSpPr>
            <p:grpSp>
              <p:nvGrpSpPr>
                <p:cNvPr id="1488" name="Google Shape;1488;p34"/>
                <p:cNvGrpSpPr/>
                <p:nvPr/>
              </p:nvGrpSpPr>
              <p:grpSpPr>
                <a:xfrm>
                  <a:off x="4147775" y="4022200"/>
                  <a:ext cx="2244350" cy="892675"/>
                  <a:chOff x="4147775" y="4022200"/>
                  <a:chExt cx="2244350" cy="892675"/>
                </a:xfrm>
              </p:grpSpPr>
              <p:sp>
                <p:nvSpPr>
                  <p:cNvPr id="1489" name="Google Shape;1489;p34"/>
                  <p:cNvSpPr/>
                  <p:nvPr/>
                </p:nvSpPr>
                <p:spPr>
                  <a:xfrm>
                    <a:off x="5968825" y="4056125"/>
                    <a:ext cx="382525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2239" extrusionOk="0">
                        <a:moveTo>
                          <a:pt x="14860" y="441"/>
                        </a:moveTo>
                        <a:lnTo>
                          <a:pt x="14860" y="1798"/>
                        </a:lnTo>
                        <a:lnTo>
                          <a:pt x="453" y="179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27"/>
                        </a:lnTo>
                        <a:lnTo>
                          <a:pt x="1" y="2013"/>
                        </a:lnTo>
                        <a:lnTo>
                          <a:pt x="227" y="2239"/>
                        </a:lnTo>
                        <a:lnTo>
                          <a:pt x="15086" y="2239"/>
                        </a:lnTo>
                        <a:lnTo>
                          <a:pt x="15300" y="2013"/>
                        </a:lnTo>
                        <a:lnTo>
                          <a:pt x="15300" y="227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0" name="Google Shape;1490;p34"/>
                  <p:cNvSpPr/>
                  <p:nvPr/>
                </p:nvSpPr>
                <p:spPr>
                  <a:xfrm>
                    <a:off x="5968825" y="4101075"/>
                    <a:ext cx="382525" cy="20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8109" extrusionOk="0">
                        <a:moveTo>
                          <a:pt x="14860" y="441"/>
                        </a:moveTo>
                        <a:lnTo>
                          <a:pt x="14860" y="7668"/>
                        </a:lnTo>
                        <a:lnTo>
                          <a:pt x="453" y="766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15"/>
                        </a:lnTo>
                        <a:lnTo>
                          <a:pt x="1" y="7894"/>
                        </a:lnTo>
                        <a:lnTo>
                          <a:pt x="227" y="8108"/>
                        </a:lnTo>
                        <a:lnTo>
                          <a:pt x="15086" y="8108"/>
                        </a:lnTo>
                        <a:lnTo>
                          <a:pt x="15300" y="7894"/>
                        </a:lnTo>
                        <a:lnTo>
                          <a:pt x="15300" y="215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1" name="Google Shape;1491;p34"/>
                  <p:cNvSpPr/>
                  <p:nvPr/>
                </p:nvSpPr>
                <p:spPr>
                  <a:xfrm>
                    <a:off x="4188550" y="4056125"/>
                    <a:ext cx="979000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0" h="2239" extrusionOk="0">
                        <a:moveTo>
                          <a:pt x="38708" y="441"/>
                        </a:moveTo>
                        <a:lnTo>
                          <a:pt x="38708" y="1798"/>
                        </a:lnTo>
                        <a:lnTo>
                          <a:pt x="441" y="1798"/>
                        </a:lnTo>
                        <a:lnTo>
                          <a:pt x="441" y="441"/>
                        </a:lnTo>
                        <a:close/>
                        <a:moveTo>
                          <a:pt x="227" y="0"/>
                        </a:moveTo>
                        <a:lnTo>
                          <a:pt x="0" y="227"/>
                        </a:lnTo>
                        <a:lnTo>
                          <a:pt x="0" y="2013"/>
                        </a:lnTo>
                        <a:lnTo>
                          <a:pt x="227" y="2239"/>
                        </a:lnTo>
                        <a:lnTo>
                          <a:pt x="38934" y="2239"/>
                        </a:lnTo>
                        <a:lnTo>
                          <a:pt x="39160" y="2013"/>
                        </a:lnTo>
                        <a:lnTo>
                          <a:pt x="39160" y="227"/>
                        </a:lnTo>
                        <a:lnTo>
                          <a:pt x="389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2" name="Google Shape;1492;p34"/>
                  <p:cNvSpPr/>
                  <p:nvPr/>
                </p:nvSpPr>
                <p:spPr>
                  <a:xfrm>
                    <a:off x="4147775" y="4022200"/>
                    <a:ext cx="2244350" cy="89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74" h="35707" extrusionOk="0">
                        <a:moveTo>
                          <a:pt x="89321" y="453"/>
                        </a:moveTo>
                        <a:lnTo>
                          <a:pt x="89321" y="35266"/>
                        </a:lnTo>
                        <a:lnTo>
                          <a:pt x="453" y="35266"/>
                        </a:lnTo>
                        <a:lnTo>
                          <a:pt x="453" y="5096"/>
                        </a:lnTo>
                        <a:lnTo>
                          <a:pt x="45387" y="5096"/>
                        </a:lnTo>
                        <a:lnTo>
                          <a:pt x="45589" y="4977"/>
                        </a:lnTo>
                        <a:lnTo>
                          <a:pt x="47744" y="453"/>
                        </a:lnTo>
                        <a:close/>
                        <a:moveTo>
                          <a:pt x="47601" y="0"/>
                        </a:moveTo>
                        <a:lnTo>
                          <a:pt x="47399" y="131"/>
                        </a:lnTo>
                        <a:lnTo>
                          <a:pt x="45244" y="4655"/>
                        </a:lnTo>
                        <a:lnTo>
                          <a:pt x="226" y="4655"/>
                        </a:lnTo>
                        <a:lnTo>
                          <a:pt x="0" y="4870"/>
                        </a:lnTo>
                        <a:lnTo>
                          <a:pt x="0" y="35493"/>
                        </a:lnTo>
                        <a:lnTo>
                          <a:pt x="226" y="35707"/>
                        </a:lnTo>
                        <a:lnTo>
                          <a:pt x="89547" y="35707"/>
                        </a:lnTo>
                        <a:lnTo>
                          <a:pt x="89773" y="35481"/>
                        </a:lnTo>
                        <a:lnTo>
                          <a:pt x="89773" y="226"/>
                        </a:lnTo>
                        <a:lnTo>
                          <a:pt x="895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3" name="Google Shape;1493;p34"/>
                <p:cNvGrpSpPr/>
                <p:nvPr/>
              </p:nvGrpSpPr>
              <p:grpSpPr>
                <a:xfrm>
                  <a:off x="5968825" y="3931700"/>
                  <a:ext cx="382525" cy="96175"/>
                  <a:chOff x="5968825" y="3931700"/>
                  <a:chExt cx="382525" cy="96175"/>
                </a:xfrm>
              </p:grpSpPr>
              <p:sp>
                <p:nvSpPr>
                  <p:cNvPr id="1494" name="Google Shape;1494;p34"/>
                  <p:cNvSpPr/>
                  <p:nvPr/>
                </p:nvSpPr>
                <p:spPr>
                  <a:xfrm>
                    <a:off x="5968825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5" name="Google Shape;1495;p34"/>
                  <p:cNvSpPr/>
                  <p:nvPr/>
                </p:nvSpPr>
                <p:spPr>
                  <a:xfrm>
                    <a:off x="60221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34"/>
                  <p:cNvSpPr/>
                  <p:nvPr/>
                </p:nvSpPr>
                <p:spPr>
                  <a:xfrm>
                    <a:off x="6075100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7" name="Google Shape;1497;p34"/>
                  <p:cNvSpPr/>
                  <p:nvPr/>
                </p:nvSpPr>
                <p:spPr>
                  <a:xfrm>
                    <a:off x="612807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8" name="Google Shape;1498;p34"/>
                  <p:cNvSpPr/>
                  <p:nvPr/>
                </p:nvSpPr>
                <p:spPr>
                  <a:xfrm>
                    <a:off x="6181050" y="3931700"/>
                    <a:ext cx="113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34"/>
                  <p:cNvSpPr/>
                  <p:nvPr/>
                </p:nvSpPr>
                <p:spPr>
                  <a:xfrm>
                    <a:off x="6234050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52" y="3846"/>
                        </a:lnTo>
                        <a:lnTo>
                          <a:pt x="45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34"/>
                  <p:cNvSpPr/>
                  <p:nvPr/>
                </p:nvSpPr>
                <p:spPr>
                  <a:xfrm>
                    <a:off x="628732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34"/>
                  <p:cNvSpPr/>
                  <p:nvPr/>
                </p:nvSpPr>
                <p:spPr>
                  <a:xfrm>
                    <a:off x="63403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02" name="Google Shape;1502;p34"/>
              <p:cNvSpPr/>
              <p:nvPr/>
            </p:nvSpPr>
            <p:spPr>
              <a:xfrm>
                <a:off x="4147775" y="4022200"/>
                <a:ext cx="1449600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57984" h="6311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0" y="6310"/>
                    </a:lnTo>
                    <a:lnTo>
                      <a:pt x="453" y="6310"/>
                    </a:lnTo>
                    <a:lnTo>
                      <a:pt x="453" y="453"/>
                    </a:lnTo>
                    <a:lnTo>
                      <a:pt x="57984" y="453"/>
                    </a:lnTo>
                    <a:lnTo>
                      <a:pt x="579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5859875" y="5537275"/>
              <a:ext cx="599800" cy="305125"/>
              <a:chOff x="5859875" y="4027550"/>
              <a:chExt cx="599800" cy="305125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58598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192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6106950" y="40278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0" y="0"/>
                    </a:moveTo>
                    <a:lnTo>
                      <a:pt x="0" y="11990"/>
                    </a:lnTo>
                    <a:lnTo>
                      <a:pt x="393" y="12192"/>
                    </a:lnTo>
                    <a:lnTo>
                      <a:pt x="6215" y="191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600812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0" y="0"/>
                    </a:moveTo>
                    <a:lnTo>
                      <a:pt x="0" y="12002"/>
                    </a:lnTo>
                    <a:lnTo>
                      <a:pt x="393" y="12204"/>
                    </a:lnTo>
                    <a:lnTo>
                      <a:pt x="6215" y="203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5958700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1" y="0"/>
                    </a:moveTo>
                    <a:lnTo>
                      <a:pt x="1" y="12002"/>
                    </a:lnTo>
                    <a:lnTo>
                      <a:pt x="394" y="12204"/>
                    </a:lnTo>
                    <a:lnTo>
                      <a:pt x="6216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62548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0" y="12002"/>
                    </a:lnTo>
                    <a:lnTo>
                      <a:pt x="405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5909300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1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62054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2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6156050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5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6057225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63042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34"/>
            <p:cNvSpPr/>
            <p:nvPr/>
          </p:nvSpPr>
          <p:spPr>
            <a:xfrm>
              <a:off x="4153425" y="58024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4153425" y="62980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5195225" y="5673825"/>
              <a:ext cx="641175" cy="584175"/>
            </a:xfrm>
            <a:custGeom>
              <a:avLst/>
              <a:gdLst/>
              <a:ahLst/>
              <a:cxnLst/>
              <a:rect l="l" t="t" r="r" b="b"/>
              <a:pathLst>
                <a:path w="25647" h="23367" extrusionOk="0">
                  <a:moveTo>
                    <a:pt x="12819" y="0"/>
                  </a:moveTo>
                  <a:cubicBezTo>
                    <a:pt x="9829" y="0"/>
                    <a:pt x="6840" y="1140"/>
                    <a:pt x="4560" y="3421"/>
                  </a:cubicBezTo>
                  <a:cubicBezTo>
                    <a:pt x="0" y="7981"/>
                    <a:pt x="0" y="15386"/>
                    <a:pt x="4560" y="19946"/>
                  </a:cubicBezTo>
                  <a:cubicBezTo>
                    <a:pt x="6840" y="22226"/>
                    <a:pt x="9829" y="23366"/>
                    <a:pt x="12819" y="23366"/>
                  </a:cubicBezTo>
                  <a:cubicBezTo>
                    <a:pt x="15809" y="23366"/>
                    <a:pt x="18800" y="22226"/>
                    <a:pt x="21086" y="19946"/>
                  </a:cubicBezTo>
                  <a:cubicBezTo>
                    <a:pt x="25646" y="15386"/>
                    <a:pt x="25646" y="7981"/>
                    <a:pt x="21086" y="3421"/>
                  </a:cubicBezTo>
                  <a:cubicBezTo>
                    <a:pt x="18800" y="1140"/>
                    <a:pt x="15809" y="0"/>
                    <a:pt x="1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5244025" y="5693850"/>
              <a:ext cx="543850" cy="543825"/>
            </a:xfrm>
            <a:custGeom>
              <a:avLst/>
              <a:gdLst/>
              <a:ahLst/>
              <a:cxnLst/>
              <a:rect l="l" t="t" r="r" b="b"/>
              <a:pathLst>
                <a:path w="21754" h="21753" extrusionOk="0">
                  <a:moveTo>
                    <a:pt x="10871" y="441"/>
                  </a:moveTo>
                  <a:cubicBezTo>
                    <a:pt x="16622" y="441"/>
                    <a:pt x="21301" y="5120"/>
                    <a:pt x="21301" y="10882"/>
                  </a:cubicBezTo>
                  <a:cubicBezTo>
                    <a:pt x="21301" y="16633"/>
                    <a:pt x="16622" y="21312"/>
                    <a:pt x="10871" y="21312"/>
                  </a:cubicBezTo>
                  <a:cubicBezTo>
                    <a:pt x="5121" y="21312"/>
                    <a:pt x="441" y="16633"/>
                    <a:pt x="441" y="10882"/>
                  </a:cubicBezTo>
                  <a:cubicBezTo>
                    <a:pt x="441" y="5120"/>
                    <a:pt x="5121" y="441"/>
                    <a:pt x="10871" y="441"/>
                  </a:cubicBezTo>
                  <a:close/>
                  <a:moveTo>
                    <a:pt x="10871" y="0"/>
                  </a:moveTo>
                  <a:cubicBezTo>
                    <a:pt x="4871" y="0"/>
                    <a:pt x="1" y="4882"/>
                    <a:pt x="1" y="10882"/>
                  </a:cubicBezTo>
                  <a:cubicBezTo>
                    <a:pt x="1" y="16871"/>
                    <a:pt x="4871" y="21753"/>
                    <a:pt x="10871" y="21753"/>
                  </a:cubicBezTo>
                  <a:cubicBezTo>
                    <a:pt x="16872" y="21753"/>
                    <a:pt x="21754" y="16871"/>
                    <a:pt x="21754" y="10882"/>
                  </a:cubicBezTo>
                  <a:cubicBezTo>
                    <a:pt x="21754" y="4882"/>
                    <a:pt x="16872" y="0"/>
                    <a:pt x="10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8" name="Google Shape;1518;p34"/>
            <p:cNvGrpSpPr/>
            <p:nvPr/>
          </p:nvGrpSpPr>
          <p:grpSpPr>
            <a:xfrm>
              <a:off x="4452575" y="5739075"/>
              <a:ext cx="1506450" cy="460500"/>
              <a:chOff x="4452575" y="4229350"/>
              <a:chExt cx="1506450" cy="460500"/>
            </a:xfrm>
          </p:grpSpPr>
          <p:grpSp>
            <p:nvGrpSpPr>
              <p:cNvPr id="1519" name="Google Shape;1519;p34"/>
              <p:cNvGrpSpPr/>
              <p:nvPr/>
            </p:nvGrpSpPr>
            <p:grpSpPr>
              <a:xfrm>
                <a:off x="5288975" y="4229350"/>
                <a:ext cx="453650" cy="453375"/>
                <a:chOff x="5288975" y="4229350"/>
                <a:chExt cx="453650" cy="453375"/>
              </a:xfrm>
            </p:grpSpPr>
            <p:sp>
              <p:nvSpPr>
                <p:cNvPr id="1520" name="Google Shape;1520;p34"/>
                <p:cNvSpPr/>
                <p:nvPr/>
              </p:nvSpPr>
              <p:spPr>
                <a:xfrm>
                  <a:off x="5288975" y="4229350"/>
                  <a:ext cx="453650" cy="4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6" h="18135" extrusionOk="0">
                      <a:moveTo>
                        <a:pt x="9073" y="441"/>
                      </a:moveTo>
                      <a:cubicBezTo>
                        <a:pt x="13824" y="441"/>
                        <a:pt x="17693" y="4311"/>
                        <a:pt x="17693" y="9062"/>
                      </a:cubicBezTo>
                      <a:cubicBezTo>
                        <a:pt x="17693" y="13824"/>
                        <a:pt x="13824" y="17694"/>
                        <a:pt x="9073" y="17694"/>
                      </a:cubicBezTo>
                      <a:cubicBezTo>
                        <a:pt x="4323" y="17694"/>
                        <a:pt x="453" y="13824"/>
                        <a:pt x="453" y="9062"/>
                      </a:cubicBezTo>
                      <a:cubicBezTo>
                        <a:pt x="453" y="4311"/>
                        <a:pt x="4323" y="441"/>
                        <a:pt x="9073" y="441"/>
                      </a:cubicBezTo>
                      <a:close/>
                      <a:moveTo>
                        <a:pt x="9073" y="1"/>
                      </a:moveTo>
                      <a:cubicBezTo>
                        <a:pt x="4073" y="1"/>
                        <a:pt x="1" y="4073"/>
                        <a:pt x="1" y="9073"/>
                      </a:cubicBezTo>
                      <a:cubicBezTo>
                        <a:pt x="1" y="14062"/>
                        <a:pt x="4073" y="18134"/>
                        <a:pt x="9073" y="18134"/>
                      </a:cubicBezTo>
                      <a:cubicBezTo>
                        <a:pt x="14074" y="18134"/>
                        <a:pt x="18146" y="14074"/>
                        <a:pt x="18146" y="9073"/>
                      </a:cubicBezTo>
                      <a:cubicBezTo>
                        <a:pt x="18146" y="4073"/>
                        <a:pt x="14074" y="1"/>
                        <a:pt x="90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5356850" y="4297225"/>
                  <a:ext cx="317925" cy="3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2705" extrusionOk="0">
                      <a:moveTo>
                        <a:pt x="6358" y="441"/>
                      </a:moveTo>
                      <a:cubicBezTo>
                        <a:pt x="9621" y="441"/>
                        <a:pt x="12264" y="3096"/>
                        <a:pt x="12264" y="6347"/>
                      </a:cubicBezTo>
                      <a:cubicBezTo>
                        <a:pt x="12264" y="9609"/>
                        <a:pt x="9621" y="12264"/>
                        <a:pt x="6358" y="12264"/>
                      </a:cubicBezTo>
                      <a:cubicBezTo>
                        <a:pt x="3096" y="12264"/>
                        <a:pt x="453" y="9609"/>
                        <a:pt x="453" y="6347"/>
                      </a:cubicBezTo>
                      <a:cubicBezTo>
                        <a:pt x="453" y="3096"/>
                        <a:pt x="3108" y="441"/>
                        <a:pt x="6358" y="441"/>
                      </a:cubicBezTo>
                      <a:close/>
                      <a:moveTo>
                        <a:pt x="6358" y="1"/>
                      </a:moveTo>
                      <a:cubicBezTo>
                        <a:pt x="2858" y="1"/>
                        <a:pt x="0" y="2846"/>
                        <a:pt x="0" y="6347"/>
                      </a:cubicBezTo>
                      <a:cubicBezTo>
                        <a:pt x="0" y="9859"/>
                        <a:pt x="2858" y="12704"/>
                        <a:pt x="6358" y="12704"/>
                      </a:cubicBezTo>
                      <a:cubicBezTo>
                        <a:pt x="9859" y="12704"/>
                        <a:pt x="12716" y="9859"/>
                        <a:pt x="12716" y="6347"/>
                      </a:cubicBezTo>
                      <a:cubicBezTo>
                        <a:pt x="12716" y="2846"/>
                        <a:pt x="9859" y="1"/>
                        <a:pt x="6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5296725" y="4236800"/>
                  <a:ext cx="438175" cy="4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7" h="17539" extrusionOk="0">
                      <a:moveTo>
                        <a:pt x="8763" y="1"/>
                      </a:moveTo>
                      <a:cubicBezTo>
                        <a:pt x="8597" y="1"/>
                        <a:pt x="8430" y="12"/>
                        <a:pt x="8263" y="24"/>
                      </a:cubicBezTo>
                      <a:lnTo>
                        <a:pt x="8406" y="2548"/>
                      </a:lnTo>
                      <a:cubicBezTo>
                        <a:pt x="8525" y="2537"/>
                        <a:pt x="8644" y="2537"/>
                        <a:pt x="8763" y="2537"/>
                      </a:cubicBezTo>
                      <a:lnTo>
                        <a:pt x="8787" y="2537"/>
                      </a:lnTo>
                      <a:lnTo>
                        <a:pt x="8787" y="1"/>
                      </a:lnTo>
                      <a:close/>
                      <a:moveTo>
                        <a:pt x="10549" y="179"/>
                      </a:moveTo>
                      <a:lnTo>
                        <a:pt x="10037" y="2668"/>
                      </a:lnTo>
                      <a:cubicBezTo>
                        <a:pt x="10156" y="2691"/>
                        <a:pt x="10275" y="2715"/>
                        <a:pt x="10394" y="2751"/>
                      </a:cubicBezTo>
                      <a:lnTo>
                        <a:pt x="11061" y="310"/>
                      </a:lnTo>
                      <a:cubicBezTo>
                        <a:pt x="10894" y="262"/>
                        <a:pt x="10716" y="215"/>
                        <a:pt x="10549" y="179"/>
                      </a:cubicBezTo>
                      <a:close/>
                      <a:moveTo>
                        <a:pt x="6525" y="298"/>
                      </a:moveTo>
                      <a:cubicBezTo>
                        <a:pt x="6358" y="334"/>
                        <a:pt x="6180" y="393"/>
                        <a:pt x="6013" y="441"/>
                      </a:cubicBezTo>
                      <a:lnTo>
                        <a:pt x="6811" y="2846"/>
                      </a:lnTo>
                      <a:cubicBezTo>
                        <a:pt x="6930" y="2810"/>
                        <a:pt x="7049" y="2775"/>
                        <a:pt x="7168" y="2739"/>
                      </a:cubicBezTo>
                      <a:lnTo>
                        <a:pt x="6525" y="298"/>
                      </a:lnTo>
                      <a:close/>
                      <a:moveTo>
                        <a:pt x="12704" y="941"/>
                      </a:moveTo>
                      <a:lnTo>
                        <a:pt x="11561" y="3191"/>
                      </a:lnTo>
                      <a:cubicBezTo>
                        <a:pt x="11680" y="3251"/>
                        <a:pt x="11787" y="3310"/>
                        <a:pt x="11895" y="3382"/>
                      </a:cubicBezTo>
                      <a:lnTo>
                        <a:pt x="13169" y="1191"/>
                      </a:lnTo>
                      <a:cubicBezTo>
                        <a:pt x="13026" y="1108"/>
                        <a:pt x="12859" y="1013"/>
                        <a:pt x="12704" y="941"/>
                      </a:cubicBezTo>
                      <a:close/>
                      <a:moveTo>
                        <a:pt x="4406" y="1167"/>
                      </a:moveTo>
                      <a:cubicBezTo>
                        <a:pt x="4263" y="1251"/>
                        <a:pt x="4108" y="1346"/>
                        <a:pt x="3953" y="1441"/>
                      </a:cubicBezTo>
                      <a:lnTo>
                        <a:pt x="5346" y="3561"/>
                      </a:lnTo>
                      <a:cubicBezTo>
                        <a:pt x="5453" y="3489"/>
                        <a:pt x="5560" y="3418"/>
                        <a:pt x="5668" y="3358"/>
                      </a:cubicBezTo>
                      <a:lnTo>
                        <a:pt x="4406" y="1167"/>
                      </a:lnTo>
                      <a:close/>
                      <a:moveTo>
                        <a:pt x="14597" y="2227"/>
                      </a:moveTo>
                      <a:lnTo>
                        <a:pt x="12919" y="4108"/>
                      </a:lnTo>
                      <a:cubicBezTo>
                        <a:pt x="13002" y="4192"/>
                        <a:pt x="13097" y="4287"/>
                        <a:pt x="13192" y="4370"/>
                      </a:cubicBezTo>
                      <a:lnTo>
                        <a:pt x="14978" y="2584"/>
                      </a:lnTo>
                      <a:cubicBezTo>
                        <a:pt x="14859" y="2465"/>
                        <a:pt x="14728" y="2346"/>
                        <a:pt x="14597" y="2227"/>
                      </a:cubicBezTo>
                      <a:close/>
                      <a:moveTo>
                        <a:pt x="2596" y="2548"/>
                      </a:moveTo>
                      <a:cubicBezTo>
                        <a:pt x="2465" y="2668"/>
                        <a:pt x="2346" y="2799"/>
                        <a:pt x="2227" y="2929"/>
                      </a:cubicBezTo>
                      <a:lnTo>
                        <a:pt x="4108" y="4620"/>
                      </a:lnTo>
                      <a:cubicBezTo>
                        <a:pt x="4191" y="4525"/>
                        <a:pt x="4287" y="4430"/>
                        <a:pt x="4370" y="4346"/>
                      </a:cubicBezTo>
                      <a:lnTo>
                        <a:pt x="2596" y="2548"/>
                      </a:lnTo>
                      <a:close/>
                      <a:moveTo>
                        <a:pt x="16086" y="3953"/>
                      </a:moveTo>
                      <a:lnTo>
                        <a:pt x="13978" y="5346"/>
                      </a:lnTo>
                      <a:cubicBezTo>
                        <a:pt x="14050" y="5454"/>
                        <a:pt x="14109" y="5561"/>
                        <a:pt x="14181" y="5668"/>
                      </a:cubicBezTo>
                      <a:lnTo>
                        <a:pt x="16371" y="4406"/>
                      </a:lnTo>
                      <a:cubicBezTo>
                        <a:pt x="16276" y="4251"/>
                        <a:pt x="16193" y="4108"/>
                        <a:pt x="16086" y="3953"/>
                      </a:cubicBezTo>
                      <a:close/>
                      <a:moveTo>
                        <a:pt x="1191" y="4358"/>
                      </a:moveTo>
                      <a:cubicBezTo>
                        <a:pt x="1108" y="4501"/>
                        <a:pt x="1012" y="4668"/>
                        <a:pt x="941" y="4823"/>
                      </a:cubicBezTo>
                      <a:lnTo>
                        <a:pt x="3191" y="5966"/>
                      </a:lnTo>
                      <a:cubicBezTo>
                        <a:pt x="3251" y="5847"/>
                        <a:pt x="3310" y="5739"/>
                        <a:pt x="3382" y="5632"/>
                      </a:cubicBezTo>
                      <a:lnTo>
                        <a:pt x="1191" y="4358"/>
                      </a:lnTo>
                      <a:close/>
                      <a:moveTo>
                        <a:pt x="17086" y="6013"/>
                      </a:moveTo>
                      <a:lnTo>
                        <a:pt x="14693" y="6811"/>
                      </a:lnTo>
                      <a:cubicBezTo>
                        <a:pt x="14728" y="6930"/>
                        <a:pt x="14764" y="7049"/>
                        <a:pt x="14800" y="7168"/>
                      </a:cubicBezTo>
                      <a:lnTo>
                        <a:pt x="17241" y="6525"/>
                      </a:lnTo>
                      <a:cubicBezTo>
                        <a:pt x="17193" y="6347"/>
                        <a:pt x="17145" y="6180"/>
                        <a:pt x="17086" y="6013"/>
                      </a:cubicBezTo>
                      <a:close/>
                      <a:moveTo>
                        <a:pt x="310" y="6466"/>
                      </a:moveTo>
                      <a:cubicBezTo>
                        <a:pt x="262" y="6632"/>
                        <a:pt x="215" y="6811"/>
                        <a:pt x="179" y="6978"/>
                      </a:cubicBezTo>
                      <a:lnTo>
                        <a:pt x="2655" y="7501"/>
                      </a:lnTo>
                      <a:cubicBezTo>
                        <a:pt x="2691" y="7370"/>
                        <a:pt x="2715" y="7251"/>
                        <a:pt x="2751" y="7132"/>
                      </a:cubicBezTo>
                      <a:lnTo>
                        <a:pt x="310" y="6466"/>
                      </a:lnTo>
                      <a:close/>
                      <a:moveTo>
                        <a:pt x="17514" y="8263"/>
                      </a:moveTo>
                      <a:lnTo>
                        <a:pt x="14990" y="8406"/>
                      </a:lnTo>
                      <a:cubicBezTo>
                        <a:pt x="15002" y="8525"/>
                        <a:pt x="15002" y="8644"/>
                        <a:pt x="15002" y="8775"/>
                      </a:cubicBezTo>
                      <a:lnTo>
                        <a:pt x="15002" y="8787"/>
                      </a:lnTo>
                      <a:lnTo>
                        <a:pt x="17526" y="8787"/>
                      </a:lnTo>
                      <a:lnTo>
                        <a:pt x="17526" y="8775"/>
                      </a:lnTo>
                      <a:cubicBezTo>
                        <a:pt x="17526" y="8597"/>
                        <a:pt x="17526" y="8430"/>
                        <a:pt x="17514" y="8263"/>
                      </a:cubicBezTo>
                      <a:close/>
                      <a:moveTo>
                        <a:pt x="0" y="8740"/>
                      </a:moveTo>
                      <a:lnTo>
                        <a:pt x="0" y="8775"/>
                      </a:lnTo>
                      <a:cubicBezTo>
                        <a:pt x="0" y="8942"/>
                        <a:pt x="0" y="9121"/>
                        <a:pt x="12" y="9299"/>
                      </a:cubicBezTo>
                      <a:lnTo>
                        <a:pt x="2548" y="9145"/>
                      </a:lnTo>
                      <a:cubicBezTo>
                        <a:pt x="2536" y="9025"/>
                        <a:pt x="2536" y="8894"/>
                        <a:pt x="2536" y="8775"/>
                      </a:cubicBezTo>
                      <a:lnTo>
                        <a:pt x="2536" y="8740"/>
                      </a:lnTo>
                      <a:close/>
                      <a:moveTo>
                        <a:pt x="14871" y="10037"/>
                      </a:moveTo>
                      <a:cubicBezTo>
                        <a:pt x="14847" y="10157"/>
                        <a:pt x="14824" y="10276"/>
                        <a:pt x="14788" y="10395"/>
                      </a:cubicBezTo>
                      <a:lnTo>
                        <a:pt x="17229" y="11061"/>
                      </a:lnTo>
                      <a:cubicBezTo>
                        <a:pt x="17276" y="10883"/>
                        <a:pt x="17312" y="10716"/>
                        <a:pt x="17348" y="10538"/>
                      </a:cubicBezTo>
                      <a:lnTo>
                        <a:pt x="14871" y="10037"/>
                      </a:lnTo>
                      <a:close/>
                      <a:moveTo>
                        <a:pt x="2739" y="10383"/>
                      </a:moveTo>
                      <a:lnTo>
                        <a:pt x="298" y="11038"/>
                      </a:lnTo>
                      <a:cubicBezTo>
                        <a:pt x="346" y="11204"/>
                        <a:pt x="393" y="11371"/>
                        <a:pt x="453" y="11550"/>
                      </a:cubicBezTo>
                      <a:lnTo>
                        <a:pt x="2846" y="10752"/>
                      </a:lnTo>
                      <a:cubicBezTo>
                        <a:pt x="2810" y="10621"/>
                        <a:pt x="2774" y="10502"/>
                        <a:pt x="2739" y="10383"/>
                      </a:cubicBezTo>
                      <a:close/>
                      <a:moveTo>
                        <a:pt x="14335" y="11561"/>
                      </a:moveTo>
                      <a:cubicBezTo>
                        <a:pt x="14288" y="11681"/>
                        <a:pt x="14228" y="11788"/>
                        <a:pt x="14157" y="11895"/>
                      </a:cubicBezTo>
                      <a:lnTo>
                        <a:pt x="16348" y="13169"/>
                      </a:lnTo>
                      <a:cubicBezTo>
                        <a:pt x="16443" y="13014"/>
                        <a:pt x="16526" y="12859"/>
                        <a:pt x="16598" y="12704"/>
                      </a:cubicBezTo>
                      <a:lnTo>
                        <a:pt x="14335" y="11561"/>
                      </a:lnTo>
                      <a:close/>
                      <a:moveTo>
                        <a:pt x="3358" y="11883"/>
                      </a:moveTo>
                      <a:lnTo>
                        <a:pt x="1167" y="13157"/>
                      </a:lnTo>
                      <a:cubicBezTo>
                        <a:pt x="1262" y="13300"/>
                        <a:pt x="1358" y="13455"/>
                        <a:pt x="1453" y="13597"/>
                      </a:cubicBezTo>
                      <a:lnTo>
                        <a:pt x="3560" y="12204"/>
                      </a:lnTo>
                      <a:cubicBezTo>
                        <a:pt x="3489" y="12097"/>
                        <a:pt x="3429" y="11990"/>
                        <a:pt x="3358" y="11883"/>
                      </a:cubicBezTo>
                      <a:close/>
                      <a:moveTo>
                        <a:pt x="13431" y="12919"/>
                      </a:moveTo>
                      <a:cubicBezTo>
                        <a:pt x="13347" y="13002"/>
                        <a:pt x="13252" y="13097"/>
                        <a:pt x="13169" y="13193"/>
                      </a:cubicBezTo>
                      <a:lnTo>
                        <a:pt x="14955" y="14979"/>
                      </a:lnTo>
                      <a:cubicBezTo>
                        <a:pt x="15085" y="14860"/>
                        <a:pt x="15205" y="14729"/>
                        <a:pt x="15312" y="14598"/>
                      </a:cubicBezTo>
                      <a:lnTo>
                        <a:pt x="13431" y="12919"/>
                      </a:lnTo>
                      <a:close/>
                      <a:moveTo>
                        <a:pt x="4358" y="13181"/>
                      </a:moveTo>
                      <a:lnTo>
                        <a:pt x="2560" y="14967"/>
                      </a:lnTo>
                      <a:cubicBezTo>
                        <a:pt x="2691" y="15086"/>
                        <a:pt x="2822" y="15217"/>
                        <a:pt x="2953" y="15324"/>
                      </a:cubicBezTo>
                      <a:lnTo>
                        <a:pt x="4632" y="13431"/>
                      </a:lnTo>
                      <a:cubicBezTo>
                        <a:pt x="4537" y="13347"/>
                        <a:pt x="4441" y="13264"/>
                        <a:pt x="4358" y="13181"/>
                      </a:cubicBezTo>
                      <a:close/>
                      <a:moveTo>
                        <a:pt x="12192" y="13978"/>
                      </a:moveTo>
                      <a:cubicBezTo>
                        <a:pt x="12097" y="14050"/>
                        <a:pt x="11978" y="14109"/>
                        <a:pt x="11871" y="14181"/>
                      </a:cubicBezTo>
                      <a:lnTo>
                        <a:pt x="13145" y="16372"/>
                      </a:lnTo>
                      <a:cubicBezTo>
                        <a:pt x="13288" y="16276"/>
                        <a:pt x="13442" y="16193"/>
                        <a:pt x="13585" y="16086"/>
                      </a:cubicBezTo>
                      <a:lnTo>
                        <a:pt x="12192" y="13978"/>
                      </a:lnTo>
                      <a:close/>
                      <a:moveTo>
                        <a:pt x="5644" y="14169"/>
                      </a:moveTo>
                      <a:lnTo>
                        <a:pt x="4382" y="16360"/>
                      </a:lnTo>
                      <a:cubicBezTo>
                        <a:pt x="4525" y="16443"/>
                        <a:pt x="4691" y="16526"/>
                        <a:pt x="4846" y="16610"/>
                      </a:cubicBezTo>
                      <a:lnTo>
                        <a:pt x="5977" y="14348"/>
                      </a:lnTo>
                      <a:cubicBezTo>
                        <a:pt x="5858" y="14288"/>
                        <a:pt x="5751" y="14228"/>
                        <a:pt x="5644" y="14169"/>
                      </a:cubicBezTo>
                      <a:close/>
                      <a:moveTo>
                        <a:pt x="10728" y="14693"/>
                      </a:moveTo>
                      <a:cubicBezTo>
                        <a:pt x="10609" y="14729"/>
                        <a:pt x="10490" y="14764"/>
                        <a:pt x="10371" y="14800"/>
                      </a:cubicBezTo>
                      <a:lnTo>
                        <a:pt x="11025" y="17241"/>
                      </a:lnTo>
                      <a:cubicBezTo>
                        <a:pt x="11192" y="17193"/>
                        <a:pt x="11359" y="17146"/>
                        <a:pt x="11526" y="17098"/>
                      </a:cubicBezTo>
                      <a:lnTo>
                        <a:pt x="10728" y="14693"/>
                      </a:lnTo>
                      <a:close/>
                      <a:moveTo>
                        <a:pt x="7144" y="14788"/>
                      </a:moveTo>
                      <a:lnTo>
                        <a:pt x="6489" y="17241"/>
                      </a:lnTo>
                      <a:cubicBezTo>
                        <a:pt x="6656" y="17288"/>
                        <a:pt x="6834" y="17324"/>
                        <a:pt x="7001" y="17360"/>
                      </a:cubicBezTo>
                      <a:lnTo>
                        <a:pt x="7513" y="14883"/>
                      </a:lnTo>
                      <a:cubicBezTo>
                        <a:pt x="7394" y="14860"/>
                        <a:pt x="7263" y="14824"/>
                        <a:pt x="7144" y="14788"/>
                      </a:cubicBezTo>
                      <a:close/>
                      <a:moveTo>
                        <a:pt x="9132" y="14990"/>
                      </a:moveTo>
                      <a:cubicBezTo>
                        <a:pt x="9013" y="15002"/>
                        <a:pt x="8882" y="15002"/>
                        <a:pt x="8763" y="15002"/>
                      </a:cubicBezTo>
                      <a:lnTo>
                        <a:pt x="8751" y="15002"/>
                      </a:lnTo>
                      <a:lnTo>
                        <a:pt x="8751" y="16431"/>
                      </a:lnTo>
                      <a:lnTo>
                        <a:pt x="8692" y="17538"/>
                      </a:lnTo>
                      <a:lnTo>
                        <a:pt x="8763" y="17538"/>
                      </a:lnTo>
                      <a:cubicBezTo>
                        <a:pt x="8942" y="17538"/>
                        <a:pt x="9109" y="17527"/>
                        <a:pt x="9287" y="17527"/>
                      </a:cubicBezTo>
                      <a:lnTo>
                        <a:pt x="9132" y="149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5402375" y="4342475"/>
                  <a:ext cx="227150" cy="22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6" h="9085" extrusionOk="0">
                      <a:moveTo>
                        <a:pt x="4537" y="441"/>
                      </a:moveTo>
                      <a:cubicBezTo>
                        <a:pt x="6799" y="441"/>
                        <a:pt x="8633" y="2286"/>
                        <a:pt x="8633" y="4548"/>
                      </a:cubicBezTo>
                      <a:cubicBezTo>
                        <a:pt x="8633" y="6799"/>
                        <a:pt x="6799" y="8644"/>
                        <a:pt x="4537" y="8644"/>
                      </a:cubicBezTo>
                      <a:cubicBezTo>
                        <a:pt x="2275" y="8644"/>
                        <a:pt x="442" y="6799"/>
                        <a:pt x="442" y="4548"/>
                      </a:cubicBezTo>
                      <a:cubicBezTo>
                        <a:pt x="442" y="2286"/>
                        <a:pt x="2275" y="441"/>
                        <a:pt x="4537" y="441"/>
                      </a:cubicBezTo>
                      <a:close/>
                      <a:moveTo>
                        <a:pt x="4537" y="0"/>
                      </a:moveTo>
                      <a:cubicBezTo>
                        <a:pt x="2037" y="0"/>
                        <a:pt x="1" y="2036"/>
                        <a:pt x="1" y="4548"/>
                      </a:cubicBezTo>
                      <a:cubicBezTo>
                        <a:pt x="1" y="7049"/>
                        <a:pt x="2037" y="9085"/>
                        <a:pt x="4537" y="9085"/>
                      </a:cubicBezTo>
                      <a:cubicBezTo>
                        <a:pt x="7049" y="9085"/>
                        <a:pt x="9085" y="7049"/>
                        <a:pt x="9085" y="4548"/>
                      </a:cubicBezTo>
                      <a:cubicBezTo>
                        <a:pt x="9085" y="2036"/>
                        <a:pt x="7038" y="0"/>
                        <a:pt x="4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4" name="Google Shape;1524;p34"/>
              <p:cNvGrpSpPr/>
              <p:nvPr/>
            </p:nvGrpSpPr>
            <p:grpSpPr>
              <a:xfrm>
                <a:off x="4452575" y="4340100"/>
                <a:ext cx="1506450" cy="349750"/>
                <a:chOff x="4452575" y="4340100"/>
                <a:chExt cx="1506450" cy="349750"/>
              </a:xfrm>
            </p:grpSpPr>
            <p:grpSp>
              <p:nvGrpSpPr>
                <p:cNvPr id="1525" name="Google Shape;1525;p34"/>
                <p:cNvGrpSpPr/>
                <p:nvPr/>
              </p:nvGrpSpPr>
              <p:grpSpPr>
                <a:xfrm>
                  <a:off x="5077350" y="4340150"/>
                  <a:ext cx="881675" cy="349700"/>
                  <a:chOff x="5077350" y="4340150"/>
                  <a:chExt cx="881675" cy="349700"/>
                </a:xfrm>
              </p:grpSpPr>
              <p:sp>
                <p:nvSpPr>
                  <p:cNvPr id="1526" name="Google Shape;1526;p34"/>
                  <p:cNvSpPr/>
                  <p:nvPr/>
                </p:nvSpPr>
                <p:spPr>
                  <a:xfrm>
                    <a:off x="5077350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1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20" y="2939"/>
                          <a:pt x="834" y="2713"/>
                          <a:pt x="667" y="2391"/>
                        </a:cubicBezTo>
                        <a:cubicBezTo>
                          <a:pt x="500" y="2082"/>
                          <a:pt x="465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03" y="605"/>
                        </a:cubicBezTo>
                        <a:cubicBezTo>
                          <a:pt x="1405" y="498"/>
                          <a:pt x="1620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1" y="0"/>
                          <a:pt x="1259" y="72"/>
                          <a:pt x="1000" y="212"/>
                        </a:cubicBezTo>
                        <a:cubicBezTo>
                          <a:pt x="584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70" y="3332"/>
                          <a:pt x="1322" y="3463"/>
                        </a:cubicBezTo>
                        <a:cubicBezTo>
                          <a:pt x="1501" y="3522"/>
                          <a:pt x="1667" y="3546"/>
                          <a:pt x="1834" y="3546"/>
                        </a:cubicBezTo>
                        <a:cubicBezTo>
                          <a:pt x="2132" y="3546"/>
                          <a:pt x="2417" y="3475"/>
                          <a:pt x="2667" y="3332"/>
                        </a:cubicBezTo>
                        <a:cubicBezTo>
                          <a:pt x="3537" y="2867"/>
                          <a:pt x="3858" y="1796"/>
                          <a:pt x="3394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34"/>
                  <p:cNvSpPr/>
                  <p:nvPr/>
                </p:nvSpPr>
                <p:spPr>
                  <a:xfrm>
                    <a:off x="5077350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3" y="701"/>
                          <a:pt x="3001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8" y="3073"/>
                          <a:pt x="1453" y="3035"/>
                        </a:cubicBezTo>
                        <a:cubicBezTo>
                          <a:pt x="1120" y="2928"/>
                          <a:pt x="834" y="2701"/>
                          <a:pt x="667" y="2392"/>
                        </a:cubicBezTo>
                        <a:cubicBezTo>
                          <a:pt x="500" y="2082"/>
                          <a:pt x="465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5" y="606"/>
                        </a:cubicBezTo>
                        <a:cubicBezTo>
                          <a:pt x="1405" y="499"/>
                          <a:pt x="1620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4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70" y="3332"/>
                          <a:pt x="1322" y="3463"/>
                        </a:cubicBezTo>
                        <a:cubicBezTo>
                          <a:pt x="1501" y="3511"/>
                          <a:pt x="1667" y="3535"/>
                          <a:pt x="1834" y="3535"/>
                        </a:cubicBezTo>
                        <a:cubicBezTo>
                          <a:pt x="2132" y="3535"/>
                          <a:pt x="2417" y="3463"/>
                          <a:pt x="2667" y="3332"/>
                        </a:cubicBezTo>
                        <a:cubicBezTo>
                          <a:pt x="3537" y="2868"/>
                          <a:pt x="3858" y="1797"/>
                          <a:pt x="3394" y="927"/>
                        </a:cubicBezTo>
                        <a:cubicBezTo>
                          <a:pt x="3074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34"/>
                  <p:cNvSpPr/>
                  <p:nvPr/>
                </p:nvSpPr>
                <p:spPr>
                  <a:xfrm>
                    <a:off x="5862575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0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19" y="2939"/>
                          <a:pt x="833" y="2713"/>
                          <a:pt x="667" y="2391"/>
                        </a:cubicBezTo>
                        <a:cubicBezTo>
                          <a:pt x="500" y="2082"/>
                          <a:pt x="464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14" y="605"/>
                        </a:cubicBezTo>
                        <a:cubicBezTo>
                          <a:pt x="1405" y="498"/>
                          <a:pt x="1619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0" y="0"/>
                          <a:pt x="1259" y="72"/>
                          <a:pt x="1000" y="212"/>
                        </a:cubicBezTo>
                        <a:cubicBezTo>
                          <a:pt x="583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69" y="3332"/>
                          <a:pt x="1322" y="3463"/>
                        </a:cubicBezTo>
                        <a:cubicBezTo>
                          <a:pt x="1500" y="3522"/>
                          <a:pt x="1667" y="3546"/>
                          <a:pt x="1834" y="3546"/>
                        </a:cubicBezTo>
                        <a:cubicBezTo>
                          <a:pt x="2131" y="3546"/>
                          <a:pt x="2417" y="3475"/>
                          <a:pt x="2679" y="3332"/>
                        </a:cubicBezTo>
                        <a:cubicBezTo>
                          <a:pt x="3536" y="2867"/>
                          <a:pt x="3858" y="1796"/>
                          <a:pt x="3393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34"/>
                  <p:cNvSpPr/>
                  <p:nvPr/>
                </p:nvSpPr>
                <p:spPr>
                  <a:xfrm>
                    <a:off x="5862575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2" y="701"/>
                          <a:pt x="3000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7" y="3073"/>
                          <a:pt x="1453" y="3035"/>
                        </a:cubicBezTo>
                        <a:cubicBezTo>
                          <a:pt x="1119" y="2928"/>
                          <a:pt x="833" y="2701"/>
                          <a:pt x="667" y="2392"/>
                        </a:cubicBezTo>
                        <a:cubicBezTo>
                          <a:pt x="500" y="2082"/>
                          <a:pt x="464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4" y="606"/>
                        </a:cubicBezTo>
                        <a:cubicBezTo>
                          <a:pt x="1405" y="499"/>
                          <a:pt x="1619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3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69" y="3332"/>
                          <a:pt x="1322" y="3463"/>
                        </a:cubicBezTo>
                        <a:cubicBezTo>
                          <a:pt x="1500" y="3511"/>
                          <a:pt x="1667" y="3535"/>
                          <a:pt x="1834" y="3535"/>
                        </a:cubicBezTo>
                        <a:cubicBezTo>
                          <a:pt x="2131" y="3535"/>
                          <a:pt x="2417" y="3463"/>
                          <a:pt x="2679" y="3332"/>
                        </a:cubicBezTo>
                        <a:cubicBezTo>
                          <a:pt x="3536" y="2868"/>
                          <a:pt x="3858" y="1797"/>
                          <a:pt x="3393" y="927"/>
                        </a:cubicBezTo>
                        <a:cubicBezTo>
                          <a:pt x="3073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30" name="Google Shape;1530;p34"/>
                <p:cNvSpPr/>
                <p:nvPr/>
              </p:nvSpPr>
              <p:spPr>
                <a:xfrm>
                  <a:off x="4452575" y="4340100"/>
                  <a:ext cx="231000" cy="34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0" h="13990" extrusionOk="0">
                      <a:moveTo>
                        <a:pt x="4620" y="452"/>
                      </a:moveTo>
                      <a:cubicBezTo>
                        <a:pt x="6918" y="452"/>
                        <a:pt x="8799" y="2322"/>
                        <a:pt x="8799" y="4620"/>
                      </a:cubicBezTo>
                      <a:lnTo>
                        <a:pt x="8799" y="9370"/>
                      </a:lnTo>
                      <a:cubicBezTo>
                        <a:pt x="8799" y="11668"/>
                        <a:pt x="6918" y="13549"/>
                        <a:pt x="4620" y="13549"/>
                      </a:cubicBezTo>
                      <a:cubicBezTo>
                        <a:pt x="2322" y="13549"/>
                        <a:pt x="441" y="11680"/>
                        <a:pt x="441" y="9370"/>
                      </a:cubicBezTo>
                      <a:lnTo>
                        <a:pt x="441" y="4620"/>
                      </a:lnTo>
                      <a:cubicBezTo>
                        <a:pt x="441" y="2322"/>
                        <a:pt x="2322" y="452"/>
                        <a:pt x="4620" y="452"/>
                      </a:cubicBezTo>
                      <a:close/>
                      <a:moveTo>
                        <a:pt x="4620" y="0"/>
                      </a:moveTo>
                      <a:cubicBezTo>
                        <a:pt x="2072" y="0"/>
                        <a:pt x="0" y="2072"/>
                        <a:pt x="0" y="4620"/>
                      </a:cubicBezTo>
                      <a:lnTo>
                        <a:pt x="0" y="9370"/>
                      </a:lnTo>
                      <a:cubicBezTo>
                        <a:pt x="0" y="11918"/>
                        <a:pt x="2072" y="13990"/>
                        <a:pt x="4620" y="13990"/>
                      </a:cubicBezTo>
                      <a:cubicBezTo>
                        <a:pt x="7168" y="13990"/>
                        <a:pt x="9239" y="11918"/>
                        <a:pt x="9239" y="9370"/>
                      </a:cubicBezTo>
                      <a:lnTo>
                        <a:pt x="9239" y="4620"/>
                      </a:lnTo>
                      <a:cubicBezTo>
                        <a:pt x="9239" y="2072"/>
                        <a:pt x="7168" y="0"/>
                        <a:pt x="46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1" name="Google Shape;1531;p34"/>
            <p:cNvGrpSpPr/>
            <p:nvPr/>
          </p:nvGrpSpPr>
          <p:grpSpPr>
            <a:xfrm>
              <a:off x="4194200" y="5855475"/>
              <a:ext cx="2151775" cy="338750"/>
              <a:chOff x="4194200" y="4345750"/>
              <a:chExt cx="2151775" cy="338750"/>
            </a:xfrm>
          </p:grpSpPr>
          <p:sp>
            <p:nvSpPr>
              <p:cNvPr id="1532" name="Google Shape;1532;p34"/>
              <p:cNvSpPr/>
              <p:nvPr/>
            </p:nvSpPr>
            <p:spPr>
              <a:xfrm>
                <a:off x="4194200" y="4345750"/>
                <a:ext cx="219700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3550" extrusionOk="0">
                    <a:moveTo>
                      <a:pt x="4394" y="0"/>
                    </a:moveTo>
                    <a:cubicBezTo>
                      <a:pt x="1965" y="0"/>
                      <a:pt x="1" y="1965"/>
                      <a:pt x="1" y="4394"/>
                    </a:cubicBezTo>
                    <a:lnTo>
                      <a:pt x="1" y="9144"/>
                    </a:lnTo>
                    <a:cubicBezTo>
                      <a:pt x="1" y="11573"/>
                      <a:pt x="1965" y="13550"/>
                      <a:pt x="4394" y="13550"/>
                    </a:cubicBezTo>
                    <a:cubicBezTo>
                      <a:pt x="6823" y="13550"/>
                      <a:pt x="8787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3" y="0"/>
                      <a:pt x="4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6126000" y="4345750"/>
                <a:ext cx="2199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13550" extrusionOk="0">
                    <a:moveTo>
                      <a:pt x="4393" y="0"/>
                    </a:moveTo>
                    <a:cubicBezTo>
                      <a:pt x="1965" y="0"/>
                      <a:pt x="0" y="1965"/>
                      <a:pt x="0" y="4394"/>
                    </a:cubicBezTo>
                    <a:lnTo>
                      <a:pt x="0" y="9144"/>
                    </a:lnTo>
                    <a:cubicBezTo>
                      <a:pt x="0" y="11573"/>
                      <a:pt x="1965" y="13550"/>
                      <a:pt x="4393" y="13550"/>
                    </a:cubicBezTo>
                    <a:cubicBezTo>
                      <a:pt x="6822" y="13550"/>
                      <a:pt x="8799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2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4" name="Google Shape;1534;p34"/>
            <p:cNvSpPr/>
            <p:nvPr/>
          </p:nvSpPr>
          <p:spPr>
            <a:xfrm>
              <a:off x="4153425" y="625372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4"/>
          <p:cNvGrpSpPr/>
          <p:nvPr/>
        </p:nvGrpSpPr>
        <p:grpSpPr>
          <a:xfrm rot="-5400000">
            <a:off x="7980171" y="3237651"/>
            <a:ext cx="1110823" cy="3082177"/>
            <a:chOff x="-1318837" y="1750050"/>
            <a:chExt cx="747425" cy="2073725"/>
          </a:xfrm>
        </p:grpSpPr>
        <p:sp>
          <p:nvSpPr>
            <p:cNvPr id="1536" name="Google Shape;1536;p34"/>
            <p:cNvSpPr/>
            <p:nvPr/>
          </p:nvSpPr>
          <p:spPr>
            <a:xfrm>
              <a:off x="-1313187" y="3152300"/>
              <a:ext cx="736125" cy="443250"/>
            </a:xfrm>
            <a:custGeom>
              <a:avLst/>
              <a:gdLst/>
              <a:ahLst/>
              <a:cxnLst/>
              <a:rect l="l" t="t" r="r" b="b"/>
              <a:pathLst>
                <a:path w="29445" h="17730" extrusionOk="0">
                  <a:moveTo>
                    <a:pt x="1" y="1"/>
                  </a:moveTo>
                  <a:lnTo>
                    <a:pt x="1" y="17729"/>
                  </a:lnTo>
                  <a:lnTo>
                    <a:pt x="29445" y="1772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-1273287" y="2680525"/>
              <a:ext cx="639975" cy="446500"/>
            </a:xfrm>
            <a:custGeom>
              <a:avLst/>
              <a:gdLst/>
              <a:ahLst/>
              <a:cxnLst/>
              <a:rect l="l" t="t" r="r" b="b"/>
              <a:pathLst>
                <a:path w="2559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441" y="17860"/>
                  </a:lnTo>
                  <a:lnTo>
                    <a:pt x="441" y="1"/>
                  </a:lnTo>
                  <a:close/>
                  <a:moveTo>
                    <a:pt x="1929" y="1"/>
                  </a:moveTo>
                  <a:lnTo>
                    <a:pt x="1929" y="17860"/>
                  </a:lnTo>
                  <a:lnTo>
                    <a:pt x="2381" y="17860"/>
                  </a:lnTo>
                  <a:lnTo>
                    <a:pt x="2381" y="1"/>
                  </a:lnTo>
                  <a:close/>
                  <a:moveTo>
                    <a:pt x="3870" y="1"/>
                  </a:moveTo>
                  <a:lnTo>
                    <a:pt x="3870" y="17860"/>
                  </a:lnTo>
                  <a:lnTo>
                    <a:pt x="4310" y="17860"/>
                  </a:lnTo>
                  <a:lnTo>
                    <a:pt x="4310" y="1"/>
                  </a:lnTo>
                  <a:close/>
                  <a:moveTo>
                    <a:pt x="5798" y="1"/>
                  </a:moveTo>
                  <a:lnTo>
                    <a:pt x="5798" y="17860"/>
                  </a:lnTo>
                  <a:lnTo>
                    <a:pt x="6251" y="17860"/>
                  </a:lnTo>
                  <a:lnTo>
                    <a:pt x="6251" y="1"/>
                  </a:lnTo>
                  <a:close/>
                  <a:moveTo>
                    <a:pt x="7739" y="1"/>
                  </a:moveTo>
                  <a:lnTo>
                    <a:pt x="7739" y="17860"/>
                  </a:lnTo>
                  <a:lnTo>
                    <a:pt x="8180" y="17860"/>
                  </a:lnTo>
                  <a:lnTo>
                    <a:pt x="8180" y="1"/>
                  </a:lnTo>
                  <a:close/>
                  <a:moveTo>
                    <a:pt x="9668" y="1"/>
                  </a:moveTo>
                  <a:lnTo>
                    <a:pt x="9668" y="17860"/>
                  </a:lnTo>
                  <a:lnTo>
                    <a:pt x="10120" y="17860"/>
                  </a:lnTo>
                  <a:lnTo>
                    <a:pt x="10120" y="1"/>
                  </a:lnTo>
                  <a:close/>
                  <a:moveTo>
                    <a:pt x="11609" y="1"/>
                  </a:moveTo>
                  <a:lnTo>
                    <a:pt x="11609" y="17860"/>
                  </a:lnTo>
                  <a:lnTo>
                    <a:pt x="12049" y="17860"/>
                  </a:lnTo>
                  <a:lnTo>
                    <a:pt x="12049" y="1"/>
                  </a:lnTo>
                  <a:close/>
                  <a:moveTo>
                    <a:pt x="13537" y="1"/>
                  </a:moveTo>
                  <a:lnTo>
                    <a:pt x="13537" y="17860"/>
                  </a:lnTo>
                  <a:lnTo>
                    <a:pt x="13990" y="17860"/>
                  </a:lnTo>
                  <a:lnTo>
                    <a:pt x="13990" y="1"/>
                  </a:lnTo>
                  <a:close/>
                  <a:moveTo>
                    <a:pt x="15478" y="1"/>
                  </a:moveTo>
                  <a:lnTo>
                    <a:pt x="15478" y="17860"/>
                  </a:lnTo>
                  <a:lnTo>
                    <a:pt x="15919" y="17860"/>
                  </a:lnTo>
                  <a:lnTo>
                    <a:pt x="15919" y="1"/>
                  </a:lnTo>
                  <a:close/>
                  <a:moveTo>
                    <a:pt x="17407" y="1"/>
                  </a:moveTo>
                  <a:lnTo>
                    <a:pt x="17407" y="17860"/>
                  </a:lnTo>
                  <a:lnTo>
                    <a:pt x="17859" y="17860"/>
                  </a:lnTo>
                  <a:lnTo>
                    <a:pt x="17859" y="1"/>
                  </a:lnTo>
                  <a:close/>
                  <a:moveTo>
                    <a:pt x="19348" y="1"/>
                  </a:moveTo>
                  <a:lnTo>
                    <a:pt x="19348" y="17860"/>
                  </a:lnTo>
                  <a:lnTo>
                    <a:pt x="19788" y="17860"/>
                  </a:lnTo>
                  <a:lnTo>
                    <a:pt x="19788" y="1"/>
                  </a:lnTo>
                  <a:close/>
                  <a:moveTo>
                    <a:pt x="21277" y="1"/>
                  </a:moveTo>
                  <a:lnTo>
                    <a:pt x="21277" y="17860"/>
                  </a:lnTo>
                  <a:lnTo>
                    <a:pt x="21729" y="17860"/>
                  </a:lnTo>
                  <a:lnTo>
                    <a:pt x="21729" y="1"/>
                  </a:lnTo>
                  <a:close/>
                  <a:moveTo>
                    <a:pt x="23217" y="1"/>
                  </a:moveTo>
                  <a:lnTo>
                    <a:pt x="23217" y="17860"/>
                  </a:lnTo>
                  <a:lnTo>
                    <a:pt x="23658" y="17860"/>
                  </a:lnTo>
                  <a:lnTo>
                    <a:pt x="23658" y="1"/>
                  </a:lnTo>
                  <a:close/>
                  <a:moveTo>
                    <a:pt x="25146" y="1"/>
                  </a:moveTo>
                  <a:lnTo>
                    <a:pt x="25146" y="17860"/>
                  </a:lnTo>
                  <a:lnTo>
                    <a:pt x="25599" y="17860"/>
                  </a:lnTo>
                  <a:lnTo>
                    <a:pt x="25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-1201262" y="1750050"/>
              <a:ext cx="512300" cy="112250"/>
            </a:xfrm>
            <a:custGeom>
              <a:avLst/>
              <a:gdLst/>
              <a:ahLst/>
              <a:cxnLst/>
              <a:rect l="l" t="t" r="r" b="b"/>
              <a:pathLst>
                <a:path w="20492" h="4490" extrusionOk="0">
                  <a:moveTo>
                    <a:pt x="0" y="1"/>
                  </a:moveTo>
                  <a:lnTo>
                    <a:pt x="0" y="4489"/>
                  </a:lnTo>
                  <a:lnTo>
                    <a:pt x="20491" y="4489"/>
                  </a:lnTo>
                  <a:lnTo>
                    <a:pt x="20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-1187287" y="1776250"/>
              <a:ext cx="487600" cy="59550"/>
            </a:xfrm>
            <a:custGeom>
              <a:avLst/>
              <a:gdLst/>
              <a:ahLst/>
              <a:cxnLst/>
              <a:rect l="l" t="t" r="r" b="b"/>
              <a:pathLst>
                <a:path w="19504" h="2382" extrusionOk="0">
                  <a:moveTo>
                    <a:pt x="1" y="0"/>
                  </a:moveTo>
                  <a:lnTo>
                    <a:pt x="1" y="2382"/>
                  </a:lnTo>
                  <a:lnTo>
                    <a:pt x="453" y="2382"/>
                  </a:lnTo>
                  <a:lnTo>
                    <a:pt x="453" y="0"/>
                  </a:lnTo>
                  <a:close/>
                  <a:moveTo>
                    <a:pt x="1192" y="0"/>
                  </a:moveTo>
                  <a:lnTo>
                    <a:pt x="1192" y="2382"/>
                  </a:lnTo>
                  <a:lnTo>
                    <a:pt x="1644" y="2382"/>
                  </a:lnTo>
                  <a:lnTo>
                    <a:pt x="1644" y="0"/>
                  </a:lnTo>
                  <a:close/>
                  <a:moveTo>
                    <a:pt x="2382" y="0"/>
                  </a:moveTo>
                  <a:lnTo>
                    <a:pt x="2382" y="2382"/>
                  </a:lnTo>
                  <a:lnTo>
                    <a:pt x="2835" y="2382"/>
                  </a:lnTo>
                  <a:lnTo>
                    <a:pt x="2835" y="0"/>
                  </a:lnTo>
                  <a:close/>
                  <a:moveTo>
                    <a:pt x="3573" y="0"/>
                  </a:moveTo>
                  <a:lnTo>
                    <a:pt x="3573" y="2382"/>
                  </a:lnTo>
                  <a:lnTo>
                    <a:pt x="4025" y="2382"/>
                  </a:lnTo>
                  <a:lnTo>
                    <a:pt x="4025" y="0"/>
                  </a:lnTo>
                  <a:close/>
                  <a:moveTo>
                    <a:pt x="4763" y="0"/>
                  </a:moveTo>
                  <a:lnTo>
                    <a:pt x="4763" y="2382"/>
                  </a:lnTo>
                  <a:lnTo>
                    <a:pt x="5216" y="2382"/>
                  </a:lnTo>
                  <a:lnTo>
                    <a:pt x="5216" y="0"/>
                  </a:lnTo>
                  <a:close/>
                  <a:moveTo>
                    <a:pt x="5954" y="0"/>
                  </a:moveTo>
                  <a:lnTo>
                    <a:pt x="5954" y="2382"/>
                  </a:lnTo>
                  <a:lnTo>
                    <a:pt x="6407" y="2382"/>
                  </a:lnTo>
                  <a:lnTo>
                    <a:pt x="6407" y="0"/>
                  </a:lnTo>
                  <a:close/>
                  <a:moveTo>
                    <a:pt x="7145" y="0"/>
                  </a:moveTo>
                  <a:lnTo>
                    <a:pt x="7145" y="2382"/>
                  </a:lnTo>
                  <a:lnTo>
                    <a:pt x="7597" y="2382"/>
                  </a:lnTo>
                  <a:lnTo>
                    <a:pt x="7597" y="0"/>
                  </a:lnTo>
                  <a:close/>
                  <a:moveTo>
                    <a:pt x="8335" y="0"/>
                  </a:moveTo>
                  <a:lnTo>
                    <a:pt x="8335" y="2382"/>
                  </a:lnTo>
                  <a:lnTo>
                    <a:pt x="8788" y="2382"/>
                  </a:lnTo>
                  <a:lnTo>
                    <a:pt x="8788" y="0"/>
                  </a:lnTo>
                  <a:close/>
                  <a:moveTo>
                    <a:pt x="9526" y="0"/>
                  </a:moveTo>
                  <a:lnTo>
                    <a:pt x="9526" y="2382"/>
                  </a:lnTo>
                  <a:lnTo>
                    <a:pt x="9978" y="2382"/>
                  </a:lnTo>
                  <a:lnTo>
                    <a:pt x="9978" y="0"/>
                  </a:lnTo>
                  <a:close/>
                  <a:moveTo>
                    <a:pt x="10717" y="0"/>
                  </a:moveTo>
                  <a:lnTo>
                    <a:pt x="10717" y="2382"/>
                  </a:lnTo>
                  <a:lnTo>
                    <a:pt x="11169" y="2382"/>
                  </a:lnTo>
                  <a:lnTo>
                    <a:pt x="11169" y="0"/>
                  </a:lnTo>
                  <a:close/>
                  <a:moveTo>
                    <a:pt x="11907" y="0"/>
                  </a:moveTo>
                  <a:lnTo>
                    <a:pt x="11907" y="2382"/>
                  </a:lnTo>
                  <a:lnTo>
                    <a:pt x="12360" y="2382"/>
                  </a:lnTo>
                  <a:lnTo>
                    <a:pt x="12360" y="0"/>
                  </a:lnTo>
                  <a:close/>
                  <a:moveTo>
                    <a:pt x="13098" y="0"/>
                  </a:moveTo>
                  <a:lnTo>
                    <a:pt x="13098" y="2382"/>
                  </a:lnTo>
                  <a:lnTo>
                    <a:pt x="13550" y="2382"/>
                  </a:lnTo>
                  <a:lnTo>
                    <a:pt x="13550" y="0"/>
                  </a:lnTo>
                  <a:close/>
                  <a:moveTo>
                    <a:pt x="14288" y="0"/>
                  </a:moveTo>
                  <a:lnTo>
                    <a:pt x="14288" y="2382"/>
                  </a:lnTo>
                  <a:lnTo>
                    <a:pt x="14741" y="2382"/>
                  </a:lnTo>
                  <a:lnTo>
                    <a:pt x="14741" y="0"/>
                  </a:lnTo>
                  <a:close/>
                  <a:moveTo>
                    <a:pt x="15479" y="0"/>
                  </a:moveTo>
                  <a:lnTo>
                    <a:pt x="15479" y="2382"/>
                  </a:lnTo>
                  <a:lnTo>
                    <a:pt x="15932" y="2382"/>
                  </a:lnTo>
                  <a:lnTo>
                    <a:pt x="15932" y="0"/>
                  </a:lnTo>
                  <a:close/>
                  <a:moveTo>
                    <a:pt x="16670" y="0"/>
                  </a:moveTo>
                  <a:lnTo>
                    <a:pt x="16670" y="2382"/>
                  </a:lnTo>
                  <a:lnTo>
                    <a:pt x="17122" y="2382"/>
                  </a:lnTo>
                  <a:lnTo>
                    <a:pt x="17122" y="0"/>
                  </a:lnTo>
                  <a:close/>
                  <a:moveTo>
                    <a:pt x="17860" y="0"/>
                  </a:moveTo>
                  <a:lnTo>
                    <a:pt x="17860" y="2382"/>
                  </a:lnTo>
                  <a:lnTo>
                    <a:pt x="18313" y="2382"/>
                  </a:lnTo>
                  <a:lnTo>
                    <a:pt x="18313" y="0"/>
                  </a:lnTo>
                  <a:close/>
                  <a:moveTo>
                    <a:pt x="19051" y="0"/>
                  </a:moveTo>
                  <a:lnTo>
                    <a:pt x="19051" y="2382"/>
                  </a:lnTo>
                  <a:lnTo>
                    <a:pt x="19503" y="2382"/>
                  </a:lnTo>
                  <a:lnTo>
                    <a:pt x="19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-1048862" y="2482300"/>
              <a:ext cx="207200" cy="95275"/>
            </a:xfrm>
            <a:custGeom>
              <a:avLst/>
              <a:gdLst/>
              <a:ahLst/>
              <a:cxnLst/>
              <a:rect l="l" t="t" r="r" b="b"/>
              <a:pathLst>
                <a:path w="8288" h="3811" extrusionOk="0">
                  <a:moveTo>
                    <a:pt x="1905" y="0"/>
                  </a:moveTo>
                  <a:cubicBezTo>
                    <a:pt x="858" y="0"/>
                    <a:pt x="0" y="857"/>
                    <a:pt x="0" y="1905"/>
                  </a:cubicBezTo>
                  <a:cubicBezTo>
                    <a:pt x="0" y="2953"/>
                    <a:pt x="858" y="3810"/>
                    <a:pt x="1905" y="3810"/>
                  </a:cubicBezTo>
                  <a:lnTo>
                    <a:pt x="6394" y="3810"/>
                  </a:lnTo>
                  <a:cubicBezTo>
                    <a:pt x="7442" y="3810"/>
                    <a:pt x="8287" y="2953"/>
                    <a:pt x="8287" y="1905"/>
                  </a:cubicBezTo>
                  <a:cubicBezTo>
                    <a:pt x="8287" y="857"/>
                    <a:pt x="7442" y="0"/>
                    <a:pt x="6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-1054212" y="2340300"/>
              <a:ext cx="408100" cy="106300"/>
            </a:xfrm>
            <a:custGeom>
              <a:avLst/>
              <a:gdLst/>
              <a:ahLst/>
              <a:cxnLst/>
              <a:rect l="l" t="t" r="r" b="b"/>
              <a:pathLst>
                <a:path w="16324" h="4252" extrusionOk="0">
                  <a:moveTo>
                    <a:pt x="14192" y="441"/>
                  </a:moveTo>
                  <a:cubicBezTo>
                    <a:pt x="15121" y="441"/>
                    <a:pt x="15871" y="1191"/>
                    <a:pt x="15871" y="2120"/>
                  </a:cubicBezTo>
                  <a:cubicBezTo>
                    <a:pt x="15871" y="3049"/>
                    <a:pt x="15121" y="3799"/>
                    <a:pt x="14192" y="3799"/>
                  </a:cubicBezTo>
                  <a:lnTo>
                    <a:pt x="2119" y="3799"/>
                  </a:lnTo>
                  <a:cubicBezTo>
                    <a:pt x="1191" y="3799"/>
                    <a:pt x="441" y="3049"/>
                    <a:pt x="441" y="2120"/>
                  </a:cubicBezTo>
                  <a:cubicBezTo>
                    <a:pt x="441" y="1191"/>
                    <a:pt x="1191" y="441"/>
                    <a:pt x="2119" y="441"/>
                  </a:cubicBezTo>
                  <a:close/>
                  <a:moveTo>
                    <a:pt x="2119" y="1"/>
                  </a:moveTo>
                  <a:cubicBezTo>
                    <a:pt x="953" y="1"/>
                    <a:pt x="0" y="953"/>
                    <a:pt x="0" y="2120"/>
                  </a:cubicBezTo>
                  <a:cubicBezTo>
                    <a:pt x="0" y="3299"/>
                    <a:pt x="953" y="4251"/>
                    <a:pt x="2119" y="4251"/>
                  </a:cubicBezTo>
                  <a:lnTo>
                    <a:pt x="14192" y="4251"/>
                  </a:lnTo>
                  <a:cubicBezTo>
                    <a:pt x="15371" y="4251"/>
                    <a:pt x="16324" y="3287"/>
                    <a:pt x="16324" y="2120"/>
                  </a:cubicBezTo>
                  <a:cubicBezTo>
                    <a:pt x="16324" y="953"/>
                    <a:pt x="15371" y="1"/>
                    <a:pt x="14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-750312" y="2345725"/>
              <a:ext cx="101825" cy="95150"/>
            </a:xfrm>
            <a:custGeom>
              <a:avLst/>
              <a:gdLst/>
              <a:ahLst/>
              <a:cxnLst/>
              <a:rect l="l" t="t" r="r" b="b"/>
              <a:pathLst>
                <a:path w="4073" h="3806" extrusionOk="0">
                  <a:moveTo>
                    <a:pt x="2039" y="1"/>
                  </a:moveTo>
                  <a:cubicBezTo>
                    <a:pt x="1114" y="1"/>
                    <a:pt x="296" y="676"/>
                    <a:pt x="155" y="1617"/>
                  </a:cubicBezTo>
                  <a:cubicBezTo>
                    <a:pt x="0" y="2653"/>
                    <a:pt x="715" y="3629"/>
                    <a:pt x="1751" y="3784"/>
                  </a:cubicBezTo>
                  <a:cubicBezTo>
                    <a:pt x="1846" y="3798"/>
                    <a:pt x="1940" y="3805"/>
                    <a:pt x="2033" y="3805"/>
                  </a:cubicBezTo>
                  <a:cubicBezTo>
                    <a:pt x="2959" y="3805"/>
                    <a:pt x="3777" y="3130"/>
                    <a:pt x="3918" y="2189"/>
                  </a:cubicBezTo>
                  <a:cubicBezTo>
                    <a:pt x="4072" y="1153"/>
                    <a:pt x="3358" y="177"/>
                    <a:pt x="2322" y="22"/>
                  </a:cubicBezTo>
                  <a:cubicBezTo>
                    <a:pt x="2227" y="8"/>
                    <a:pt x="2133" y="1"/>
                    <a:pt x="2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-1276862" y="3591650"/>
              <a:ext cx="663500" cy="196175"/>
            </a:xfrm>
            <a:custGeom>
              <a:avLst/>
              <a:gdLst/>
              <a:ahLst/>
              <a:cxnLst/>
              <a:rect l="l" t="t" r="r" b="b"/>
              <a:pathLst>
                <a:path w="26540" h="7847" extrusionOk="0">
                  <a:moveTo>
                    <a:pt x="0" y="1"/>
                  </a:moveTo>
                  <a:lnTo>
                    <a:pt x="0" y="7847"/>
                  </a:lnTo>
                  <a:lnTo>
                    <a:pt x="26539" y="7847"/>
                  </a:lnTo>
                  <a:lnTo>
                    <a:pt x="2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-1276862" y="3787800"/>
              <a:ext cx="663500" cy="35975"/>
            </a:xfrm>
            <a:custGeom>
              <a:avLst/>
              <a:gdLst/>
              <a:ahLst/>
              <a:cxnLst/>
              <a:rect l="l" t="t" r="r" b="b"/>
              <a:pathLst>
                <a:path w="26540" h="1439" extrusionOk="0">
                  <a:moveTo>
                    <a:pt x="0" y="1"/>
                  </a:moveTo>
                  <a:cubicBezTo>
                    <a:pt x="4370" y="959"/>
                    <a:pt x="8820" y="1438"/>
                    <a:pt x="13270" y="1438"/>
                  </a:cubicBezTo>
                  <a:cubicBezTo>
                    <a:pt x="17720" y="1438"/>
                    <a:pt x="22170" y="959"/>
                    <a:pt x="26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4"/>
            <p:cNvGrpSpPr/>
            <p:nvPr/>
          </p:nvGrpSpPr>
          <p:grpSpPr>
            <a:xfrm>
              <a:off x="-1318837" y="1856625"/>
              <a:ext cx="747425" cy="1740700"/>
              <a:chOff x="1918025" y="2285975"/>
              <a:chExt cx="747425" cy="1740700"/>
            </a:xfrm>
          </p:grpSpPr>
          <p:sp>
            <p:nvSpPr>
              <p:cNvPr id="1546" name="Google Shape;1546;p34"/>
              <p:cNvSpPr/>
              <p:nvPr/>
            </p:nvSpPr>
            <p:spPr>
              <a:xfrm>
                <a:off x="1988575" y="2285975"/>
                <a:ext cx="6063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2691" extrusionOk="0">
                    <a:moveTo>
                      <a:pt x="23801" y="441"/>
                    </a:moveTo>
                    <a:lnTo>
                      <a:pt x="23801" y="2239"/>
                    </a:lnTo>
                    <a:lnTo>
                      <a:pt x="453" y="2239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2465"/>
                    </a:lnTo>
                    <a:lnTo>
                      <a:pt x="226" y="2691"/>
                    </a:lnTo>
                    <a:lnTo>
                      <a:pt x="24027" y="2691"/>
                    </a:lnTo>
                    <a:lnTo>
                      <a:pt x="24253" y="2465"/>
                    </a:lnTo>
                    <a:lnTo>
                      <a:pt x="24253" y="226"/>
                    </a:lnTo>
                    <a:lnTo>
                      <a:pt x="240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1955225" y="2341925"/>
                <a:ext cx="673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2692" extrusionOk="0">
                    <a:moveTo>
                      <a:pt x="25230" y="453"/>
                    </a:moveTo>
                    <a:lnTo>
                      <a:pt x="26325" y="2251"/>
                    </a:lnTo>
                    <a:lnTo>
                      <a:pt x="596" y="2251"/>
                    </a:lnTo>
                    <a:lnTo>
                      <a:pt x="1691" y="453"/>
                    </a:lnTo>
                    <a:close/>
                    <a:moveTo>
                      <a:pt x="1560" y="1"/>
                    </a:moveTo>
                    <a:lnTo>
                      <a:pt x="1370" y="108"/>
                    </a:lnTo>
                    <a:lnTo>
                      <a:pt x="1" y="2358"/>
                    </a:lnTo>
                    <a:lnTo>
                      <a:pt x="191" y="2691"/>
                    </a:lnTo>
                    <a:lnTo>
                      <a:pt x="26730" y="2691"/>
                    </a:lnTo>
                    <a:lnTo>
                      <a:pt x="26921" y="2358"/>
                    </a:lnTo>
                    <a:lnTo>
                      <a:pt x="25552" y="108"/>
                    </a:lnTo>
                    <a:lnTo>
                      <a:pt x="25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1954625" y="2398175"/>
                <a:ext cx="674225" cy="2706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0824" extrusionOk="0">
                    <a:moveTo>
                      <a:pt x="26528" y="441"/>
                    </a:moveTo>
                    <a:lnTo>
                      <a:pt x="26528" y="10371"/>
                    </a:lnTo>
                    <a:lnTo>
                      <a:pt x="441" y="10371"/>
                    </a:lnTo>
                    <a:lnTo>
                      <a:pt x="441" y="441"/>
                    </a:lnTo>
                    <a:close/>
                    <a:moveTo>
                      <a:pt x="215" y="1"/>
                    </a:moveTo>
                    <a:lnTo>
                      <a:pt x="1" y="215"/>
                    </a:lnTo>
                    <a:lnTo>
                      <a:pt x="1" y="10597"/>
                    </a:lnTo>
                    <a:lnTo>
                      <a:pt x="215" y="10824"/>
                    </a:lnTo>
                    <a:lnTo>
                      <a:pt x="26754" y="10824"/>
                    </a:lnTo>
                    <a:lnTo>
                      <a:pt x="26969" y="10597"/>
                    </a:lnTo>
                    <a:lnTo>
                      <a:pt x="26969" y="215"/>
                    </a:ln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954625" y="2657450"/>
                <a:ext cx="674225" cy="4036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6145" extrusionOk="0">
                    <a:moveTo>
                      <a:pt x="26528" y="453"/>
                    </a:moveTo>
                    <a:lnTo>
                      <a:pt x="26528" y="15704"/>
                    </a:lnTo>
                    <a:lnTo>
                      <a:pt x="441" y="15704"/>
                    </a:lnTo>
                    <a:lnTo>
                      <a:pt x="441" y="453"/>
                    </a:lnTo>
                    <a:close/>
                    <a:moveTo>
                      <a:pt x="215" y="0"/>
                    </a:moveTo>
                    <a:lnTo>
                      <a:pt x="1" y="226"/>
                    </a:lnTo>
                    <a:lnTo>
                      <a:pt x="1" y="15931"/>
                    </a:lnTo>
                    <a:lnTo>
                      <a:pt x="215" y="16145"/>
                    </a:lnTo>
                    <a:lnTo>
                      <a:pt x="26754" y="16145"/>
                    </a:lnTo>
                    <a:lnTo>
                      <a:pt x="26969" y="15931"/>
                    </a:lnTo>
                    <a:lnTo>
                      <a:pt x="26969" y="226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918025" y="3050050"/>
                <a:ext cx="747425" cy="976625"/>
              </a:xfrm>
              <a:custGeom>
                <a:avLst/>
                <a:gdLst/>
                <a:ahLst/>
                <a:cxnLst/>
                <a:rect l="l" t="t" r="r" b="b"/>
                <a:pathLst>
                  <a:path w="29897" h="39065" extrusionOk="0">
                    <a:moveTo>
                      <a:pt x="29456" y="441"/>
                    </a:moveTo>
                    <a:lnTo>
                      <a:pt x="29456" y="38612"/>
                    </a:lnTo>
                    <a:lnTo>
                      <a:pt x="441" y="38612"/>
                    </a:lnTo>
                    <a:lnTo>
                      <a:pt x="441" y="441"/>
                    </a:lnTo>
                    <a:close/>
                    <a:moveTo>
                      <a:pt x="227" y="0"/>
                    </a:moveTo>
                    <a:lnTo>
                      <a:pt x="0" y="227"/>
                    </a:lnTo>
                    <a:lnTo>
                      <a:pt x="0" y="38839"/>
                    </a:lnTo>
                    <a:lnTo>
                      <a:pt x="227" y="39065"/>
                    </a:lnTo>
                    <a:lnTo>
                      <a:pt x="29671" y="39065"/>
                    </a:lnTo>
                    <a:lnTo>
                      <a:pt x="29897" y="38839"/>
                    </a:lnTo>
                    <a:lnTo>
                      <a:pt x="29897" y="227"/>
                    </a:lnTo>
                    <a:lnTo>
                      <a:pt x="29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954625" y="2703875"/>
                <a:ext cx="674225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4288" extrusionOk="0">
                    <a:moveTo>
                      <a:pt x="26528" y="441"/>
                    </a:moveTo>
                    <a:lnTo>
                      <a:pt x="26528" y="13847"/>
                    </a:lnTo>
                    <a:lnTo>
                      <a:pt x="441" y="13847"/>
                    </a:lnTo>
                    <a:lnTo>
                      <a:pt x="441" y="441"/>
                    </a:lnTo>
                    <a:close/>
                    <a:moveTo>
                      <a:pt x="215" y="0"/>
                    </a:moveTo>
                    <a:lnTo>
                      <a:pt x="1" y="227"/>
                    </a:lnTo>
                    <a:lnTo>
                      <a:pt x="1" y="14074"/>
                    </a:lnTo>
                    <a:lnTo>
                      <a:pt x="215" y="14288"/>
                    </a:lnTo>
                    <a:lnTo>
                      <a:pt x="26754" y="14288"/>
                    </a:lnTo>
                    <a:lnTo>
                      <a:pt x="26969" y="14074"/>
                    </a:lnTo>
                    <a:lnTo>
                      <a:pt x="26969" y="227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2" name="Google Shape;1552;p34"/>
            <p:cNvSpPr/>
            <p:nvPr/>
          </p:nvSpPr>
          <p:spPr>
            <a:xfrm>
              <a:off x="-1278962" y="3296075"/>
              <a:ext cx="670950" cy="159875"/>
            </a:xfrm>
            <a:custGeom>
              <a:avLst/>
              <a:gdLst/>
              <a:ahLst/>
              <a:cxnLst/>
              <a:rect l="l" t="t" r="r" b="b"/>
              <a:pathLst>
                <a:path w="26838" h="6395" extrusionOk="0">
                  <a:moveTo>
                    <a:pt x="23647" y="453"/>
                  </a:moveTo>
                  <a:cubicBezTo>
                    <a:pt x="25159" y="453"/>
                    <a:pt x="26397" y="1679"/>
                    <a:pt x="26397" y="3203"/>
                  </a:cubicBezTo>
                  <a:cubicBezTo>
                    <a:pt x="26397" y="4716"/>
                    <a:pt x="25159" y="5954"/>
                    <a:pt x="23647" y="5954"/>
                  </a:cubicBezTo>
                  <a:lnTo>
                    <a:pt x="3192" y="5954"/>
                  </a:lnTo>
                  <a:cubicBezTo>
                    <a:pt x="1680" y="5954"/>
                    <a:pt x="441" y="4716"/>
                    <a:pt x="441" y="3203"/>
                  </a:cubicBezTo>
                  <a:cubicBezTo>
                    <a:pt x="441" y="1679"/>
                    <a:pt x="1680" y="453"/>
                    <a:pt x="3192" y="453"/>
                  </a:cubicBezTo>
                  <a:close/>
                  <a:moveTo>
                    <a:pt x="3192" y="1"/>
                  </a:moveTo>
                  <a:cubicBezTo>
                    <a:pt x="1430" y="1"/>
                    <a:pt x="1" y="1441"/>
                    <a:pt x="1" y="3203"/>
                  </a:cubicBezTo>
                  <a:cubicBezTo>
                    <a:pt x="1" y="4966"/>
                    <a:pt x="1430" y="6394"/>
                    <a:pt x="3192" y="6394"/>
                  </a:cubicBezTo>
                  <a:lnTo>
                    <a:pt x="23647" y="6394"/>
                  </a:lnTo>
                  <a:cubicBezTo>
                    <a:pt x="25409" y="6394"/>
                    <a:pt x="26838" y="4966"/>
                    <a:pt x="26838" y="3203"/>
                  </a:cubicBezTo>
                  <a:cubicBezTo>
                    <a:pt x="26838" y="1441"/>
                    <a:pt x="25409" y="1"/>
                    <a:pt x="23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4"/>
          <p:cNvGrpSpPr/>
          <p:nvPr/>
        </p:nvGrpSpPr>
        <p:grpSpPr>
          <a:xfrm>
            <a:off x="-733197" y="-221398"/>
            <a:ext cx="2254169" cy="1312194"/>
            <a:chOff x="6065275" y="1704650"/>
            <a:chExt cx="1564200" cy="910550"/>
          </a:xfrm>
        </p:grpSpPr>
        <p:grpSp>
          <p:nvGrpSpPr>
            <p:cNvPr id="1554" name="Google Shape;1554;p34"/>
            <p:cNvGrpSpPr/>
            <p:nvPr/>
          </p:nvGrpSpPr>
          <p:grpSpPr>
            <a:xfrm rot="-5400000">
              <a:off x="6589000" y="1462500"/>
              <a:ext cx="516750" cy="1552900"/>
              <a:chOff x="6509975" y="1383475"/>
              <a:chExt cx="516750" cy="1552900"/>
            </a:xfrm>
          </p:grpSpPr>
          <p:sp>
            <p:nvSpPr>
              <p:cNvPr id="1555" name="Google Shape;1555;p34"/>
              <p:cNvSpPr/>
              <p:nvPr/>
            </p:nvSpPr>
            <p:spPr>
              <a:xfrm>
                <a:off x="7015375" y="1383475"/>
                <a:ext cx="11350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2116" extrusionOk="0">
                    <a:moveTo>
                      <a:pt x="1" y="0"/>
                    </a:moveTo>
                    <a:lnTo>
                      <a:pt x="1" y="62115"/>
                    </a:lnTo>
                    <a:lnTo>
                      <a:pt x="453" y="6211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6509975" y="1383475"/>
                <a:ext cx="11025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62116" extrusionOk="0">
                    <a:moveTo>
                      <a:pt x="0" y="0"/>
                    </a:moveTo>
                    <a:lnTo>
                      <a:pt x="0" y="62115"/>
                    </a:lnTo>
                    <a:lnTo>
                      <a:pt x="441" y="62115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6554025" y="1409375"/>
                <a:ext cx="423575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28826" extrusionOk="0">
                    <a:moveTo>
                      <a:pt x="8478" y="453"/>
                    </a:moveTo>
                    <a:cubicBezTo>
                      <a:pt x="12895" y="453"/>
                      <a:pt x="16502" y="4048"/>
                      <a:pt x="16490" y="8466"/>
                    </a:cubicBezTo>
                    <a:lnTo>
                      <a:pt x="16490" y="20360"/>
                    </a:lnTo>
                    <a:cubicBezTo>
                      <a:pt x="16490" y="24777"/>
                      <a:pt x="12895" y="28373"/>
                      <a:pt x="8478" y="28373"/>
                    </a:cubicBezTo>
                    <a:cubicBezTo>
                      <a:pt x="4048" y="28373"/>
                      <a:pt x="453" y="24777"/>
                      <a:pt x="453" y="20360"/>
                    </a:cubicBezTo>
                    <a:lnTo>
                      <a:pt x="453" y="8466"/>
                    </a:lnTo>
                    <a:cubicBezTo>
                      <a:pt x="453" y="4048"/>
                      <a:pt x="4048" y="453"/>
                      <a:pt x="8478" y="453"/>
                    </a:cubicBezTo>
                    <a:close/>
                    <a:moveTo>
                      <a:pt x="8478" y="0"/>
                    </a:moveTo>
                    <a:cubicBezTo>
                      <a:pt x="3798" y="0"/>
                      <a:pt x="0" y="3798"/>
                      <a:pt x="0" y="8466"/>
                    </a:cubicBezTo>
                    <a:lnTo>
                      <a:pt x="0" y="20360"/>
                    </a:lnTo>
                    <a:cubicBezTo>
                      <a:pt x="0" y="25027"/>
                      <a:pt x="3798" y="28825"/>
                      <a:pt x="8478" y="28825"/>
                    </a:cubicBezTo>
                    <a:cubicBezTo>
                      <a:pt x="13145" y="28825"/>
                      <a:pt x="16943" y="25027"/>
                      <a:pt x="16943" y="20360"/>
                    </a:cubicBezTo>
                    <a:lnTo>
                      <a:pt x="16943" y="8466"/>
                    </a:lnTo>
                    <a:cubicBezTo>
                      <a:pt x="16943" y="3798"/>
                      <a:pt x="13145" y="0"/>
                      <a:pt x="8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34"/>
            <p:cNvGrpSpPr/>
            <p:nvPr/>
          </p:nvGrpSpPr>
          <p:grpSpPr>
            <a:xfrm rot="-5400000">
              <a:off x="6485113" y="1610738"/>
              <a:ext cx="61050" cy="281625"/>
              <a:chOff x="7225225" y="1687375"/>
              <a:chExt cx="61050" cy="281625"/>
            </a:xfrm>
          </p:grpSpPr>
          <p:sp>
            <p:nvSpPr>
              <p:cNvPr id="1559" name="Google Shape;1559;p34"/>
              <p:cNvSpPr/>
              <p:nvPr/>
            </p:nvSpPr>
            <p:spPr>
              <a:xfrm>
                <a:off x="7225225" y="1687375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7225225" y="17415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7225225" y="179572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7225225" y="18496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7225225" y="190377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7225225" y="19579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5" name="Google Shape;1565;p34"/>
            <p:cNvSpPr/>
            <p:nvPr/>
          </p:nvSpPr>
          <p:spPr>
            <a:xfrm rot="-5400000">
              <a:off x="6823100" y="1830775"/>
              <a:ext cx="653975" cy="595775"/>
            </a:xfrm>
            <a:custGeom>
              <a:avLst/>
              <a:gdLst/>
              <a:ahLst/>
              <a:cxnLst/>
              <a:rect l="l" t="t" r="r" b="b"/>
              <a:pathLst>
                <a:path w="26159" h="23831" extrusionOk="0">
                  <a:moveTo>
                    <a:pt x="13083" y="0"/>
                  </a:moveTo>
                  <a:cubicBezTo>
                    <a:pt x="10034" y="0"/>
                    <a:pt x="6983" y="1164"/>
                    <a:pt x="4655" y="3492"/>
                  </a:cubicBezTo>
                  <a:cubicBezTo>
                    <a:pt x="0" y="8147"/>
                    <a:pt x="0" y="15684"/>
                    <a:pt x="4655" y="20339"/>
                  </a:cubicBezTo>
                  <a:cubicBezTo>
                    <a:pt x="6983" y="22667"/>
                    <a:pt x="10034" y="23831"/>
                    <a:pt x="13083" y="23831"/>
                  </a:cubicBezTo>
                  <a:cubicBezTo>
                    <a:pt x="16133" y="23831"/>
                    <a:pt x="19181" y="22667"/>
                    <a:pt x="21503" y="20339"/>
                  </a:cubicBezTo>
                  <a:cubicBezTo>
                    <a:pt x="26158" y="15684"/>
                    <a:pt x="26158" y="8147"/>
                    <a:pt x="21503" y="3492"/>
                  </a:cubicBezTo>
                  <a:cubicBezTo>
                    <a:pt x="19181" y="1164"/>
                    <a:pt x="16133" y="0"/>
                    <a:pt x="1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 rot="-5400000">
              <a:off x="6872813" y="1851088"/>
              <a:ext cx="554550" cy="554575"/>
            </a:xfrm>
            <a:custGeom>
              <a:avLst/>
              <a:gdLst/>
              <a:ahLst/>
              <a:cxnLst/>
              <a:rect l="l" t="t" r="r" b="b"/>
              <a:pathLst>
                <a:path w="22182" h="22183" extrusionOk="0">
                  <a:moveTo>
                    <a:pt x="11085" y="441"/>
                  </a:moveTo>
                  <a:cubicBezTo>
                    <a:pt x="16955" y="441"/>
                    <a:pt x="21729" y="5216"/>
                    <a:pt x="21729" y="11086"/>
                  </a:cubicBezTo>
                  <a:cubicBezTo>
                    <a:pt x="21729" y="16955"/>
                    <a:pt x="16955" y="21730"/>
                    <a:pt x="11085" y="21730"/>
                  </a:cubicBezTo>
                  <a:cubicBezTo>
                    <a:pt x="5215" y="21730"/>
                    <a:pt x="441" y="16955"/>
                    <a:pt x="441" y="11086"/>
                  </a:cubicBezTo>
                  <a:cubicBezTo>
                    <a:pt x="441" y="5216"/>
                    <a:pt x="5215" y="441"/>
                    <a:pt x="11085" y="441"/>
                  </a:cubicBezTo>
                  <a:close/>
                  <a:moveTo>
                    <a:pt x="11085" y="1"/>
                  </a:moveTo>
                  <a:cubicBezTo>
                    <a:pt x="4977" y="1"/>
                    <a:pt x="0" y="4978"/>
                    <a:pt x="0" y="11086"/>
                  </a:cubicBezTo>
                  <a:cubicBezTo>
                    <a:pt x="0" y="17205"/>
                    <a:pt x="4977" y="22182"/>
                    <a:pt x="11085" y="22182"/>
                  </a:cubicBezTo>
                  <a:cubicBezTo>
                    <a:pt x="17205" y="22182"/>
                    <a:pt x="22182" y="17205"/>
                    <a:pt x="22182" y="11086"/>
                  </a:cubicBezTo>
                  <a:cubicBezTo>
                    <a:pt x="22182" y="4978"/>
                    <a:pt x="17205" y="1"/>
                    <a:pt x="1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 rot="-5400000">
              <a:off x="6918938" y="1897238"/>
              <a:ext cx="462300" cy="462275"/>
            </a:xfrm>
            <a:custGeom>
              <a:avLst/>
              <a:gdLst/>
              <a:ahLst/>
              <a:cxnLst/>
              <a:rect l="l" t="t" r="r" b="b"/>
              <a:pathLst>
                <a:path w="18492" h="18491" extrusionOk="0">
                  <a:moveTo>
                    <a:pt x="9240" y="441"/>
                  </a:moveTo>
                  <a:cubicBezTo>
                    <a:pt x="14098" y="441"/>
                    <a:pt x="18039" y="4394"/>
                    <a:pt x="18039" y="9240"/>
                  </a:cubicBezTo>
                  <a:cubicBezTo>
                    <a:pt x="18039" y="14097"/>
                    <a:pt x="14098" y="18038"/>
                    <a:pt x="9240" y="18038"/>
                  </a:cubicBezTo>
                  <a:cubicBezTo>
                    <a:pt x="4394" y="18038"/>
                    <a:pt x="441" y="14097"/>
                    <a:pt x="441" y="9240"/>
                  </a:cubicBezTo>
                  <a:cubicBezTo>
                    <a:pt x="441" y="4394"/>
                    <a:pt x="4394" y="441"/>
                    <a:pt x="9240" y="441"/>
                  </a:cubicBezTo>
                  <a:close/>
                  <a:moveTo>
                    <a:pt x="9240" y="0"/>
                  </a:moveTo>
                  <a:cubicBezTo>
                    <a:pt x="4144" y="0"/>
                    <a:pt x="1" y="4144"/>
                    <a:pt x="1" y="9240"/>
                  </a:cubicBezTo>
                  <a:cubicBezTo>
                    <a:pt x="1" y="14335"/>
                    <a:pt x="4144" y="18491"/>
                    <a:pt x="9240" y="18491"/>
                  </a:cubicBezTo>
                  <a:cubicBezTo>
                    <a:pt x="14348" y="18491"/>
                    <a:pt x="18491" y="14335"/>
                    <a:pt x="18491" y="9240"/>
                  </a:cubicBezTo>
                  <a:cubicBezTo>
                    <a:pt x="18491" y="4144"/>
                    <a:pt x="14348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 rot="-5400000">
              <a:off x="6988150" y="1966450"/>
              <a:ext cx="323575" cy="323875"/>
            </a:xfrm>
            <a:custGeom>
              <a:avLst/>
              <a:gdLst/>
              <a:ahLst/>
              <a:cxnLst/>
              <a:rect l="l" t="t" r="r" b="b"/>
              <a:pathLst>
                <a:path w="12943" h="12955" extrusionOk="0">
                  <a:moveTo>
                    <a:pt x="6466" y="453"/>
                  </a:moveTo>
                  <a:cubicBezTo>
                    <a:pt x="9800" y="453"/>
                    <a:pt x="12502" y="3156"/>
                    <a:pt x="12502" y="6478"/>
                  </a:cubicBezTo>
                  <a:cubicBezTo>
                    <a:pt x="12502" y="9799"/>
                    <a:pt x="9800" y="12514"/>
                    <a:pt x="6466" y="12514"/>
                  </a:cubicBezTo>
                  <a:cubicBezTo>
                    <a:pt x="3144" y="12514"/>
                    <a:pt x="441" y="9799"/>
                    <a:pt x="441" y="6478"/>
                  </a:cubicBezTo>
                  <a:cubicBezTo>
                    <a:pt x="441" y="3156"/>
                    <a:pt x="3144" y="453"/>
                    <a:pt x="6466" y="453"/>
                  </a:cubicBezTo>
                  <a:close/>
                  <a:moveTo>
                    <a:pt x="6466" y="1"/>
                  </a:moveTo>
                  <a:cubicBezTo>
                    <a:pt x="2906" y="1"/>
                    <a:pt x="1" y="2906"/>
                    <a:pt x="1" y="6478"/>
                  </a:cubicBezTo>
                  <a:cubicBezTo>
                    <a:pt x="1" y="10049"/>
                    <a:pt x="2906" y="12955"/>
                    <a:pt x="6466" y="12955"/>
                  </a:cubicBezTo>
                  <a:cubicBezTo>
                    <a:pt x="10038" y="12955"/>
                    <a:pt x="12943" y="10049"/>
                    <a:pt x="12943" y="6478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 rot="-5400000">
              <a:off x="6925038" y="1901838"/>
              <a:ext cx="450100" cy="453375"/>
            </a:xfrm>
            <a:custGeom>
              <a:avLst/>
              <a:gdLst/>
              <a:ahLst/>
              <a:cxnLst/>
              <a:rect l="l" t="t" r="r" b="b"/>
              <a:pathLst>
                <a:path w="18004" h="18135" extrusionOk="0">
                  <a:moveTo>
                    <a:pt x="9002" y="1"/>
                  </a:moveTo>
                  <a:cubicBezTo>
                    <a:pt x="8835" y="1"/>
                    <a:pt x="8657" y="1"/>
                    <a:pt x="8478" y="13"/>
                  </a:cubicBezTo>
                  <a:lnTo>
                    <a:pt x="8645" y="2835"/>
                  </a:lnTo>
                  <a:cubicBezTo>
                    <a:pt x="8764" y="2835"/>
                    <a:pt x="8883" y="2823"/>
                    <a:pt x="9002" y="2823"/>
                  </a:cubicBezTo>
                  <a:lnTo>
                    <a:pt x="9038" y="2823"/>
                  </a:lnTo>
                  <a:lnTo>
                    <a:pt x="9038" y="1"/>
                  </a:lnTo>
                  <a:close/>
                  <a:moveTo>
                    <a:pt x="11633" y="394"/>
                  </a:moveTo>
                  <a:lnTo>
                    <a:pt x="10824" y="3097"/>
                  </a:lnTo>
                  <a:cubicBezTo>
                    <a:pt x="10931" y="3132"/>
                    <a:pt x="11050" y="3168"/>
                    <a:pt x="11157" y="3216"/>
                  </a:cubicBezTo>
                  <a:lnTo>
                    <a:pt x="12145" y="560"/>
                  </a:lnTo>
                  <a:cubicBezTo>
                    <a:pt x="11979" y="501"/>
                    <a:pt x="11800" y="441"/>
                    <a:pt x="11633" y="394"/>
                  </a:cubicBezTo>
                  <a:close/>
                  <a:moveTo>
                    <a:pt x="5906" y="549"/>
                  </a:moveTo>
                  <a:cubicBezTo>
                    <a:pt x="5740" y="608"/>
                    <a:pt x="5573" y="668"/>
                    <a:pt x="5418" y="739"/>
                  </a:cubicBezTo>
                  <a:lnTo>
                    <a:pt x="6537" y="3335"/>
                  </a:lnTo>
                  <a:cubicBezTo>
                    <a:pt x="6645" y="3287"/>
                    <a:pt x="6764" y="3239"/>
                    <a:pt x="6871" y="3204"/>
                  </a:cubicBezTo>
                  <a:lnTo>
                    <a:pt x="5906" y="549"/>
                  </a:lnTo>
                  <a:close/>
                  <a:moveTo>
                    <a:pt x="14443" y="1811"/>
                  </a:moveTo>
                  <a:lnTo>
                    <a:pt x="12752" y="4073"/>
                  </a:lnTo>
                  <a:cubicBezTo>
                    <a:pt x="12848" y="4144"/>
                    <a:pt x="12943" y="4228"/>
                    <a:pt x="13026" y="4299"/>
                  </a:cubicBezTo>
                  <a:lnTo>
                    <a:pt x="14860" y="2144"/>
                  </a:lnTo>
                  <a:cubicBezTo>
                    <a:pt x="14729" y="2025"/>
                    <a:pt x="14586" y="1918"/>
                    <a:pt x="14443" y="1811"/>
                  </a:cubicBezTo>
                  <a:close/>
                  <a:moveTo>
                    <a:pt x="3180" y="2120"/>
                  </a:moveTo>
                  <a:cubicBezTo>
                    <a:pt x="3049" y="2227"/>
                    <a:pt x="2918" y="2346"/>
                    <a:pt x="2787" y="2465"/>
                  </a:cubicBezTo>
                  <a:lnTo>
                    <a:pt x="4728" y="4525"/>
                  </a:lnTo>
                  <a:cubicBezTo>
                    <a:pt x="4811" y="4442"/>
                    <a:pt x="4906" y="4359"/>
                    <a:pt x="5001" y="4287"/>
                  </a:cubicBezTo>
                  <a:lnTo>
                    <a:pt x="3180" y="2120"/>
                  </a:lnTo>
                  <a:close/>
                  <a:moveTo>
                    <a:pt x="16598" y="4109"/>
                  </a:moveTo>
                  <a:lnTo>
                    <a:pt x="14229" y="5656"/>
                  </a:lnTo>
                  <a:cubicBezTo>
                    <a:pt x="14300" y="5752"/>
                    <a:pt x="14360" y="5859"/>
                    <a:pt x="14419" y="5966"/>
                  </a:cubicBezTo>
                  <a:lnTo>
                    <a:pt x="16872" y="4561"/>
                  </a:lnTo>
                  <a:cubicBezTo>
                    <a:pt x="16789" y="4406"/>
                    <a:pt x="16693" y="4251"/>
                    <a:pt x="16598" y="4109"/>
                  </a:cubicBezTo>
                  <a:close/>
                  <a:moveTo>
                    <a:pt x="1156" y="4525"/>
                  </a:moveTo>
                  <a:cubicBezTo>
                    <a:pt x="1072" y="4680"/>
                    <a:pt x="989" y="4835"/>
                    <a:pt x="906" y="4990"/>
                  </a:cubicBezTo>
                  <a:lnTo>
                    <a:pt x="3430" y="6264"/>
                  </a:lnTo>
                  <a:cubicBezTo>
                    <a:pt x="3489" y="6156"/>
                    <a:pt x="3549" y="6049"/>
                    <a:pt x="3608" y="5942"/>
                  </a:cubicBezTo>
                  <a:lnTo>
                    <a:pt x="1156" y="4525"/>
                  </a:lnTo>
                  <a:close/>
                  <a:moveTo>
                    <a:pt x="17836" y="7002"/>
                  </a:moveTo>
                  <a:lnTo>
                    <a:pt x="15086" y="7645"/>
                  </a:lnTo>
                  <a:cubicBezTo>
                    <a:pt x="15110" y="7764"/>
                    <a:pt x="15134" y="7883"/>
                    <a:pt x="15158" y="8002"/>
                  </a:cubicBezTo>
                  <a:lnTo>
                    <a:pt x="17944" y="7526"/>
                  </a:lnTo>
                  <a:cubicBezTo>
                    <a:pt x="17908" y="7347"/>
                    <a:pt x="17872" y="7168"/>
                    <a:pt x="17836" y="7002"/>
                  </a:cubicBezTo>
                  <a:close/>
                  <a:moveTo>
                    <a:pt x="84" y="7478"/>
                  </a:moveTo>
                  <a:cubicBezTo>
                    <a:pt x="48" y="7657"/>
                    <a:pt x="25" y="7835"/>
                    <a:pt x="1" y="8002"/>
                  </a:cubicBezTo>
                  <a:lnTo>
                    <a:pt x="2811" y="8335"/>
                  </a:lnTo>
                  <a:cubicBezTo>
                    <a:pt x="2823" y="8216"/>
                    <a:pt x="2846" y="8097"/>
                    <a:pt x="2870" y="7978"/>
                  </a:cubicBezTo>
                  <a:lnTo>
                    <a:pt x="84" y="7478"/>
                  </a:lnTo>
                  <a:close/>
                  <a:moveTo>
                    <a:pt x="15205" y="9812"/>
                  </a:moveTo>
                  <a:cubicBezTo>
                    <a:pt x="15181" y="9931"/>
                    <a:pt x="15169" y="10050"/>
                    <a:pt x="15146" y="10169"/>
                  </a:cubicBezTo>
                  <a:lnTo>
                    <a:pt x="17932" y="10669"/>
                  </a:lnTo>
                  <a:cubicBezTo>
                    <a:pt x="17955" y="10490"/>
                    <a:pt x="17991" y="10312"/>
                    <a:pt x="18003" y="10145"/>
                  </a:cubicBezTo>
                  <a:lnTo>
                    <a:pt x="15205" y="9812"/>
                  </a:lnTo>
                  <a:close/>
                  <a:moveTo>
                    <a:pt x="2858" y="10145"/>
                  </a:moveTo>
                  <a:lnTo>
                    <a:pt x="72" y="10633"/>
                  </a:lnTo>
                  <a:cubicBezTo>
                    <a:pt x="108" y="10800"/>
                    <a:pt x="144" y="10978"/>
                    <a:pt x="179" y="11145"/>
                  </a:cubicBezTo>
                  <a:lnTo>
                    <a:pt x="2930" y="10502"/>
                  </a:lnTo>
                  <a:cubicBezTo>
                    <a:pt x="2906" y="10383"/>
                    <a:pt x="2882" y="10264"/>
                    <a:pt x="2858" y="10145"/>
                  </a:cubicBezTo>
                  <a:close/>
                  <a:moveTo>
                    <a:pt x="14574" y="11883"/>
                  </a:moveTo>
                  <a:cubicBezTo>
                    <a:pt x="14526" y="11990"/>
                    <a:pt x="14467" y="12098"/>
                    <a:pt x="14407" y="12193"/>
                  </a:cubicBezTo>
                  <a:lnTo>
                    <a:pt x="16848" y="13622"/>
                  </a:lnTo>
                  <a:cubicBezTo>
                    <a:pt x="16932" y="13467"/>
                    <a:pt x="17015" y="13312"/>
                    <a:pt x="17098" y="13157"/>
                  </a:cubicBezTo>
                  <a:lnTo>
                    <a:pt x="14574" y="11883"/>
                  </a:lnTo>
                  <a:close/>
                  <a:moveTo>
                    <a:pt x="3597" y="12181"/>
                  </a:moveTo>
                  <a:lnTo>
                    <a:pt x="1144" y="13586"/>
                  </a:lnTo>
                  <a:cubicBezTo>
                    <a:pt x="1239" y="13741"/>
                    <a:pt x="1334" y="13895"/>
                    <a:pt x="1430" y="14038"/>
                  </a:cubicBezTo>
                  <a:lnTo>
                    <a:pt x="3787" y="12491"/>
                  </a:lnTo>
                  <a:cubicBezTo>
                    <a:pt x="3728" y="12383"/>
                    <a:pt x="3656" y="12276"/>
                    <a:pt x="3597" y="12181"/>
                  </a:cubicBezTo>
                  <a:close/>
                  <a:moveTo>
                    <a:pt x="13276" y="13610"/>
                  </a:moveTo>
                  <a:cubicBezTo>
                    <a:pt x="13193" y="13693"/>
                    <a:pt x="13098" y="13776"/>
                    <a:pt x="13002" y="13848"/>
                  </a:cubicBezTo>
                  <a:lnTo>
                    <a:pt x="14812" y="16027"/>
                  </a:lnTo>
                  <a:cubicBezTo>
                    <a:pt x="14955" y="15908"/>
                    <a:pt x="15086" y="15789"/>
                    <a:pt x="15205" y="15669"/>
                  </a:cubicBezTo>
                  <a:lnTo>
                    <a:pt x="13276" y="13610"/>
                  </a:lnTo>
                  <a:close/>
                  <a:moveTo>
                    <a:pt x="4990" y="13836"/>
                  </a:moveTo>
                  <a:lnTo>
                    <a:pt x="3168" y="16003"/>
                  </a:lnTo>
                  <a:cubicBezTo>
                    <a:pt x="3299" y="16110"/>
                    <a:pt x="3442" y="16229"/>
                    <a:pt x="3585" y="16324"/>
                  </a:cubicBezTo>
                  <a:lnTo>
                    <a:pt x="5275" y="14062"/>
                  </a:lnTo>
                  <a:cubicBezTo>
                    <a:pt x="5180" y="13991"/>
                    <a:pt x="5085" y="13919"/>
                    <a:pt x="4990" y="13836"/>
                  </a:cubicBezTo>
                  <a:close/>
                  <a:moveTo>
                    <a:pt x="11467" y="14800"/>
                  </a:moveTo>
                  <a:cubicBezTo>
                    <a:pt x="11359" y="14848"/>
                    <a:pt x="11240" y="14896"/>
                    <a:pt x="11133" y="14931"/>
                  </a:cubicBezTo>
                  <a:lnTo>
                    <a:pt x="12086" y="17586"/>
                  </a:lnTo>
                  <a:cubicBezTo>
                    <a:pt x="12252" y="17527"/>
                    <a:pt x="12419" y="17467"/>
                    <a:pt x="12586" y="17396"/>
                  </a:cubicBezTo>
                  <a:lnTo>
                    <a:pt x="11467" y="14800"/>
                  </a:lnTo>
                  <a:close/>
                  <a:moveTo>
                    <a:pt x="6859" y="14919"/>
                  </a:moveTo>
                  <a:lnTo>
                    <a:pt x="5894" y="17574"/>
                  </a:lnTo>
                  <a:cubicBezTo>
                    <a:pt x="6061" y="17634"/>
                    <a:pt x="6228" y="17694"/>
                    <a:pt x="6395" y="17741"/>
                  </a:cubicBezTo>
                  <a:lnTo>
                    <a:pt x="7204" y="15038"/>
                  </a:lnTo>
                  <a:cubicBezTo>
                    <a:pt x="7085" y="15003"/>
                    <a:pt x="6978" y="14967"/>
                    <a:pt x="6859" y="14919"/>
                  </a:cubicBezTo>
                  <a:close/>
                  <a:moveTo>
                    <a:pt x="9359" y="15288"/>
                  </a:moveTo>
                  <a:cubicBezTo>
                    <a:pt x="9240" y="15300"/>
                    <a:pt x="9109" y="15300"/>
                    <a:pt x="8990" y="15300"/>
                  </a:cubicBezTo>
                  <a:lnTo>
                    <a:pt x="8990" y="17217"/>
                  </a:lnTo>
                  <a:lnTo>
                    <a:pt x="8966" y="18134"/>
                  </a:lnTo>
                  <a:lnTo>
                    <a:pt x="9002" y="18134"/>
                  </a:lnTo>
                  <a:cubicBezTo>
                    <a:pt x="9181" y="18134"/>
                    <a:pt x="9347" y="18122"/>
                    <a:pt x="9514" y="18110"/>
                  </a:cubicBezTo>
                  <a:lnTo>
                    <a:pt x="9359" y="15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 rot="-5400000">
              <a:off x="7039788" y="2018388"/>
              <a:ext cx="220300" cy="220275"/>
            </a:xfrm>
            <a:custGeom>
              <a:avLst/>
              <a:gdLst/>
              <a:ahLst/>
              <a:cxnLst/>
              <a:rect l="l" t="t" r="r" b="b"/>
              <a:pathLst>
                <a:path w="8812" h="8811" extrusionOk="0">
                  <a:moveTo>
                    <a:pt x="4406" y="0"/>
                  </a:moveTo>
                  <a:cubicBezTo>
                    <a:pt x="1977" y="0"/>
                    <a:pt x="1" y="1977"/>
                    <a:pt x="1" y="4406"/>
                  </a:cubicBezTo>
                  <a:cubicBezTo>
                    <a:pt x="1" y="6846"/>
                    <a:pt x="1977" y="8811"/>
                    <a:pt x="4406" y="8811"/>
                  </a:cubicBezTo>
                  <a:cubicBezTo>
                    <a:pt x="6847" y="8811"/>
                    <a:pt x="8811" y="6846"/>
                    <a:pt x="8811" y="4406"/>
                  </a:cubicBezTo>
                  <a:cubicBezTo>
                    <a:pt x="8811" y="1977"/>
                    <a:pt x="6847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1" name="Google Shape;1571;p34"/>
            <p:cNvGrpSpPr/>
            <p:nvPr/>
          </p:nvGrpSpPr>
          <p:grpSpPr>
            <a:xfrm rot="-5400000">
              <a:off x="6392100" y="1377825"/>
              <a:ext cx="910550" cy="1564200"/>
              <a:chOff x="6392100" y="1377825"/>
              <a:chExt cx="910550" cy="1564200"/>
            </a:xfrm>
          </p:grpSpPr>
          <p:sp>
            <p:nvSpPr>
              <p:cNvPr id="1572" name="Google Shape;1572;p34"/>
              <p:cNvSpPr/>
              <p:nvPr/>
            </p:nvSpPr>
            <p:spPr>
              <a:xfrm>
                <a:off x="6392100" y="1377825"/>
                <a:ext cx="910550" cy="1564200"/>
              </a:xfrm>
              <a:custGeom>
                <a:avLst/>
                <a:gdLst/>
                <a:ahLst/>
                <a:cxnLst/>
                <a:rect l="l" t="t" r="r" b="b"/>
                <a:pathLst>
                  <a:path w="36422" h="62568" extrusionOk="0">
                    <a:moveTo>
                      <a:pt x="31230" y="453"/>
                    </a:moveTo>
                    <a:lnTo>
                      <a:pt x="31230" y="27885"/>
                    </a:lnTo>
                    <a:lnTo>
                      <a:pt x="31361" y="28087"/>
                    </a:lnTo>
                    <a:lnTo>
                      <a:pt x="35969" y="30290"/>
                    </a:lnTo>
                    <a:lnTo>
                      <a:pt x="35969" y="62115"/>
                    </a:lnTo>
                    <a:lnTo>
                      <a:pt x="453" y="62115"/>
                    </a:lnTo>
                    <a:lnTo>
                      <a:pt x="453" y="453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62341"/>
                    </a:lnTo>
                    <a:lnTo>
                      <a:pt x="226" y="62567"/>
                    </a:lnTo>
                    <a:lnTo>
                      <a:pt x="36195" y="62567"/>
                    </a:lnTo>
                    <a:lnTo>
                      <a:pt x="36421" y="62341"/>
                    </a:lnTo>
                    <a:lnTo>
                      <a:pt x="36421" y="30147"/>
                    </a:lnTo>
                    <a:lnTo>
                      <a:pt x="36291" y="29944"/>
                    </a:lnTo>
                    <a:lnTo>
                      <a:pt x="31671" y="27742"/>
                    </a:lnTo>
                    <a:lnTo>
                      <a:pt x="31671" y="226"/>
                    </a:lnTo>
                    <a:lnTo>
                      <a:pt x="31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7061825" y="1723075"/>
                <a:ext cx="98250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10" extrusionOk="0">
                    <a:moveTo>
                      <a:pt x="2060" y="454"/>
                    </a:moveTo>
                    <a:cubicBezTo>
                      <a:pt x="2191" y="454"/>
                      <a:pt x="2322" y="466"/>
                      <a:pt x="2453" y="502"/>
                    </a:cubicBezTo>
                    <a:cubicBezTo>
                      <a:pt x="2798" y="609"/>
                      <a:pt x="3084" y="847"/>
                      <a:pt x="3263" y="1168"/>
                    </a:cubicBezTo>
                    <a:cubicBezTo>
                      <a:pt x="3429" y="1478"/>
                      <a:pt x="3465" y="1847"/>
                      <a:pt x="3358" y="2192"/>
                    </a:cubicBezTo>
                    <a:cubicBezTo>
                      <a:pt x="3263" y="2537"/>
                      <a:pt x="3025" y="2823"/>
                      <a:pt x="2703" y="3002"/>
                    </a:cubicBezTo>
                    <a:cubicBezTo>
                      <a:pt x="2501" y="3108"/>
                      <a:pt x="2283" y="3159"/>
                      <a:pt x="2068" y="3159"/>
                    </a:cubicBezTo>
                    <a:cubicBezTo>
                      <a:pt x="1585" y="3159"/>
                      <a:pt x="1116" y="2903"/>
                      <a:pt x="869" y="2442"/>
                    </a:cubicBezTo>
                    <a:cubicBezTo>
                      <a:pt x="512" y="1787"/>
                      <a:pt x="762" y="966"/>
                      <a:pt x="1417" y="609"/>
                    </a:cubicBezTo>
                    <a:cubicBezTo>
                      <a:pt x="1620" y="502"/>
                      <a:pt x="1846" y="454"/>
                      <a:pt x="2060" y="454"/>
                    </a:cubicBezTo>
                    <a:close/>
                    <a:moveTo>
                      <a:pt x="2068" y="1"/>
                    </a:moveTo>
                    <a:cubicBezTo>
                      <a:pt x="1771" y="1"/>
                      <a:pt x="1479" y="73"/>
                      <a:pt x="1215" y="216"/>
                    </a:cubicBezTo>
                    <a:cubicBezTo>
                      <a:pt x="334" y="692"/>
                      <a:pt x="0" y="1776"/>
                      <a:pt x="477" y="2657"/>
                    </a:cubicBezTo>
                    <a:cubicBezTo>
                      <a:pt x="798" y="3264"/>
                      <a:pt x="1417" y="3609"/>
                      <a:pt x="2060" y="3609"/>
                    </a:cubicBezTo>
                    <a:cubicBezTo>
                      <a:pt x="2358" y="3609"/>
                      <a:pt x="2644" y="3538"/>
                      <a:pt x="2917" y="3395"/>
                    </a:cubicBezTo>
                    <a:cubicBezTo>
                      <a:pt x="3346" y="3157"/>
                      <a:pt x="3656" y="2788"/>
                      <a:pt x="3787" y="2323"/>
                    </a:cubicBezTo>
                    <a:cubicBezTo>
                      <a:pt x="3929" y="1859"/>
                      <a:pt x="3882" y="1371"/>
                      <a:pt x="3656" y="954"/>
                    </a:cubicBezTo>
                    <a:cubicBezTo>
                      <a:pt x="3417" y="525"/>
                      <a:pt x="3048" y="216"/>
                      <a:pt x="2584" y="73"/>
                    </a:cubicBezTo>
                    <a:cubicBezTo>
                      <a:pt x="2414" y="25"/>
                      <a:pt x="2240" y="1"/>
                      <a:pt x="2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061825" y="1843125"/>
                <a:ext cx="98250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06" extrusionOk="0">
                    <a:moveTo>
                      <a:pt x="2060" y="450"/>
                    </a:moveTo>
                    <a:cubicBezTo>
                      <a:pt x="2191" y="450"/>
                      <a:pt x="2322" y="474"/>
                      <a:pt x="2453" y="510"/>
                    </a:cubicBezTo>
                    <a:cubicBezTo>
                      <a:pt x="2798" y="617"/>
                      <a:pt x="3084" y="843"/>
                      <a:pt x="3251" y="1164"/>
                    </a:cubicBezTo>
                    <a:cubicBezTo>
                      <a:pt x="3429" y="1486"/>
                      <a:pt x="3465" y="1855"/>
                      <a:pt x="3358" y="2200"/>
                    </a:cubicBezTo>
                    <a:cubicBezTo>
                      <a:pt x="3251" y="2546"/>
                      <a:pt x="3025" y="2831"/>
                      <a:pt x="2703" y="2998"/>
                    </a:cubicBezTo>
                    <a:cubicBezTo>
                      <a:pt x="2500" y="3109"/>
                      <a:pt x="2281" y="3161"/>
                      <a:pt x="2064" y="3161"/>
                    </a:cubicBezTo>
                    <a:cubicBezTo>
                      <a:pt x="1583" y="3161"/>
                      <a:pt x="1116" y="2902"/>
                      <a:pt x="869" y="2450"/>
                    </a:cubicBezTo>
                    <a:cubicBezTo>
                      <a:pt x="512" y="1796"/>
                      <a:pt x="762" y="962"/>
                      <a:pt x="1417" y="617"/>
                    </a:cubicBezTo>
                    <a:cubicBezTo>
                      <a:pt x="1620" y="510"/>
                      <a:pt x="1846" y="450"/>
                      <a:pt x="2060" y="450"/>
                    </a:cubicBezTo>
                    <a:close/>
                    <a:moveTo>
                      <a:pt x="2057" y="1"/>
                    </a:moveTo>
                    <a:cubicBezTo>
                      <a:pt x="1764" y="1"/>
                      <a:pt x="1475" y="75"/>
                      <a:pt x="1215" y="224"/>
                    </a:cubicBezTo>
                    <a:cubicBezTo>
                      <a:pt x="334" y="688"/>
                      <a:pt x="0" y="1784"/>
                      <a:pt x="477" y="2653"/>
                    </a:cubicBezTo>
                    <a:cubicBezTo>
                      <a:pt x="798" y="3260"/>
                      <a:pt x="1417" y="3605"/>
                      <a:pt x="2060" y="3605"/>
                    </a:cubicBezTo>
                    <a:cubicBezTo>
                      <a:pt x="2358" y="3605"/>
                      <a:pt x="2644" y="3534"/>
                      <a:pt x="2917" y="3391"/>
                    </a:cubicBezTo>
                    <a:cubicBezTo>
                      <a:pt x="3346" y="3165"/>
                      <a:pt x="3656" y="2784"/>
                      <a:pt x="3787" y="2319"/>
                    </a:cubicBezTo>
                    <a:cubicBezTo>
                      <a:pt x="3929" y="1867"/>
                      <a:pt x="3882" y="1379"/>
                      <a:pt x="3656" y="950"/>
                    </a:cubicBezTo>
                    <a:cubicBezTo>
                      <a:pt x="3417" y="533"/>
                      <a:pt x="3048" y="224"/>
                      <a:pt x="2584" y="81"/>
                    </a:cubicBezTo>
                    <a:cubicBezTo>
                      <a:pt x="2410" y="27"/>
                      <a:pt x="2232" y="1"/>
                      <a:pt x="20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7225225" y="16332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7225225" y="2012125"/>
                <a:ext cx="610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1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7225225" y="1383475"/>
                <a:ext cx="42000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347" extrusionOk="0">
                    <a:moveTo>
                      <a:pt x="1" y="0"/>
                    </a:moveTo>
                    <a:lnTo>
                      <a:pt x="1" y="8347"/>
                    </a:lnTo>
                    <a:lnTo>
                      <a:pt x="1680" y="8347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7176425" y="2707750"/>
                <a:ext cx="126225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9371" extrusionOk="0">
                    <a:moveTo>
                      <a:pt x="4596" y="441"/>
                    </a:moveTo>
                    <a:lnTo>
                      <a:pt x="4596" y="8918"/>
                    </a:lnTo>
                    <a:lnTo>
                      <a:pt x="453" y="8918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9144"/>
                    </a:lnTo>
                    <a:lnTo>
                      <a:pt x="226" y="9370"/>
                    </a:lnTo>
                    <a:lnTo>
                      <a:pt x="4822" y="9370"/>
                    </a:lnTo>
                    <a:lnTo>
                      <a:pt x="5048" y="9144"/>
                    </a:lnTo>
                    <a:lnTo>
                      <a:pt x="5048" y="226"/>
                    </a:lnTo>
                    <a:lnTo>
                      <a:pt x="4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7211250" y="2738400"/>
                <a:ext cx="5687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6907" extrusionOk="0">
                    <a:moveTo>
                      <a:pt x="1131" y="453"/>
                    </a:moveTo>
                    <a:cubicBezTo>
                      <a:pt x="1512" y="453"/>
                      <a:pt x="1822" y="763"/>
                      <a:pt x="1822" y="1144"/>
                    </a:cubicBezTo>
                    <a:lnTo>
                      <a:pt x="1822" y="5775"/>
                    </a:lnTo>
                    <a:cubicBezTo>
                      <a:pt x="1822" y="6156"/>
                      <a:pt x="1512" y="6466"/>
                      <a:pt x="1131" y="6466"/>
                    </a:cubicBezTo>
                    <a:cubicBezTo>
                      <a:pt x="750" y="6466"/>
                      <a:pt x="441" y="6156"/>
                      <a:pt x="441" y="5775"/>
                    </a:cubicBezTo>
                    <a:lnTo>
                      <a:pt x="441" y="1144"/>
                    </a:lnTo>
                    <a:cubicBezTo>
                      <a:pt x="441" y="763"/>
                      <a:pt x="750" y="453"/>
                      <a:pt x="1131" y="453"/>
                    </a:cubicBezTo>
                    <a:close/>
                    <a:moveTo>
                      <a:pt x="1131" y="1"/>
                    </a:moveTo>
                    <a:cubicBezTo>
                      <a:pt x="500" y="1"/>
                      <a:pt x="0" y="513"/>
                      <a:pt x="0" y="1144"/>
                    </a:cubicBezTo>
                    <a:lnTo>
                      <a:pt x="0" y="5775"/>
                    </a:lnTo>
                    <a:cubicBezTo>
                      <a:pt x="0" y="6394"/>
                      <a:pt x="500" y="6906"/>
                      <a:pt x="1131" y="6906"/>
                    </a:cubicBezTo>
                    <a:cubicBezTo>
                      <a:pt x="1762" y="6906"/>
                      <a:pt x="2274" y="6394"/>
                      <a:pt x="2274" y="5775"/>
                    </a:cubicBezTo>
                    <a:lnTo>
                      <a:pt x="2274" y="1144"/>
                    </a:lnTo>
                    <a:cubicBezTo>
                      <a:pt x="2274" y="513"/>
                      <a:pt x="1762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7210950" y="2504750"/>
                <a:ext cx="571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6906" extrusionOk="0">
                    <a:moveTo>
                      <a:pt x="1834" y="453"/>
                    </a:moveTo>
                    <a:lnTo>
                      <a:pt x="1834" y="6465"/>
                    </a:lnTo>
                    <a:lnTo>
                      <a:pt x="453" y="6465"/>
                    </a:lnTo>
                    <a:lnTo>
                      <a:pt x="453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6680"/>
                    </a:lnTo>
                    <a:lnTo>
                      <a:pt x="227" y="6906"/>
                    </a:lnTo>
                    <a:lnTo>
                      <a:pt x="2060" y="6906"/>
                    </a:lnTo>
                    <a:lnTo>
                      <a:pt x="2286" y="6680"/>
                    </a:lnTo>
                    <a:lnTo>
                      <a:pt x="2286" y="226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7172850" y="1377825"/>
                <a:ext cx="580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8788" extrusionOk="0">
                    <a:moveTo>
                      <a:pt x="1882" y="453"/>
                    </a:moveTo>
                    <a:lnTo>
                      <a:pt x="1882" y="8347"/>
                    </a:lnTo>
                    <a:lnTo>
                      <a:pt x="441" y="8347"/>
                    </a:lnTo>
                    <a:lnTo>
                      <a:pt x="441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8573"/>
                    </a:lnTo>
                    <a:lnTo>
                      <a:pt x="227" y="8787"/>
                    </a:lnTo>
                    <a:lnTo>
                      <a:pt x="2108" y="8787"/>
                    </a:lnTo>
                    <a:lnTo>
                      <a:pt x="2322" y="8573"/>
                    </a:lnTo>
                    <a:lnTo>
                      <a:pt x="2322" y="22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7172850" y="1633200"/>
                <a:ext cx="58075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5598" extrusionOk="0">
                    <a:moveTo>
                      <a:pt x="1882" y="453"/>
                    </a:moveTo>
                    <a:lnTo>
                      <a:pt x="1882" y="15157"/>
                    </a:lnTo>
                    <a:lnTo>
                      <a:pt x="441" y="15157"/>
                    </a:lnTo>
                    <a:lnTo>
                      <a:pt x="441" y="453"/>
                    </a:lnTo>
                    <a:close/>
                    <a:moveTo>
                      <a:pt x="227" y="1"/>
                    </a:moveTo>
                    <a:lnTo>
                      <a:pt x="0" y="227"/>
                    </a:lnTo>
                    <a:lnTo>
                      <a:pt x="0" y="15372"/>
                    </a:lnTo>
                    <a:lnTo>
                      <a:pt x="227" y="15598"/>
                    </a:lnTo>
                    <a:lnTo>
                      <a:pt x="2108" y="15598"/>
                    </a:lnTo>
                    <a:lnTo>
                      <a:pt x="2322" y="15372"/>
                    </a:lnTo>
                    <a:lnTo>
                      <a:pt x="2322" y="22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3" name="Google Shape;1583;p34"/>
          <p:cNvGrpSpPr/>
          <p:nvPr/>
        </p:nvGrpSpPr>
        <p:grpSpPr>
          <a:xfrm>
            <a:off x="713226" y="4192529"/>
            <a:ext cx="716022" cy="416050"/>
            <a:chOff x="-2068775" y="4218663"/>
            <a:chExt cx="323275" cy="187850"/>
          </a:xfrm>
        </p:grpSpPr>
        <p:sp>
          <p:nvSpPr>
            <p:cNvPr id="1584" name="Google Shape;1584;p34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4"/>
          <p:cNvGrpSpPr/>
          <p:nvPr/>
        </p:nvGrpSpPr>
        <p:grpSpPr>
          <a:xfrm>
            <a:off x="7929013" y="539488"/>
            <a:ext cx="501763" cy="349750"/>
            <a:chOff x="6693813" y="100538"/>
            <a:chExt cx="501763" cy="349750"/>
          </a:xfrm>
        </p:grpSpPr>
        <p:sp>
          <p:nvSpPr>
            <p:cNvPr id="1588" name="Google Shape;1588;p34"/>
            <p:cNvSpPr/>
            <p:nvPr/>
          </p:nvSpPr>
          <p:spPr>
            <a:xfrm>
              <a:off x="6693813" y="106038"/>
              <a:ext cx="219700" cy="338750"/>
            </a:xfrm>
            <a:custGeom>
              <a:avLst/>
              <a:gdLst/>
              <a:ahLst/>
              <a:cxnLst/>
              <a:rect l="l" t="t" r="r" b="b"/>
              <a:pathLst>
                <a:path w="8788" h="13550" extrusionOk="0">
                  <a:moveTo>
                    <a:pt x="4394" y="0"/>
                  </a:moveTo>
                  <a:cubicBezTo>
                    <a:pt x="1965" y="0"/>
                    <a:pt x="1" y="1965"/>
                    <a:pt x="1" y="4394"/>
                  </a:cubicBezTo>
                  <a:lnTo>
                    <a:pt x="1" y="9144"/>
                  </a:lnTo>
                  <a:cubicBezTo>
                    <a:pt x="1" y="11573"/>
                    <a:pt x="1965" y="13550"/>
                    <a:pt x="4394" y="13550"/>
                  </a:cubicBezTo>
                  <a:cubicBezTo>
                    <a:pt x="6823" y="13550"/>
                    <a:pt x="8787" y="11573"/>
                    <a:pt x="8787" y="9144"/>
                  </a:cubicBezTo>
                  <a:lnTo>
                    <a:pt x="8787" y="4394"/>
                  </a:lnTo>
                  <a:cubicBezTo>
                    <a:pt x="8787" y="1965"/>
                    <a:pt x="6823" y="0"/>
                    <a:pt x="4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6964575" y="100538"/>
              <a:ext cx="231000" cy="349750"/>
            </a:xfrm>
            <a:custGeom>
              <a:avLst/>
              <a:gdLst/>
              <a:ahLst/>
              <a:cxnLst/>
              <a:rect l="l" t="t" r="r" b="b"/>
              <a:pathLst>
                <a:path w="9240" h="13990" extrusionOk="0">
                  <a:moveTo>
                    <a:pt x="4620" y="452"/>
                  </a:moveTo>
                  <a:cubicBezTo>
                    <a:pt x="6918" y="452"/>
                    <a:pt x="8799" y="2322"/>
                    <a:pt x="8799" y="4620"/>
                  </a:cubicBezTo>
                  <a:lnTo>
                    <a:pt x="8799" y="9370"/>
                  </a:lnTo>
                  <a:cubicBezTo>
                    <a:pt x="8799" y="11668"/>
                    <a:pt x="6918" y="13549"/>
                    <a:pt x="4620" y="13549"/>
                  </a:cubicBezTo>
                  <a:cubicBezTo>
                    <a:pt x="2322" y="13549"/>
                    <a:pt x="441" y="11680"/>
                    <a:pt x="441" y="9370"/>
                  </a:cubicBezTo>
                  <a:lnTo>
                    <a:pt x="441" y="4620"/>
                  </a:lnTo>
                  <a:cubicBezTo>
                    <a:pt x="441" y="2322"/>
                    <a:pt x="2322" y="452"/>
                    <a:pt x="4620" y="452"/>
                  </a:cubicBezTo>
                  <a:close/>
                  <a:moveTo>
                    <a:pt x="4620" y="0"/>
                  </a:moveTo>
                  <a:cubicBezTo>
                    <a:pt x="2072" y="0"/>
                    <a:pt x="0" y="2072"/>
                    <a:pt x="0" y="4620"/>
                  </a:cubicBezTo>
                  <a:lnTo>
                    <a:pt x="0" y="9370"/>
                  </a:lnTo>
                  <a:cubicBezTo>
                    <a:pt x="0" y="11918"/>
                    <a:pt x="2072" y="13990"/>
                    <a:pt x="4620" y="13990"/>
                  </a:cubicBezTo>
                  <a:cubicBezTo>
                    <a:pt x="7168" y="13990"/>
                    <a:pt x="9239" y="11918"/>
                    <a:pt x="9239" y="9370"/>
                  </a:cubicBezTo>
                  <a:lnTo>
                    <a:pt x="9239" y="4620"/>
                  </a:lnTo>
                  <a:cubicBezTo>
                    <a:pt x="9239" y="2072"/>
                    <a:pt x="716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4"/>
          <p:cNvSpPr txBox="1">
            <a:spLocks noGrp="1"/>
          </p:cNvSpPr>
          <p:nvPr>
            <p:ph type="subTitle" idx="1"/>
          </p:nvPr>
        </p:nvSpPr>
        <p:spPr>
          <a:xfrm>
            <a:off x="789312" y="2532161"/>
            <a:ext cx="7023000" cy="17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/>
              <a:t>Tampilan</a:t>
            </a:r>
            <a:r>
              <a:rPr lang="en-US" sz="1800" dirty="0"/>
              <a:t> Menu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/>
              <a:t>Pemilihan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Kamera</a:t>
            </a:r>
            <a:r>
              <a:rPr lang="en-US" sz="1800" dirty="0"/>
              <a:t>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/>
              <a:t>Tampilan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Yang </a:t>
            </a:r>
            <a:r>
              <a:rPr lang="en-US" sz="1800" dirty="0" err="1"/>
              <a:t>Dipilih</a:t>
            </a:r>
            <a:endParaRPr lang="en-US" sz="18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/>
              <a:t>Pilihan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Pembayaran</a:t>
            </a:r>
            <a:r>
              <a:rPr lang="en-US" sz="1800" dirty="0"/>
              <a:t> 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/>
              <a:t>Input Nama </a:t>
            </a:r>
            <a:r>
              <a:rPr lang="en-US" sz="1800" dirty="0" err="1"/>
              <a:t>Pengguna</a:t>
            </a:r>
            <a:endParaRPr lang="en-US" sz="18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/>
              <a:t>Input Alamat </a:t>
            </a:r>
            <a:r>
              <a:rPr lang="en-US" sz="1800" dirty="0" err="1"/>
              <a:t>Pengguna</a:t>
            </a:r>
            <a:endParaRPr lang="en-US" sz="18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/>
              <a:t>Konfirmasi</a:t>
            </a:r>
            <a:r>
              <a:rPr lang="en-US" sz="1800" dirty="0"/>
              <a:t> </a:t>
            </a:r>
            <a:r>
              <a:rPr lang="en-US" sz="1800" dirty="0" err="1"/>
              <a:t>Pembelian</a:t>
            </a:r>
            <a:endParaRPr lang="en-US" sz="18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/>
              <a:t>Program </a:t>
            </a:r>
            <a:r>
              <a:rPr lang="en-US" sz="1800" dirty="0" err="1"/>
              <a:t>Selesai</a:t>
            </a:r>
            <a:r>
              <a:rPr lang="en-US" sz="1800" dirty="0"/>
              <a:t> &amp; </a:t>
            </a:r>
            <a:r>
              <a:rPr lang="en-US" sz="1800" dirty="0" err="1"/>
              <a:t>Keluar</a:t>
            </a:r>
            <a:endParaRPr lang="en-US" sz="1800" dirty="0"/>
          </a:p>
        </p:txBody>
      </p:sp>
      <p:sp>
        <p:nvSpPr>
          <p:cNvPr id="1481" name="Google Shape;1481;p34"/>
          <p:cNvSpPr txBox="1">
            <a:spLocks noGrp="1"/>
          </p:cNvSpPr>
          <p:nvPr>
            <p:ph type="title"/>
          </p:nvPr>
        </p:nvSpPr>
        <p:spPr>
          <a:xfrm>
            <a:off x="759935" y="672031"/>
            <a:ext cx="7023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Fitur Aplikasi</a:t>
            </a:r>
            <a:endParaRPr dirty="0"/>
          </a:p>
        </p:txBody>
      </p:sp>
      <p:grpSp>
        <p:nvGrpSpPr>
          <p:cNvPr id="1482" name="Google Shape;1482;p34"/>
          <p:cNvGrpSpPr/>
          <p:nvPr/>
        </p:nvGrpSpPr>
        <p:grpSpPr>
          <a:xfrm>
            <a:off x="863318" y="528451"/>
            <a:ext cx="2311900" cy="983175"/>
            <a:chOff x="4147775" y="5441425"/>
            <a:chExt cx="2311900" cy="983175"/>
          </a:xfrm>
        </p:grpSpPr>
        <p:sp>
          <p:nvSpPr>
            <p:cNvPr id="1483" name="Google Shape;1483;p34"/>
            <p:cNvSpPr/>
            <p:nvPr/>
          </p:nvSpPr>
          <p:spPr>
            <a:xfrm>
              <a:off x="4153425" y="5777775"/>
              <a:ext cx="2233050" cy="556050"/>
            </a:xfrm>
            <a:custGeom>
              <a:avLst/>
              <a:gdLst/>
              <a:ahLst/>
              <a:cxnLst/>
              <a:rect l="l" t="t" r="r" b="b"/>
              <a:pathLst>
                <a:path w="89322" h="22242" extrusionOk="0">
                  <a:moveTo>
                    <a:pt x="0" y="1"/>
                  </a:moveTo>
                  <a:lnTo>
                    <a:pt x="0" y="22242"/>
                  </a:lnTo>
                  <a:lnTo>
                    <a:pt x="89321" y="22242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4194200" y="5442025"/>
              <a:ext cx="967700" cy="95575"/>
            </a:xfrm>
            <a:custGeom>
              <a:avLst/>
              <a:gdLst/>
              <a:ahLst/>
              <a:cxnLst/>
              <a:rect l="l" t="t" r="r" b="b"/>
              <a:pathLst>
                <a:path w="38708" h="3823" extrusionOk="0">
                  <a:moveTo>
                    <a:pt x="1" y="0"/>
                  </a:moveTo>
                  <a:lnTo>
                    <a:pt x="1" y="3822"/>
                  </a:lnTo>
                  <a:lnTo>
                    <a:pt x="38708" y="3822"/>
                  </a:lnTo>
                  <a:lnTo>
                    <a:pt x="38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974475" y="5441425"/>
              <a:ext cx="371500" cy="96175"/>
            </a:xfrm>
            <a:custGeom>
              <a:avLst/>
              <a:gdLst/>
              <a:ahLst/>
              <a:cxnLst/>
              <a:rect l="l" t="t" r="r" b="b"/>
              <a:pathLst>
                <a:path w="14860" h="3847" extrusionOk="0">
                  <a:moveTo>
                    <a:pt x="1" y="1"/>
                  </a:moveTo>
                  <a:lnTo>
                    <a:pt x="1" y="3846"/>
                  </a:lnTo>
                  <a:lnTo>
                    <a:pt x="14860" y="3846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34"/>
            <p:cNvGrpSpPr/>
            <p:nvPr/>
          </p:nvGrpSpPr>
          <p:grpSpPr>
            <a:xfrm>
              <a:off x="4147775" y="5441425"/>
              <a:ext cx="2244350" cy="983175"/>
              <a:chOff x="4147775" y="3931700"/>
              <a:chExt cx="2244350" cy="983175"/>
            </a:xfrm>
          </p:grpSpPr>
          <p:grpSp>
            <p:nvGrpSpPr>
              <p:cNvPr id="1487" name="Google Shape;1487;p34"/>
              <p:cNvGrpSpPr/>
              <p:nvPr/>
            </p:nvGrpSpPr>
            <p:grpSpPr>
              <a:xfrm>
                <a:off x="4147775" y="3931700"/>
                <a:ext cx="2244350" cy="983175"/>
                <a:chOff x="4147775" y="3931700"/>
                <a:chExt cx="2244350" cy="983175"/>
              </a:xfrm>
            </p:grpSpPr>
            <p:grpSp>
              <p:nvGrpSpPr>
                <p:cNvPr id="1488" name="Google Shape;1488;p34"/>
                <p:cNvGrpSpPr/>
                <p:nvPr/>
              </p:nvGrpSpPr>
              <p:grpSpPr>
                <a:xfrm>
                  <a:off x="4147775" y="4022200"/>
                  <a:ext cx="2244350" cy="892675"/>
                  <a:chOff x="4147775" y="4022200"/>
                  <a:chExt cx="2244350" cy="892675"/>
                </a:xfrm>
              </p:grpSpPr>
              <p:sp>
                <p:nvSpPr>
                  <p:cNvPr id="1489" name="Google Shape;1489;p34"/>
                  <p:cNvSpPr/>
                  <p:nvPr/>
                </p:nvSpPr>
                <p:spPr>
                  <a:xfrm>
                    <a:off x="5968825" y="4056125"/>
                    <a:ext cx="382525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2239" extrusionOk="0">
                        <a:moveTo>
                          <a:pt x="14860" y="441"/>
                        </a:moveTo>
                        <a:lnTo>
                          <a:pt x="14860" y="1798"/>
                        </a:lnTo>
                        <a:lnTo>
                          <a:pt x="453" y="179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27"/>
                        </a:lnTo>
                        <a:lnTo>
                          <a:pt x="1" y="2013"/>
                        </a:lnTo>
                        <a:lnTo>
                          <a:pt x="227" y="2239"/>
                        </a:lnTo>
                        <a:lnTo>
                          <a:pt x="15086" y="2239"/>
                        </a:lnTo>
                        <a:lnTo>
                          <a:pt x="15300" y="2013"/>
                        </a:lnTo>
                        <a:lnTo>
                          <a:pt x="15300" y="227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0" name="Google Shape;1490;p34"/>
                  <p:cNvSpPr/>
                  <p:nvPr/>
                </p:nvSpPr>
                <p:spPr>
                  <a:xfrm>
                    <a:off x="5968825" y="4101075"/>
                    <a:ext cx="382525" cy="20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8109" extrusionOk="0">
                        <a:moveTo>
                          <a:pt x="14860" y="441"/>
                        </a:moveTo>
                        <a:lnTo>
                          <a:pt x="14860" y="7668"/>
                        </a:lnTo>
                        <a:lnTo>
                          <a:pt x="453" y="766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15"/>
                        </a:lnTo>
                        <a:lnTo>
                          <a:pt x="1" y="7894"/>
                        </a:lnTo>
                        <a:lnTo>
                          <a:pt x="227" y="8108"/>
                        </a:lnTo>
                        <a:lnTo>
                          <a:pt x="15086" y="8108"/>
                        </a:lnTo>
                        <a:lnTo>
                          <a:pt x="15300" y="7894"/>
                        </a:lnTo>
                        <a:lnTo>
                          <a:pt x="15300" y="215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1" name="Google Shape;1491;p34"/>
                  <p:cNvSpPr/>
                  <p:nvPr/>
                </p:nvSpPr>
                <p:spPr>
                  <a:xfrm>
                    <a:off x="4188550" y="4056125"/>
                    <a:ext cx="979000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0" h="2239" extrusionOk="0">
                        <a:moveTo>
                          <a:pt x="38708" y="441"/>
                        </a:moveTo>
                        <a:lnTo>
                          <a:pt x="38708" y="1798"/>
                        </a:lnTo>
                        <a:lnTo>
                          <a:pt x="441" y="1798"/>
                        </a:lnTo>
                        <a:lnTo>
                          <a:pt x="441" y="441"/>
                        </a:lnTo>
                        <a:close/>
                        <a:moveTo>
                          <a:pt x="227" y="0"/>
                        </a:moveTo>
                        <a:lnTo>
                          <a:pt x="0" y="227"/>
                        </a:lnTo>
                        <a:lnTo>
                          <a:pt x="0" y="2013"/>
                        </a:lnTo>
                        <a:lnTo>
                          <a:pt x="227" y="2239"/>
                        </a:lnTo>
                        <a:lnTo>
                          <a:pt x="38934" y="2239"/>
                        </a:lnTo>
                        <a:lnTo>
                          <a:pt x="39160" y="2013"/>
                        </a:lnTo>
                        <a:lnTo>
                          <a:pt x="39160" y="227"/>
                        </a:lnTo>
                        <a:lnTo>
                          <a:pt x="389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2" name="Google Shape;1492;p34"/>
                  <p:cNvSpPr/>
                  <p:nvPr/>
                </p:nvSpPr>
                <p:spPr>
                  <a:xfrm>
                    <a:off x="4147775" y="4022200"/>
                    <a:ext cx="2244350" cy="89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74" h="35707" extrusionOk="0">
                        <a:moveTo>
                          <a:pt x="89321" y="453"/>
                        </a:moveTo>
                        <a:lnTo>
                          <a:pt x="89321" y="35266"/>
                        </a:lnTo>
                        <a:lnTo>
                          <a:pt x="453" y="35266"/>
                        </a:lnTo>
                        <a:lnTo>
                          <a:pt x="453" y="5096"/>
                        </a:lnTo>
                        <a:lnTo>
                          <a:pt x="45387" y="5096"/>
                        </a:lnTo>
                        <a:lnTo>
                          <a:pt x="45589" y="4977"/>
                        </a:lnTo>
                        <a:lnTo>
                          <a:pt x="47744" y="453"/>
                        </a:lnTo>
                        <a:close/>
                        <a:moveTo>
                          <a:pt x="47601" y="0"/>
                        </a:moveTo>
                        <a:lnTo>
                          <a:pt x="47399" y="131"/>
                        </a:lnTo>
                        <a:lnTo>
                          <a:pt x="45244" y="4655"/>
                        </a:lnTo>
                        <a:lnTo>
                          <a:pt x="226" y="4655"/>
                        </a:lnTo>
                        <a:lnTo>
                          <a:pt x="0" y="4870"/>
                        </a:lnTo>
                        <a:lnTo>
                          <a:pt x="0" y="35493"/>
                        </a:lnTo>
                        <a:lnTo>
                          <a:pt x="226" y="35707"/>
                        </a:lnTo>
                        <a:lnTo>
                          <a:pt x="89547" y="35707"/>
                        </a:lnTo>
                        <a:lnTo>
                          <a:pt x="89773" y="35481"/>
                        </a:lnTo>
                        <a:lnTo>
                          <a:pt x="89773" y="226"/>
                        </a:lnTo>
                        <a:lnTo>
                          <a:pt x="895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3" name="Google Shape;1493;p34"/>
                <p:cNvGrpSpPr/>
                <p:nvPr/>
              </p:nvGrpSpPr>
              <p:grpSpPr>
                <a:xfrm>
                  <a:off x="5968825" y="3931700"/>
                  <a:ext cx="382525" cy="96175"/>
                  <a:chOff x="5968825" y="3931700"/>
                  <a:chExt cx="382525" cy="96175"/>
                </a:xfrm>
              </p:grpSpPr>
              <p:sp>
                <p:nvSpPr>
                  <p:cNvPr id="1494" name="Google Shape;1494;p34"/>
                  <p:cNvSpPr/>
                  <p:nvPr/>
                </p:nvSpPr>
                <p:spPr>
                  <a:xfrm>
                    <a:off x="5968825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5" name="Google Shape;1495;p34"/>
                  <p:cNvSpPr/>
                  <p:nvPr/>
                </p:nvSpPr>
                <p:spPr>
                  <a:xfrm>
                    <a:off x="60221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34"/>
                  <p:cNvSpPr/>
                  <p:nvPr/>
                </p:nvSpPr>
                <p:spPr>
                  <a:xfrm>
                    <a:off x="6075100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7" name="Google Shape;1497;p34"/>
                  <p:cNvSpPr/>
                  <p:nvPr/>
                </p:nvSpPr>
                <p:spPr>
                  <a:xfrm>
                    <a:off x="612807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8" name="Google Shape;1498;p34"/>
                  <p:cNvSpPr/>
                  <p:nvPr/>
                </p:nvSpPr>
                <p:spPr>
                  <a:xfrm>
                    <a:off x="6181050" y="3931700"/>
                    <a:ext cx="113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34"/>
                  <p:cNvSpPr/>
                  <p:nvPr/>
                </p:nvSpPr>
                <p:spPr>
                  <a:xfrm>
                    <a:off x="6234050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52" y="3846"/>
                        </a:lnTo>
                        <a:lnTo>
                          <a:pt x="45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34"/>
                  <p:cNvSpPr/>
                  <p:nvPr/>
                </p:nvSpPr>
                <p:spPr>
                  <a:xfrm>
                    <a:off x="628732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34"/>
                  <p:cNvSpPr/>
                  <p:nvPr/>
                </p:nvSpPr>
                <p:spPr>
                  <a:xfrm>
                    <a:off x="63403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02" name="Google Shape;1502;p34"/>
              <p:cNvSpPr/>
              <p:nvPr/>
            </p:nvSpPr>
            <p:spPr>
              <a:xfrm>
                <a:off x="4147775" y="4022200"/>
                <a:ext cx="1449600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57984" h="6311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0" y="6310"/>
                    </a:lnTo>
                    <a:lnTo>
                      <a:pt x="453" y="6310"/>
                    </a:lnTo>
                    <a:lnTo>
                      <a:pt x="453" y="453"/>
                    </a:lnTo>
                    <a:lnTo>
                      <a:pt x="57984" y="453"/>
                    </a:lnTo>
                    <a:lnTo>
                      <a:pt x="579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5859875" y="5537275"/>
              <a:ext cx="599800" cy="305125"/>
              <a:chOff x="5859875" y="4027550"/>
              <a:chExt cx="599800" cy="305125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58598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192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6106950" y="40278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0" y="0"/>
                    </a:moveTo>
                    <a:lnTo>
                      <a:pt x="0" y="11990"/>
                    </a:lnTo>
                    <a:lnTo>
                      <a:pt x="393" y="12192"/>
                    </a:lnTo>
                    <a:lnTo>
                      <a:pt x="6215" y="191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600812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0" y="0"/>
                    </a:moveTo>
                    <a:lnTo>
                      <a:pt x="0" y="12002"/>
                    </a:lnTo>
                    <a:lnTo>
                      <a:pt x="393" y="12204"/>
                    </a:lnTo>
                    <a:lnTo>
                      <a:pt x="6215" y="203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5958700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1" y="0"/>
                    </a:moveTo>
                    <a:lnTo>
                      <a:pt x="1" y="12002"/>
                    </a:lnTo>
                    <a:lnTo>
                      <a:pt x="394" y="12204"/>
                    </a:lnTo>
                    <a:lnTo>
                      <a:pt x="6216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62548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0" y="12002"/>
                    </a:lnTo>
                    <a:lnTo>
                      <a:pt x="405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5909300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1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62054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2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6156050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5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6057225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63042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34"/>
            <p:cNvSpPr/>
            <p:nvPr/>
          </p:nvSpPr>
          <p:spPr>
            <a:xfrm>
              <a:off x="4153425" y="58024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4153425" y="62980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5195225" y="5673825"/>
              <a:ext cx="641175" cy="584175"/>
            </a:xfrm>
            <a:custGeom>
              <a:avLst/>
              <a:gdLst/>
              <a:ahLst/>
              <a:cxnLst/>
              <a:rect l="l" t="t" r="r" b="b"/>
              <a:pathLst>
                <a:path w="25647" h="23367" extrusionOk="0">
                  <a:moveTo>
                    <a:pt x="12819" y="0"/>
                  </a:moveTo>
                  <a:cubicBezTo>
                    <a:pt x="9829" y="0"/>
                    <a:pt x="6840" y="1140"/>
                    <a:pt x="4560" y="3421"/>
                  </a:cubicBezTo>
                  <a:cubicBezTo>
                    <a:pt x="0" y="7981"/>
                    <a:pt x="0" y="15386"/>
                    <a:pt x="4560" y="19946"/>
                  </a:cubicBezTo>
                  <a:cubicBezTo>
                    <a:pt x="6840" y="22226"/>
                    <a:pt x="9829" y="23366"/>
                    <a:pt x="12819" y="23366"/>
                  </a:cubicBezTo>
                  <a:cubicBezTo>
                    <a:pt x="15809" y="23366"/>
                    <a:pt x="18800" y="22226"/>
                    <a:pt x="21086" y="19946"/>
                  </a:cubicBezTo>
                  <a:cubicBezTo>
                    <a:pt x="25646" y="15386"/>
                    <a:pt x="25646" y="7981"/>
                    <a:pt x="21086" y="3421"/>
                  </a:cubicBezTo>
                  <a:cubicBezTo>
                    <a:pt x="18800" y="1140"/>
                    <a:pt x="15809" y="0"/>
                    <a:pt x="1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5244025" y="5693850"/>
              <a:ext cx="543850" cy="543825"/>
            </a:xfrm>
            <a:custGeom>
              <a:avLst/>
              <a:gdLst/>
              <a:ahLst/>
              <a:cxnLst/>
              <a:rect l="l" t="t" r="r" b="b"/>
              <a:pathLst>
                <a:path w="21754" h="21753" extrusionOk="0">
                  <a:moveTo>
                    <a:pt x="10871" y="441"/>
                  </a:moveTo>
                  <a:cubicBezTo>
                    <a:pt x="16622" y="441"/>
                    <a:pt x="21301" y="5120"/>
                    <a:pt x="21301" y="10882"/>
                  </a:cubicBezTo>
                  <a:cubicBezTo>
                    <a:pt x="21301" y="16633"/>
                    <a:pt x="16622" y="21312"/>
                    <a:pt x="10871" y="21312"/>
                  </a:cubicBezTo>
                  <a:cubicBezTo>
                    <a:pt x="5121" y="21312"/>
                    <a:pt x="441" y="16633"/>
                    <a:pt x="441" y="10882"/>
                  </a:cubicBezTo>
                  <a:cubicBezTo>
                    <a:pt x="441" y="5120"/>
                    <a:pt x="5121" y="441"/>
                    <a:pt x="10871" y="441"/>
                  </a:cubicBezTo>
                  <a:close/>
                  <a:moveTo>
                    <a:pt x="10871" y="0"/>
                  </a:moveTo>
                  <a:cubicBezTo>
                    <a:pt x="4871" y="0"/>
                    <a:pt x="1" y="4882"/>
                    <a:pt x="1" y="10882"/>
                  </a:cubicBezTo>
                  <a:cubicBezTo>
                    <a:pt x="1" y="16871"/>
                    <a:pt x="4871" y="21753"/>
                    <a:pt x="10871" y="21753"/>
                  </a:cubicBezTo>
                  <a:cubicBezTo>
                    <a:pt x="16872" y="21753"/>
                    <a:pt x="21754" y="16871"/>
                    <a:pt x="21754" y="10882"/>
                  </a:cubicBezTo>
                  <a:cubicBezTo>
                    <a:pt x="21754" y="4882"/>
                    <a:pt x="16872" y="0"/>
                    <a:pt x="10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8" name="Google Shape;1518;p34"/>
            <p:cNvGrpSpPr/>
            <p:nvPr/>
          </p:nvGrpSpPr>
          <p:grpSpPr>
            <a:xfrm>
              <a:off x="4452575" y="5739075"/>
              <a:ext cx="1506450" cy="460500"/>
              <a:chOff x="4452575" y="4229350"/>
              <a:chExt cx="1506450" cy="460500"/>
            </a:xfrm>
          </p:grpSpPr>
          <p:grpSp>
            <p:nvGrpSpPr>
              <p:cNvPr id="1519" name="Google Shape;1519;p34"/>
              <p:cNvGrpSpPr/>
              <p:nvPr/>
            </p:nvGrpSpPr>
            <p:grpSpPr>
              <a:xfrm>
                <a:off x="5288975" y="4229350"/>
                <a:ext cx="453650" cy="453375"/>
                <a:chOff x="5288975" y="4229350"/>
                <a:chExt cx="453650" cy="453375"/>
              </a:xfrm>
            </p:grpSpPr>
            <p:sp>
              <p:nvSpPr>
                <p:cNvPr id="1520" name="Google Shape;1520;p34"/>
                <p:cNvSpPr/>
                <p:nvPr/>
              </p:nvSpPr>
              <p:spPr>
                <a:xfrm>
                  <a:off x="5288975" y="4229350"/>
                  <a:ext cx="453650" cy="4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6" h="18135" extrusionOk="0">
                      <a:moveTo>
                        <a:pt x="9073" y="441"/>
                      </a:moveTo>
                      <a:cubicBezTo>
                        <a:pt x="13824" y="441"/>
                        <a:pt x="17693" y="4311"/>
                        <a:pt x="17693" y="9062"/>
                      </a:cubicBezTo>
                      <a:cubicBezTo>
                        <a:pt x="17693" y="13824"/>
                        <a:pt x="13824" y="17694"/>
                        <a:pt x="9073" y="17694"/>
                      </a:cubicBezTo>
                      <a:cubicBezTo>
                        <a:pt x="4323" y="17694"/>
                        <a:pt x="453" y="13824"/>
                        <a:pt x="453" y="9062"/>
                      </a:cubicBezTo>
                      <a:cubicBezTo>
                        <a:pt x="453" y="4311"/>
                        <a:pt x="4323" y="441"/>
                        <a:pt x="9073" y="441"/>
                      </a:cubicBezTo>
                      <a:close/>
                      <a:moveTo>
                        <a:pt x="9073" y="1"/>
                      </a:moveTo>
                      <a:cubicBezTo>
                        <a:pt x="4073" y="1"/>
                        <a:pt x="1" y="4073"/>
                        <a:pt x="1" y="9073"/>
                      </a:cubicBezTo>
                      <a:cubicBezTo>
                        <a:pt x="1" y="14062"/>
                        <a:pt x="4073" y="18134"/>
                        <a:pt x="9073" y="18134"/>
                      </a:cubicBezTo>
                      <a:cubicBezTo>
                        <a:pt x="14074" y="18134"/>
                        <a:pt x="18146" y="14074"/>
                        <a:pt x="18146" y="9073"/>
                      </a:cubicBezTo>
                      <a:cubicBezTo>
                        <a:pt x="18146" y="4073"/>
                        <a:pt x="14074" y="1"/>
                        <a:pt x="90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5356850" y="4297225"/>
                  <a:ext cx="317925" cy="3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2705" extrusionOk="0">
                      <a:moveTo>
                        <a:pt x="6358" y="441"/>
                      </a:moveTo>
                      <a:cubicBezTo>
                        <a:pt x="9621" y="441"/>
                        <a:pt x="12264" y="3096"/>
                        <a:pt x="12264" y="6347"/>
                      </a:cubicBezTo>
                      <a:cubicBezTo>
                        <a:pt x="12264" y="9609"/>
                        <a:pt x="9621" y="12264"/>
                        <a:pt x="6358" y="12264"/>
                      </a:cubicBezTo>
                      <a:cubicBezTo>
                        <a:pt x="3096" y="12264"/>
                        <a:pt x="453" y="9609"/>
                        <a:pt x="453" y="6347"/>
                      </a:cubicBezTo>
                      <a:cubicBezTo>
                        <a:pt x="453" y="3096"/>
                        <a:pt x="3108" y="441"/>
                        <a:pt x="6358" y="441"/>
                      </a:cubicBezTo>
                      <a:close/>
                      <a:moveTo>
                        <a:pt x="6358" y="1"/>
                      </a:moveTo>
                      <a:cubicBezTo>
                        <a:pt x="2858" y="1"/>
                        <a:pt x="0" y="2846"/>
                        <a:pt x="0" y="6347"/>
                      </a:cubicBezTo>
                      <a:cubicBezTo>
                        <a:pt x="0" y="9859"/>
                        <a:pt x="2858" y="12704"/>
                        <a:pt x="6358" y="12704"/>
                      </a:cubicBezTo>
                      <a:cubicBezTo>
                        <a:pt x="9859" y="12704"/>
                        <a:pt x="12716" y="9859"/>
                        <a:pt x="12716" y="6347"/>
                      </a:cubicBezTo>
                      <a:cubicBezTo>
                        <a:pt x="12716" y="2846"/>
                        <a:pt x="9859" y="1"/>
                        <a:pt x="6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5296725" y="4236800"/>
                  <a:ext cx="438175" cy="4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7" h="17539" extrusionOk="0">
                      <a:moveTo>
                        <a:pt x="8763" y="1"/>
                      </a:moveTo>
                      <a:cubicBezTo>
                        <a:pt x="8597" y="1"/>
                        <a:pt x="8430" y="12"/>
                        <a:pt x="8263" y="24"/>
                      </a:cubicBezTo>
                      <a:lnTo>
                        <a:pt x="8406" y="2548"/>
                      </a:lnTo>
                      <a:cubicBezTo>
                        <a:pt x="8525" y="2537"/>
                        <a:pt x="8644" y="2537"/>
                        <a:pt x="8763" y="2537"/>
                      </a:cubicBezTo>
                      <a:lnTo>
                        <a:pt x="8787" y="2537"/>
                      </a:lnTo>
                      <a:lnTo>
                        <a:pt x="8787" y="1"/>
                      </a:lnTo>
                      <a:close/>
                      <a:moveTo>
                        <a:pt x="10549" y="179"/>
                      </a:moveTo>
                      <a:lnTo>
                        <a:pt x="10037" y="2668"/>
                      </a:lnTo>
                      <a:cubicBezTo>
                        <a:pt x="10156" y="2691"/>
                        <a:pt x="10275" y="2715"/>
                        <a:pt x="10394" y="2751"/>
                      </a:cubicBezTo>
                      <a:lnTo>
                        <a:pt x="11061" y="310"/>
                      </a:lnTo>
                      <a:cubicBezTo>
                        <a:pt x="10894" y="262"/>
                        <a:pt x="10716" y="215"/>
                        <a:pt x="10549" y="179"/>
                      </a:cubicBezTo>
                      <a:close/>
                      <a:moveTo>
                        <a:pt x="6525" y="298"/>
                      </a:moveTo>
                      <a:cubicBezTo>
                        <a:pt x="6358" y="334"/>
                        <a:pt x="6180" y="393"/>
                        <a:pt x="6013" y="441"/>
                      </a:cubicBezTo>
                      <a:lnTo>
                        <a:pt x="6811" y="2846"/>
                      </a:lnTo>
                      <a:cubicBezTo>
                        <a:pt x="6930" y="2810"/>
                        <a:pt x="7049" y="2775"/>
                        <a:pt x="7168" y="2739"/>
                      </a:cubicBezTo>
                      <a:lnTo>
                        <a:pt x="6525" y="298"/>
                      </a:lnTo>
                      <a:close/>
                      <a:moveTo>
                        <a:pt x="12704" y="941"/>
                      </a:moveTo>
                      <a:lnTo>
                        <a:pt x="11561" y="3191"/>
                      </a:lnTo>
                      <a:cubicBezTo>
                        <a:pt x="11680" y="3251"/>
                        <a:pt x="11787" y="3310"/>
                        <a:pt x="11895" y="3382"/>
                      </a:cubicBezTo>
                      <a:lnTo>
                        <a:pt x="13169" y="1191"/>
                      </a:lnTo>
                      <a:cubicBezTo>
                        <a:pt x="13026" y="1108"/>
                        <a:pt x="12859" y="1013"/>
                        <a:pt x="12704" y="941"/>
                      </a:cubicBezTo>
                      <a:close/>
                      <a:moveTo>
                        <a:pt x="4406" y="1167"/>
                      </a:moveTo>
                      <a:cubicBezTo>
                        <a:pt x="4263" y="1251"/>
                        <a:pt x="4108" y="1346"/>
                        <a:pt x="3953" y="1441"/>
                      </a:cubicBezTo>
                      <a:lnTo>
                        <a:pt x="5346" y="3561"/>
                      </a:lnTo>
                      <a:cubicBezTo>
                        <a:pt x="5453" y="3489"/>
                        <a:pt x="5560" y="3418"/>
                        <a:pt x="5668" y="3358"/>
                      </a:cubicBezTo>
                      <a:lnTo>
                        <a:pt x="4406" y="1167"/>
                      </a:lnTo>
                      <a:close/>
                      <a:moveTo>
                        <a:pt x="14597" y="2227"/>
                      </a:moveTo>
                      <a:lnTo>
                        <a:pt x="12919" y="4108"/>
                      </a:lnTo>
                      <a:cubicBezTo>
                        <a:pt x="13002" y="4192"/>
                        <a:pt x="13097" y="4287"/>
                        <a:pt x="13192" y="4370"/>
                      </a:cubicBezTo>
                      <a:lnTo>
                        <a:pt x="14978" y="2584"/>
                      </a:lnTo>
                      <a:cubicBezTo>
                        <a:pt x="14859" y="2465"/>
                        <a:pt x="14728" y="2346"/>
                        <a:pt x="14597" y="2227"/>
                      </a:cubicBezTo>
                      <a:close/>
                      <a:moveTo>
                        <a:pt x="2596" y="2548"/>
                      </a:moveTo>
                      <a:cubicBezTo>
                        <a:pt x="2465" y="2668"/>
                        <a:pt x="2346" y="2799"/>
                        <a:pt x="2227" y="2929"/>
                      </a:cubicBezTo>
                      <a:lnTo>
                        <a:pt x="4108" y="4620"/>
                      </a:lnTo>
                      <a:cubicBezTo>
                        <a:pt x="4191" y="4525"/>
                        <a:pt x="4287" y="4430"/>
                        <a:pt x="4370" y="4346"/>
                      </a:cubicBezTo>
                      <a:lnTo>
                        <a:pt x="2596" y="2548"/>
                      </a:lnTo>
                      <a:close/>
                      <a:moveTo>
                        <a:pt x="16086" y="3953"/>
                      </a:moveTo>
                      <a:lnTo>
                        <a:pt x="13978" y="5346"/>
                      </a:lnTo>
                      <a:cubicBezTo>
                        <a:pt x="14050" y="5454"/>
                        <a:pt x="14109" y="5561"/>
                        <a:pt x="14181" y="5668"/>
                      </a:cubicBezTo>
                      <a:lnTo>
                        <a:pt x="16371" y="4406"/>
                      </a:lnTo>
                      <a:cubicBezTo>
                        <a:pt x="16276" y="4251"/>
                        <a:pt x="16193" y="4108"/>
                        <a:pt x="16086" y="3953"/>
                      </a:cubicBezTo>
                      <a:close/>
                      <a:moveTo>
                        <a:pt x="1191" y="4358"/>
                      </a:moveTo>
                      <a:cubicBezTo>
                        <a:pt x="1108" y="4501"/>
                        <a:pt x="1012" y="4668"/>
                        <a:pt x="941" y="4823"/>
                      </a:cubicBezTo>
                      <a:lnTo>
                        <a:pt x="3191" y="5966"/>
                      </a:lnTo>
                      <a:cubicBezTo>
                        <a:pt x="3251" y="5847"/>
                        <a:pt x="3310" y="5739"/>
                        <a:pt x="3382" y="5632"/>
                      </a:cubicBezTo>
                      <a:lnTo>
                        <a:pt x="1191" y="4358"/>
                      </a:lnTo>
                      <a:close/>
                      <a:moveTo>
                        <a:pt x="17086" y="6013"/>
                      </a:moveTo>
                      <a:lnTo>
                        <a:pt x="14693" y="6811"/>
                      </a:lnTo>
                      <a:cubicBezTo>
                        <a:pt x="14728" y="6930"/>
                        <a:pt x="14764" y="7049"/>
                        <a:pt x="14800" y="7168"/>
                      </a:cubicBezTo>
                      <a:lnTo>
                        <a:pt x="17241" y="6525"/>
                      </a:lnTo>
                      <a:cubicBezTo>
                        <a:pt x="17193" y="6347"/>
                        <a:pt x="17145" y="6180"/>
                        <a:pt x="17086" y="6013"/>
                      </a:cubicBezTo>
                      <a:close/>
                      <a:moveTo>
                        <a:pt x="310" y="6466"/>
                      </a:moveTo>
                      <a:cubicBezTo>
                        <a:pt x="262" y="6632"/>
                        <a:pt x="215" y="6811"/>
                        <a:pt x="179" y="6978"/>
                      </a:cubicBezTo>
                      <a:lnTo>
                        <a:pt x="2655" y="7501"/>
                      </a:lnTo>
                      <a:cubicBezTo>
                        <a:pt x="2691" y="7370"/>
                        <a:pt x="2715" y="7251"/>
                        <a:pt x="2751" y="7132"/>
                      </a:cubicBezTo>
                      <a:lnTo>
                        <a:pt x="310" y="6466"/>
                      </a:lnTo>
                      <a:close/>
                      <a:moveTo>
                        <a:pt x="17514" y="8263"/>
                      </a:moveTo>
                      <a:lnTo>
                        <a:pt x="14990" y="8406"/>
                      </a:lnTo>
                      <a:cubicBezTo>
                        <a:pt x="15002" y="8525"/>
                        <a:pt x="15002" y="8644"/>
                        <a:pt x="15002" y="8775"/>
                      </a:cubicBezTo>
                      <a:lnTo>
                        <a:pt x="15002" y="8787"/>
                      </a:lnTo>
                      <a:lnTo>
                        <a:pt x="17526" y="8787"/>
                      </a:lnTo>
                      <a:lnTo>
                        <a:pt x="17526" y="8775"/>
                      </a:lnTo>
                      <a:cubicBezTo>
                        <a:pt x="17526" y="8597"/>
                        <a:pt x="17526" y="8430"/>
                        <a:pt x="17514" y="8263"/>
                      </a:cubicBezTo>
                      <a:close/>
                      <a:moveTo>
                        <a:pt x="0" y="8740"/>
                      </a:moveTo>
                      <a:lnTo>
                        <a:pt x="0" y="8775"/>
                      </a:lnTo>
                      <a:cubicBezTo>
                        <a:pt x="0" y="8942"/>
                        <a:pt x="0" y="9121"/>
                        <a:pt x="12" y="9299"/>
                      </a:cubicBezTo>
                      <a:lnTo>
                        <a:pt x="2548" y="9145"/>
                      </a:lnTo>
                      <a:cubicBezTo>
                        <a:pt x="2536" y="9025"/>
                        <a:pt x="2536" y="8894"/>
                        <a:pt x="2536" y="8775"/>
                      </a:cubicBezTo>
                      <a:lnTo>
                        <a:pt x="2536" y="8740"/>
                      </a:lnTo>
                      <a:close/>
                      <a:moveTo>
                        <a:pt x="14871" y="10037"/>
                      </a:moveTo>
                      <a:cubicBezTo>
                        <a:pt x="14847" y="10157"/>
                        <a:pt x="14824" y="10276"/>
                        <a:pt x="14788" y="10395"/>
                      </a:cubicBezTo>
                      <a:lnTo>
                        <a:pt x="17229" y="11061"/>
                      </a:lnTo>
                      <a:cubicBezTo>
                        <a:pt x="17276" y="10883"/>
                        <a:pt x="17312" y="10716"/>
                        <a:pt x="17348" y="10538"/>
                      </a:cubicBezTo>
                      <a:lnTo>
                        <a:pt x="14871" y="10037"/>
                      </a:lnTo>
                      <a:close/>
                      <a:moveTo>
                        <a:pt x="2739" y="10383"/>
                      </a:moveTo>
                      <a:lnTo>
                        <a:pt x="298" y="11038"/>
                      </a:lnTo>
                      <a:cubicBezTo>
                        <a:pt x="346" y="11204"/>
                        <a:pt x="393" y="11371"/>
                        <a:pt x="453" y="11550"/>
                      </a:cubicBezTo>
                      <a:lnTo>
                        <a:pt x="2846" y="10752"/>
                      </a:lnTo>
                      <a:cubicBezTo>
                        <a:pt x="2810" y="10621"/>
                        <a:pt x="2774" y="10502"/>
                        <a:pt x="2739" y="10383"/>
                      </a:cubicBezTo>
                      <a:close/>
                      <a:moveTo>
                        <a:pt x="14335" y="11561"/>
                      </a:moveTo>
                      <a:cubicBezTo>
                        <a:pt x="14288" y="11681"/>
                        <a:pt x="14228" y="11788"/>
                        <a:pt x="14157" y="11895"/>
                      </a:cubicBezTo>
                      <a:lnTo>
                        <a:pt x="16348" y="13169"/>
                      </a:lnTo>
                      <a:cubicBezTo>
                        <a:pt x="16443" y="13014"/>
                        <a:pt x="16526" y="12859"/>
                        <a:pt x="16598" y="12704"/>
                      </a:cubicBezTo>
                      <a:lnTo>
                        <a:pt x="14335" y="11561"/>
                      </a:lnTo>
                      <a:close/>
                      <a:moveTo>
                        <a:pt x="3358" y="11883"/>
                      </a:moveTo>
                      <a:lnTo>
                        <a:pt x="1167" y="13157"/>
                      </a:lnTo>
                      <a:cubicBezTo>
                        <a:pt x="1262" y="13300"/>
                        <a:pt x="1358" y="13455"/>
                        <a:pt x="1453" y="13597"/>
                      </a:cubicBezTo>
                      <a:lnTo>
                        <a:pt x="3560" y="12204"/>
                      </a:lnTo>
                      <a:cubicBezTo>
                        <a:pt x="3489" y="12097"/>
                        <a:pt x="3429" y="11990"/>
                        <a:pt x="3358" y="11883"/>
                      </a:cubicBezTo>
                      <a:close/>
                      <a:moveTo>
                        <a:pt x="13431" y="12919"/>
                      </a:moveTo>
                      <a:cubicBezTo>
                        <a:pt x="13347" y="13002"/>
                        <a:pt x="13252" y="13097"/>
                        <a:pt x="13169" y="13193"/>
                      </a:cubicBezTo>
                      <a:lnTo>
                        <a:pt x="14955" y="14979"/>
                      </a:lnTo>
                      <a:cubicBezTo>
                        <a:pt x="15085" y="14860"/>
                        <a:pt x="15205" y="14729"/>
                        <a:pt x="15312" y="14598"/>
                      </a:cubicBezTo>
                      <a:lnTo>
                        <a:pt x="13431" y="12919"/>
                      </a:lnTo>
                      <a:close/>
                      <a:moveTo>
                        <a:pt x="4358" y="13181"/>
                      </a:moveTo>
                      <a:lnTo>
                        <a:pt x="2560" y="14967"/>
                      </a:lnTo>
                      <a:cubicBezTo>
                        <a:pt x="2691" y="15086"/>
                        <a:pt x="2822" y="15217"/>
                        <a:pt x="2953" y="15324"/>
                      </a:cubicBezTo>
                      <a:lnTo>
                        <a:pt x="4632" y="13431"/>
                      </a:lnTo>
                      <a:cubicBezTo>
                        <a:pt x="4537" y="13347"/>
                        <a:pt x="4441" y="13264"/>
                        <a:pt x="4358" y="13181"/>
                      </a:cubicBezTo>
                      <a:close/>
                      <a:moveTo>
                        <a:pt x="12192" y="13978"/>
                      </a:moveTo>
                      <a:cubicBezTo>
                        <a:pt x="12097" y="14050"/>
                        <a:pt x="11978" y="14109"/>
                        <a:pt x="11871" y="14181"/>
                      </a:cubicBezTo>
                      <a:lnTo>
                        <a:pt x="13145" y="16372"/>
                      </a:lnTo>
                      <a:cubicBezTo>
                        <a:pt x="13288" y="16276"/>
                        <a:pt x="13442" y="16193"/>
                        <a:pt x="13585" y="16086"/>
                      </a:cubicBezTo>
                      <a:lnTo>
                        <a:pt x="12192" y="13978"/>
                      </a:lnTo>
                      <a:close/>
                      <a:moveTo>
                        <a:pt x="5644" y="14169"/>
                      </a:moveTo>
                      <a:lnTo>
                        <a:pt x="4382" y="16360"/>
                      </a:lnTo>
                      <a:cubicBezTo>
                        <a:pt x="4525" y="16443"/>
                        <a:pt x="4691" y="16526"/>
                        <a:pt x="4846" y="16610"/>
                      </a:cubicBezTo>
                      <a:lnTo>
                        <a:pt x="5977" y="14348"/>
                      </a:lnTo>
                      <a:cubicBezTo>
                        <a:pt x="5858" y="14288"/>
                        <a:pt x="5751" y="14228"/>
                        <a:pt x="5644" y="14169"/>
                      </a:cubicBezTo>
                      <a:close/>
                      <a:moveTo>
                        <a:pt x="10728" y="14693"/>
                      </a:moveTo>
                      <a:cubicBezTo>
                        <a:pt x="10609" y="14729"/>
                        <a:pt x="10490" y="14764"/>
                        <a:pt x="10371" y="14800"/>
                      </a:cubicBezTo>
                      <a:lnTo>
                        <a:pt x="11025" y="17241"/>
                      </a:lnTo>
                      <a:cubicBezTo>
                        <a:pt x="11192" y="17193"/>
                        <a:pt x="11359" y="17146"/>
                        <a:pt x="11526" y="17098"/>
                      </a:cubicBezTo>
                      <a:lnTo>
                        <a:pt x="10728" y="14693"/>
                      </a:lnTo>
                      <a:close/>
                      <a:moveTo>
                        <a:pt x="7144" y="14788"/>
                      </a:moveTo>
                      <a:lnTo>
                        <a:pt x="6489" y="17241"/>
                      </a:lnTo>
                      <a:cubicBezTo>
                        <a:pt x="6656" y="17288"/>
                        <a:pt x="6834" y="17324"/>
                        <a:pt x="7001" y="17360"/>
                      </a:cubicBezTo>
                      <a:lnTo>
                        <a:pt x="7513" y="14883"/>
                      </a:lnTo>
                      <a:cubicBezTo>
                        <a:pt x="7394" y="14860"/>
                        <a:pt x="7263" y="14824"/>
                        <a:pt x="7144" y="14788"/>
                      </a:cubicBezTo>
                      <a:close/>
                      <a:moveTo>
                        <a:pt x="9132" y="14990"/>
                      </a:moveTo>
                      <a:cubicBezTo>
                        <a:pt x="9013" y="15002"/>
                        <a:pt x="8882" y="15002"/>
                        <a:pt x="8763" y="15002"/>
                      </a:cubicBezTo>
                      <a:lnTo>
                        <a:pt x="8751" y="15002"/>
                      </a:lnTo>
                      <a:lnTo>
                        <a:pt x="8751" y="16431"/>
                      </a:lnTo>
                      <a:lnTo>
                        <a:pt x="8692" y="17538"/>
                      </a:lnTo>
                      <a:lnTo>
                        <a:pt x="8763" y="17538"/>
                      </a:lnTo>
                      <a:cubicBezTo>
                        <a:pt x="8942" y="17538"/>
                        <a:pt x="9109" y="17527"/>
                        <a:pt x="9287" y="17527"/>
                      </a:cubicBezTo>
                      <a:lnTo>
                        <a:pt x="9132" y="149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5402375" y="4342475"/>
                  <a:ext cx="227150" cy="22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6" h="9085" extrusionOk="0">
                      <a:moveTo>
                        <a:pt x="4537" y="441"/>
                      </a:moveTo>
                      <a:cubicBezTo>
                        <a:pt x="6799" y="441"/>
                        <a:pt x="8633" y="2286"/>
                        <a:pt x="8633" y="4548"/>
                      </a:cubicBezTo>
                      <a:cubicBezTo>
                        <a:pt x="8633" y="6799"/>
                        <a:pt x="6799" y="8644"/>
                        <a:pt x="4537" y="8644"/>
                      </a:cubicBezTo>
                      <a:cubicBezTo>
                        <a:pt x="2275" y="8644"/>
                        <a:pt x="442" y="6799"/>
                        <a:pt x="442" y="4548"/>
                      </a:cubicBezTo>
                      <a:cubicBezTo>
                        <a:pt x="442" y="2286"/>
                        <a:pt x="2275" y="441"/>
                        <a:pt x="4537" y="441"/>
                      </a:cubicBezTo>
                      <a:close/>
                      <a:moveTo>
                        <a:pt x="4537" y="0"/>
                      </a:moveTo>
                      <a:cubicBezTo>
                        <a:pt x="2037" y="0"/>
                        <a:pt x="1" y="2036"/>
                        <a:pt x="1" y="4548"/>
                      </a:cubicBezTo>
                      <a:cubicBezTo>
                        <a:pt x="1" y="7049"/>
                        <a:pt x="2037" y="9085"/>
                        <a:pt x="4537" y="9085"/>
                      </a:cubicBezTo>
                      <a:cubicBezTo>
                        <a:pt x="7049" y="9085"/>
                        <a:pt x="9085" y="7049"/>
                        <a:pt x="9085" y="4548"/>
                      </a:cubicBezTo>
                      <a:cubicBezTo>
                        <a:pt x="9085" y="2036"/>
                        <a:pt x="7038" y="0"/>
                        <a:pt x="4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4" name="Google Shape;1524;p34"/>
              <p:cNvGrpSpPr/>
              <p:nvPr/>
            </p:nvGrpSpPr>
            <p:grpSpPr>
              <a:xfrm>
                <a:off x="4452575" y="4340100"/>
                <a:ext cx="1506450" cy="349750"/>
                <a:chOff x="4452575" y="4340100"/>
                <a:chExt cx="1506450" cy="349750"/>
              </a:xfrm>
            </p:grpSpPr>
            <p:grpSp>
              <p:nvGrpSpPr>
                <p:cNvPr id="1525" name="Google Shape;1525;p34"/>
                <p:cNvGrpSpPr/>
                <p:nvPr/>
              </p:nvGrpSpPr>
              <p:grpSpPr>
                <a:xfrm>
                  <a:off x="5077350" y="4340150"/>
                  <a:ext cx="881675" cy="349700"/>
                  <a:chOff x="5077350" y="4340150"/>
                  <a:chExt cx="881675" cy="349700"/>
                </a:xfrm>
              </p:grpSpPr>
              <p:sp>
                <p:nvSpPr>
                  <p:cNvPr id="1526" name="Google Shape;1526;p34"/>
                  <p:cNvSpPr/>
                  <p:nvPr/>
                </p:nvSpPr>
                <p:spPr>
                  <a:xfrm>
                    <a:off x="5077350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1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20" y="2939"/>
                          <a:pt x="834" y="2713"/>
                          <a:pt x="667" y="2391"/>
                        </a:cubicBezTo>
                        <a:cubicBezTo>
                          <a:pt x="500" y="2082"/>
                          <a:pt x="465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03" y="605"/>
                        </a:cubicBezTo>
                        <a:cubicBezTo>
                          <a:pt x="1405" y="498"/>
                          <a:pt x="1620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1" y="0"/>
                          <a:pt x="1259" y="72"/>
                          <a:pt x="1000" y="212"/>
                        </a:cubicBezTo>
                        <a:cubicBezTo>
                          <a:pt x="584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70" y="3332"/>
                          <a:pt x="1322" y="3463"/>
                        </a:cubicBezTo>
                        <a:cubicBezTo>
                          <a:pt x="1501" y="3522"/>
                          <a:pt x="1667" y="3546"/>
                          <a:pt x="1834" y="3546"/>
                        </a:cubicBezTo>
                        <a:cubicBezTo>
                          <a:pt x="2132" y="3546"/>
                          <a:pt x="2417" y="3475"/>
                          <a:pt x="2667" y="3332"/>
                        </a:cubicBezTo>
                        <a:cubicBezTo>
                          <a:pt x="3537" y="2867"/>
                          <a:pt x="3858" y="1796"/>
                          <a:pt x="3394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34"/>
                  <p:cNvSpPr/>
                  <p:nvPr/>
                </p:nvSpPr>
                <p:spPr>
                  <a:xfrm>
                    <a:off x="5077350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3" y="701"/>
                          <a:pt x="3001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8" y="3073"/>
                          <a:pt x="1453" y="3035"/>
                        </a:cubicBezTo>
                        <a:cubicBezTo>
                          <a:pt x="1120" y="2928"/>
                          <a:pt x="834" y="2701"/>
                          <a:pt x="667" y="2392"/>
                        </a:cubicBezTo>
                        <a:cubicBezTo>
                          <a:pt x="500" y="2082"/>
                          <a:pt x="465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5" y="606"/>
                        </a:cubicBezTo>
                        <a:cubicBezTo>
                          <a:pt x="1405" y="499"/>
                          <a:pt x="1620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4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70" y="3332"/>
                          <a:pt x="1322" y="3463"/>
                        </a:cubicBezTo>
                        <a:cubicBezTo>
                          <a:pt x="1501" y="3511"/>
                          <a:pt x="1667" y="3535"/>
                          <a:pt x="1834" y="3535"/>
                        </a:cubicBezTo>
                        <a:cubicBezTo>
                          <a:pt x="2132" y="3535"/>
                          <a:pt x="2417" y="3463"/>
                          <a:pt x="2667" y="3332"/>
                        </a:cubicBezTo>
                        <a:cubicBezTo>
                          <a:pt x="3537" y="2868"/>
                          <a:pt x="3858" y="1797"/>
                          <a:pt x="3394" y="927"/>
                        </a:cubicBezTo>
                        <a:cubicBezTo>
                          <a:pt x="3074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34"/>
                  <p:cNvSpPr/>
                  <p:nvPr/>
                </p:nvSpPr>
                <p:spPr>
                  <a:xfrm>
                    <a:off x="5862575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0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19" y="2939"/>
                          <a:pt x="833" y="2713"/>
                          <a:pt x="667" y="2391"/>
                        </a:cubicBezTo>
                        <a:cubicBezTo>
                          <a:pt x="500" y="2082"/>
                          <a:pt x="464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14" y="605"/>
                        </a:cubicBezTo>
                        <a:cubicBezTo>
                          <a:pt x="1405" y="498"/>
                          <a:pt x="1619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0" y="0"/>
                          <a:pt x="1259" y="72"/>
                          <a:pt x="1000" y="212"/>
                        </a:cubicBezTo>
                        <a:cubicBezTo>
                          <a:pt x="583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69" y="3332"/>
                          <a:pt x="1322" y="3463"/>
                        </a:cubicBezTo>
                        <a:cubicBezTo>
                          <a:pt x="1500" y="3522"/>
                          <a:pt x="1667" y="3546"/>
                          <a:pt x="1834" y="3546"/>
                        </a:cubicBezTo>
                        <a:cubicBezTo>
                          <a:pt x="2131" y="3546"/>
                          <a:pt x="2417" y="3475"/>
                          <a:pt x="2679" y="3332"/>
                        </a:cubicBezTo>
                        <a:cubicBezTo>
                          <a:pt x="3536" y="2867"/>
                          <a:pt x="3858" y="1796"/>
                          <a:pt x="3393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34"/>
                  <p:cNvSpPr/>
                  <p:nvPr/>
                </p:nvSpPr>
                <p:spPr>
                  <a:xfrm>
                    <a:off x="5862575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2" y="701"/>
                          <a:pt x="3000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7" y="3073"/>
                          <a:pt x="1453" y="3035"/>
                        </a:cubicBezTo>
                        <a:cubicBezTo>
                          <a:pt x="1119" y="2928"/>
                          <a:pt x="833" y="2701"/>
                          <a:pt x="667" y="2392"/>
                        </a:cubicBezTo>
                        <a:cubicBezTo>
                          <a:pt x="500" y="2082"/>
                          <a:pt x="464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4" y="606"/>
                        </a:cubicBezTo>
                        <a:cubicBezTo>
                          <a:pt x="1405" y="499"/>
                          <a:pt x="1619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3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69" y="3332"/>
                          <a:pt x="1322" y="3463"/>
                        </a:cubicBezTo>
                        <a:cubicBezTo>
                          <a:pt x="1500" y="3511"/>
                          <a:pt x="1667" y="3535"/>
                          <a:pt x="1834" y="3535"/>
                        </a:cubicBezTo>
                        <a:cubicBezTo>
                          <a:pt x="2131" y="3535"/>
                          <a:pt x="2417" y="3463"/>
                          <a:pt x="2679" y="3332"/>
                        </a:cubicBezTo>
                        <a:cubicBezTo>
                          <a:pt x="3536" y="2868"/>
                          <a:pt x="3858" y="1797"/>
                          <a:pt x="3393" y="927"/>
                        </a:cubicBezTo>
                        <a:cubicBezTo>
                          <a:pt x="3073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30" name="Google Shape;1530;p34"/>
                <p:cNvSpPr/>
                <p:nvPr/>
              </p:nvSpPr>
              <p:spPr>
                <a:xfrm>
                  <a:off x="4452575" y="4340100"/>
                  <a:ext cx="231000" cy="34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0" h="13990" extrusionOk="0">
                      <a:moveTo>
                        <a:pt x="4620" y="452"/>
                      </a:moveTo>
                      <a:cubicBezTo>
                        <a:pt x="6918" y="452"/>
                        <a:pt x="8799" y="2322"/>
                        <a:pt x="8799" y="4620"/>
                      </a:cubicBezTo>
                      <a:lnTo>
                        <a:pt x="8799" y="9370"/>
                      </a:lnTo>
                      <a:cubicBezTo>
                        <a:pt x="8799" y="11668"/>
                        <a:pt x="6918" y="13549"/>
                        <a:pt x="4620" y="13549"/>
                      </a:cubicBezTo>
                      <a:cubicBezTo>
                        <a:pt x="2322" y="13549"/>
                        <a:pt x="441" y="11680"/>
                        <a:pt x="441" y="9370"/>
                      </a:cubicBezTo>
                      <a:lnTo>
                        <a:pt x="441" y="4620"/>
                      </a:lnTo>
                      <a:cubicBezTo>
                        <a:pt x="441" y="2322"/>
                        <a:pt x="2322" y="452"/>
                        <a:pt x="4620" y="452"/>
                      </a:cubicBezTo>
                      <a:close/>
                      <a:moveTo>
                        <a:pt x="4620" y="0"/>
                      </a:moveTo>
                      <a:cubicBezTo>
                        <a:pt x="2072" y="0"/>
                        <a:pt x="0" y="2072"/>
                        <a:pt x="0" y="4620"/>
                      </a:cubicBezTo>
                      <a:lnTo>
                        <a:pt x="0" y="9370"/>
                      </a:lnTo>
                      <a:cubicBezTo>
                        <a:pt x="0" y="11918"/>
                        <a:pt x="2072" y="13990"/>
                        <a:pt x="4620" y="13990"/>
                      </a:cubicBezTo>
                      <a:cubicBezTo>
                        <a:pt x="7168" y="13990"/>
                        <a:pt x="9239" y="11918"/>
                        <a:pt x="9239" y="9370"/>
                      </a:cubicBezTo>
                      <a:lnTo>
                        <a:pt x="9239" y="4620"/>
                      </a:lnTo>
                      <a:cubicBezTo>
                        <a:pt x="9239" y="2072"/>
                        <a:pt x="7168" y="0"/>
                        <a:pt x="46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1" name="Google Shape;1531;p34"/>
            <p:cNvGrpSpPr/>
            <p:nvPr/>
          </p:nvGrpSpPr>
          <p:grpSpPr>
            <a:xfrm>
              <a:off x="4194200" y="5855475"/>
              <a:ext cx="2151775" cy="338750"/>
              <a:chOff x="4194200" y="4345750"/>
              <a:chExt cx="2151775" cy="338750"/>
            </a:xfrm>
          </p:grpSpPr>
          <p:sp>
            <p:nvSpPr>
              <p:cNvPr id="1532" name="Google Shape;1532;p34"/>
              <p:cNvSpPr/>
              <p:nvPr/>
            </p:nvSpPr>
            <p:spPr>
              <a:xfrm>
                <a:off x="4194200" y="4345750"/>
                <a:ext cx="219700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3550" extrusionOk="0">
                    <a:moveTo>
                      <a:pt x="4394" y="0"/>
                    </a:moveTo>
                    <a:cubicBezTo>
                      <a:pt x="1965" y="0"/>
                      <a:pt x="1" y="1965"/>
                      <a:pt x="1" y="4394"/>
                    </a:cubicBezTo>
                    <a:lnTo>
                      <a:pt x="1" y="9144"/>
                    </a:lnTo>
                    <a:cubicBezTo>
                      <a:pt x="1" y="11573"/>
                      <a:pt x="1965" y="13550"/>
                      <a:pt x="4394" y="13550"/>
                    </a:cubicBezTo>
                    <a:cubicBezTo>
                      <a:pt x="6823" y="13550"/>
                      <a:pt x="8787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3" y="0"/>
                      <a:pt x="4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6126000" y="4345750"/>
                <a:ext cx="2199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13550" extrusionOk="0">
                    <a:moveTo>
                      <a:pt x="4393" y="0"/>
                    </a:moveTo>
                    <a:cubicBezTo>
                      <a:pt x="1965" y="0"/>
                      <a:pt x="0" y="1965"/>
                      <a:pt x="0" y="4394"/>
                    </a:cubicBezTo>
                    <a:lnTo>
                      <a:pt x="0" y="9144"/>
                    </a:lnTo>
                    <a:cubicBezTo>
                      <a:pt x="0" y="11573"/>
                      <a:pt x="1965" y="13550"/>
                      <a:pt x="4393" y="13550"/>
                    </a:cubicBezTo>
                    <a:cubicBezTo>
                      <a:pt x="6822" y="13550"/>
                      <a:pt x="8799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2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4" name="Google Shape;1534;p34"/>
            <p:cNvSpPr/>
            <p:nvPr/>
          </p:nvSpPr>
          <p:spPr>
            <a:xfrm>
              <a:off x="4153425" y="625372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4"/>
          <p:cNvGrpSpPr/>
          <p:nvPr/>
        </p:nvGrpSpPr>
        <p:grpSpPr>
          <a:xfrm rot="-5400000">
            <a:off x="7980171" y="3237651"/>
            <a:ext cx="1110823" cy="3082177"/>
            <a:chOff x="-1318837" y="1750050"/>
            <a:chExt cx="747425" cy="2073725"/>
          </a:xfrm>
        </p:grpSpPr>
        <p:sp>
          <p:nvSpPr>
            <p:cNvPr id="1536" name="Google Shape;1536;p34"/>
            <p:cNvSpPr/>
            <p:nvPr/>
          </p:nvSpPr>
          <p:spPr>
            <a:xfrm>
              <a:off x="-1313187" y="3152300"/>
              <a:ext cx="736125" cy="443250"/>
            </a:xfrm>
            <a:custGeom>
              <a:avLst/>
              <a:gdLst/>
              <a:ahLst/>
              <a:cxnLst/>
              <a:rect l="l" t="t" r="r" b="b"/>
              <a:pathLst>
                <a:path w="29445" h="17730" extrusionOk="0">
                  <a:moveTo>
                    <a:pt x="1" y="1"/>
                  </a:moveTo>
                  <a:lnTo>
                    <a:pt x="1" y="17729"/>
                  </a:lnTo>
                  <a:lnTo>
                    <a:pt x="29445" y="1772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-1273287" y="2680525"/>
              <a:ext cx="639975" cy="446500"/>
            </a:xfrm>
            <a:custGeom>
              <a:avLst/>
              <a:gdLst/>
              <a:ahLst/>
              <a:cxnLst/>
              <a:rect l="l" t="t" r="r" b="b"/>
              <a:pathLst>
                <a:path w="2559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441" y="17860"/>
                  </a:lnTo>
                  <a:lnTo>
                    <a:pt x="441" y="1"/>
                  </a:lnTo>
                  <a:close/>
                  <a:moveTo>
                    <a:pt x="1929" y="1"/>
                  </a:moveTo>
                  <a:lnTo>
                    <a:pt x="1929" y="17860"/>
                  </a:lnTo>
                  <a:lnTo>
                    <a:pt x="2381" y="17860"/>
                  </a:lnTo>
                  <a:lnTo>
                    <a:pt x="2381" y="1"/>
                  </a:lnTo>
                  <a:close/>
                  <a:moveTo>
                    <a:pt x="3870" y="1"/>
                  </a:moveTo>
                  <a:lnTo>
                    <a:pt x="3870" y="17860"/>
                  </a:lnTo>
                  <a:lnTo>
                    <a:pt x="4310" y="17860"/>
                  </a:lnTo>
                  <a:lnTo>
                    <a:pt x="4310" y="1"/>
                  </a:lnTo>
                  <a:close/>
                  <a:moveTo>
                    <a:pt x="5798" y="1"/>
                  </a:moveTo>
                  <a:lnTo>
                    <a:pt x="5798" y="17860"/>
                  </a:lnTo>
                  <a:lnTo>
                    <a:pt x="6251" y="17860"/>
                  </a:lnTo>
                  <a:lnTo>
                    <a:pt x="6251" y="1"/>
                  </a:lnTo>
                  <a:close/>
                  <a:moveTo>
                    <a:pt x="7739" y="1"/>
                  </a:moveTo>
                  <a:lnTo>
                    <a:pt x="7739" y="17860"/>
                  </a:lnTo>
                  <a:lnTo>
                    <a:pt x="8180" y="17860"/>
                  </a:lnTo>
                  <a:lnTo>
                    <a:pt x="8180" y="1"/>
                  </a:lnTo>
                  <a:close/>
                  <a:moveTo>
                    <a:pt x="9668" y="1"/>
                  </a:moveTo>
                  <a:lnTo>
                    <a:pt x="9668" y="17860"/>
                  </a:lnTo>
                  <a:lnTo>
                    <a:pt x="10120" y="17860"/>
                  </a:lnTo>
                  <a:lnTo>
                    <a:pt x="10120" y="1"/>
                  </a:lnTo>
                  <a:close/>
                  <a:moveTo>
                    <a:pt x="11609" y="1"/>
                  </a:moveTo>
                  <a:lnTo>
                    <a:pt x="11609" y="17860"/>
                  </a:lnTo>
                  <a:lnTo>
                    <a:pt x="12049" y="17860"/>
                  </a:lnTo>
                  <a:lnTo>
                    <a:pt x="12049" y="1"/>
                  </a:lnTo>
                  <a:close/>
                  <a:moveTo>
                    <a:pt x="13537" y="1"/>
                  </a:moveTo>
                  <a:lnTo>
                    <a:pt x="13537" y="17860"/>
                  </a:lnTo>
                  <a:lnTo>
                    <a:pt x="13990" y="17860"/>
                  </a:lnTo>
                  <a:lnTo>
                    <a:pt x="13990" y="1"/>
                  </a:lnTo>
                  <a:close/>
                  <a:moveTo>
                    <a:pt x="15478" y="1"/>
                  </a:moveTo>
                  <a:lnTo>
                    <a:pt x="15478" y="17860"/>
                  </a:lnTo>
                  <a:lnTo>
                    <a:pt x="15919" y="17860"/>
                  </a:lnTo>
                  <a:lnTo>
                    <a:pt x="15919" y="1"/>
                  </a:lnTo>
                  <a:close/>
                  <a:moveTo>
                    <a:pt x="17407" y="1"/>
                  </a:moveTo>
                  <a:lnTo>
                    <a:pt x="17407" y="17860"/>
                  </a:lnTo>
                  <a:lnTo>
                    <a:pt x="17859" y="17860"/>
                  </a:lnTo>
                  <a:lnTo>
                    <a:pt x="17859" y="1"/>
                  </a:lnTo>
                  <a:close/>
                  <a:moveTo>
                    <a:pt x="19348" y="1"/>
                  </a:moveTo>
                  <a:lnTo>
                    <a:pt x="19348" y="17860"/>
                  </a:lnTo>
                  <a:lnTo>
                    <a:pt x="19788" y="17860"/>
                  </a:lnTo>
                  <a:lnTo>
                    <a:pt x="19788" y="1"/>
                  </a:lnTo>
                  <a:close/>
                  <a:moveTo>
                    <a:pt x="21277" y="1"/>
                  </a:moveTo>
                  <a:lnTo>
                    <a:pt x="21277" y="17860"/>
                  </a:lnTo>
                  <a:lnTo>
                    <a:pt x="21729" y="17860"/>
                  </a:lnTo>
                  <a:lnTo>
                    <a:pt x="21729" y="1"/>
                  </a:lnTo>
                  <a:close/>
                  <a:moveTo>
                    <a:pt x="23217" y="1"/>
                  </a:moveTo>
                  <a:lnTo>
                    <a:pt x="23217" y="17860"/>
                  </a:lnTo>
                  <a:lnTo>
                    <a:pt x="23658" y="17860"/>
                  </a:lnTo>
                  <a:lnTo>
                    <a:pt x="23658" y="1"/>
                  </a:lnTo>
                  <a:close/>
                  <a:moveTo>
                    <a:pt x="25146" y="1"/>
                  </a:moveTo>
                  <a:lnTo>
                    <a:pt x="25146" y="17860"/>
                  </a:lnTo>
                  <a:lnTo>
                    <a:pt x="25599" y="17860"/>
                  </a:lnTo>
                  <a:lnTo>
                    <a:pt x="25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-1201262" y="1750050"/>
              <a:ext cx="512300" cy="112250"/>
            </a:xfrm>
            <a:custGeom>
              <a:avLst/>
              <a:gdLst/>
              <a:ahLst/>
              <a:cxnLst/>
              <a:rect l="l" t="t" r="r" b="b"/>
              <a:pathLst>
                <a:path w="20492" h="4490" extrusionOk="0">
                  <a:moveTo>
                    <a:pt x="0" y="1"/>
                  </a:moveTo>
                  <a:lnTo>
                    <a:pt x="0" y="4489"/>
                  </a:lnTo>
                  <a:lnTo>
                    <a:pt x="20491" y="4489"/>
                  </a:lnTo>
                  <a:lnTo>
                    <a:pt x="20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-1187287" y="1776250"/>
              <a:ext cx="487600" cy="59550"/>
            </a:xfrm>
            <a:custGeom>
              <a:avLst/>
              <a:gdLst/>
              <a:ahLst/>
              <a:cxnLst/>
              <a:rect l="l" t="t" r="r" b="b"/>
              <a:pathLst>
                <a:path w="19504" h="2382" extrusionOk="0">
                  <a:moveTo>
                    <a:pt x="1" y="0"/>
                  </a:moveTo>
                  <a:lnTo>
                    <a:pt x="1" y="2382"/>
                  </a:lnTo>
                  <a:lnTo>
                    <a:pt x="453" y="2382"/>
                  </a:lnTo>
                  <a:lnTo>
                    <a:pt x="453" y="0"/>
                  </a:lnTo>
                  <a:close/>
                  <a:moveTo>
                    <a:pt x="1192" y="0"/>
                  </a:moveTo>
                  <a:lnTo>
                    <a:pt x="1192" y="2382"/>
                  </a:lnTo>
                  <a:lnTo>
                    <a:pt x="1644" y="2382"/>
                  </a:lnTo>
                  <a:lnTo>
                    <a:pt x="1644" y="0"/>
                  </a:lnTo>
                  <a:close/>
                  <a:moveTo>
                    <a:pt x="2382" y="0"/>
                  </a:moveTo>
                  <a:lnTo>
                    <a:pt x="2382" y="2382"/>
                  </a:lnTo>
                  <a:lnTo>
                    <a:pt x="2835" y="2382"/>
                  </a:lnTo>
                  <a:lnTo>
                    <a:pt x="2835" y="0"/>
                  </a:lnTo>
                  <a:close/>
                  <a:moveTo>
                    <a:pt x="3573" y="0"/>
                  </a:moveTo>
                  <a:lnTo>
                    <a:pt x="3573" y="2382"/>
                  </a:lnTo>
                  <a:lnTo>
                    <a:pt x="4025" y="2382"/>
                  </a:lnTo>
                  <a:lnTo>
                    <a:pt x="4025" y="0"/>
                  </a:lnTo>
                  <a:close/>
                  <a:moveTo>
                    <a:pt x="4763" y="0"/>
                  </a:moveTo>
                  <a:lnTo>
                    <a:pt x="4763" y="2382"/>
                  </a:lnTo>
                  <a:lnTo>
                    <a:pt x="5216" y="2382"/>
                  </a:lnTo>
                  <a:lnTo>
                    <a:pt x="5216" y="0"/>
                  </a:lnTo>
                  <a:close/>
                  <a:moveTo>
                    <a:pt x="5954" y="0"/>
                  </a:moveTo>
                  <a:lnTo>
                    <a:pt x="5954" y="2382"/>
                  </a:lnTo>
                  <a:lnTo>
                    <a:pt x="6407" y="2382"/>
                  </a:lnTo>
                  <a:lnTo>
                    <a:pt x="6407" y="0"/>
                  </a:lnTo>
                  <a:close/>
                  <a:moveTo>
                    <a:pt x="7145" y="0"/>
                  </a:moveTo>
                  <a:lnTo>
                    <a:pt x="7145" y="2382"/>
                  </a:lnTo>
                  <a:lnTo>
                    <a:pt x="7597" y="2382"/>
                  </a:lnTo>
                  <a:lnTo>
                    <a:pt x="7597" y="0"/>
                  </a:lnTo>
                  <a:close/>
                  <a:moveTo>
                    <a:pt x="8335" y="0"/>
                  </a:moveTo>
                  <a:lnTo>
                    <a:pt x="8335" y="2382"/>
                  </a:lnTo>
                  <a:lnTo>
                    <a:pt x="8788" y="2382"/>
                  </a:lnTo>
                  <a:lnTo>
                    <a:pt x="8788" y="0"/>
                  </a:lnTo>
                  <a:close/>
                  <a:moveTo>
                    <a:pt x="9526" y="0"/>
                  </a:moveTo>
                  <a:lnTo>
                    <a:pt x="9526" y="2382"/>
                  </a:lnTo>
                  <a:lnTo>
                    <a:pt x="9978" y="2382"/>
                  </a:lnTo>
                  <a:lnTo>
                    <a:pt x="9978" y="0"/>
                  </a:lnTo>
                  <a:close/>
                  <a:moveTo>
                    <a:pt x="10717" y="0"/>
                  </a:moveTo>
                  <a:lnTo>
                    <a:pt x="10717" y="2382"/>
                  </a:lnTo>
                  <a:lnTo>
                    <a:pt x="11169" y="2382"/>
                  </a:lnTo>
                  <a:lnTo>
                    <a:pt x="11169" y="0"/>
                  </a:lnTo>
                  <a:close/>
                  <a:moveTo>
                    <a:pt x="11907" y="0"/>
                  </a:moveTo>
                  <a:lnTo>
                    <a:pt x="11907" y="2382"/>
                  </a:lnTo>
                  <a:lnTo>
                    <a:pt x="12360" y="2382"/>
                  </a:lnTo>
                  <a:lnTo>
                    <a:pt x="12360" y="0"/>
                  </a:lnTo>
                  <a:close/>
                  <a:moveTo>
                    <a:pt x="13098" y="0"/>
                  </a:moveTo>
                  <a:lnTo>
                    <a:pt x="13098" y="2382"/>
                  </a:lnTo>
                  <a:lnTo>
                    <a:pt x="13550" y="2382"/>
                  </a:lnTo>
                  <a:lnTo>
                    <a:pt x="13550" y="0"/>
                  </a:lnTo>
                  <a:close/>
                  <a:moveTo>
                    <a:pt x="14288" y="0"/>
                  </a:moveTo>
                  <a:lnTo>
                    <a:pt x="14288" y="2382"/>
                  </a:lnTo>
                  <a:lnTo>
                    <a:pt x="14741" y="2382"/>
                  </a:lnTo>
                  <a:lnTo>
                    <a:pt x="14741" y="0"/>
                  </a:lnTo>
                  <a:close/>
                  <a:moveTo>
                    <a:pt x="15479" y="0"/>
                  </a:moveTo>
                  <a:lnTo>
                    <a:pt x="15479" y="2382"/>
                  </a:lnTo>
                  <a:lnTo>
                    <a:pt x="15932" y="2382"/>
                  </a:lnTo>
                  <a:lnTo>
                    <a:pt x="15932" y="0"/>
                  </a:lnTo>
                  <a:close/>
                  <a:moveTo>
                    <a:pt x="16670" y="0"/>
                  </a:moveTo>
                  <a:lnTo>
                    <a:pt x="16670" y="2382"/>
                  </a:lnTo>
                  <a:lnTo>
                    <a:pt x="17122" y="2382"/>
                  </a:lnTo>
                  <a:lnTo>
                    <a:pt x="17122" y="0"/>
                  </a:lnTo>
                  <a:close/>
                  <a:moveTo>
                    <a:pt x="17860" y="0"/>
                  </a:moveTo>
                  <a:lnTo>
                    <a:pt x="17860" y="2382"/>
                  </a:lnTo>
                  <a:lnTo>
                    <a:pt x="18313" y="2382"/>
                  </a:lnTo>
                  <a:lnTo>
                    <a:pt x="18313" y="0"/>
                  </a:lnTo>
                  <a:close/>
                  <a:moveTo>
                    <a:pt x="19051" y="0"/>
                  </a:moveTo>
                  <a:lnTo>
                    <a:pt x="19051" y="2382"/>
                  </a:lnTo>
                  <a:lnTo>
                    <a:pt x="19503" y="2382"/>
                  </a:lnTo>
                  <a:lnTo>
                    <a:pt x="19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-1048862" y="2482300"/>
              <a:ext cx="207200" cy="95275"/>
            </a:xfrm>
            <a:custGeom>
              <a:avLst/>
              <a:gdLst/>
              <a:ahLst/>
              <a:cxnLst/>
              <a:rect l="l" t="t" r="r" b="b"/>
              <a:pathLst>
                <a:path w="8288" h="3811" extrusionOk="0">
                  <a:moveTo>
                    <a:pt x="1905" y="0"/>
                  </a:moveTo>
                  <a:cubicBezTo>
                    <a:pt x="858" y="0"/>
                    <a:pt x="0" y="857"/>
                    <a:pt x="0" y="1905"/>
                  </a:cubicBezTo>
                  <a:cubicBezTo>
                    <a:pt x="0" y="2953"/>
                    <a:pt x="858" y="3810"/>
                    <a:pt x="1905" y="3810"/>
                  </a:cubicBezTo>
                  <a:lnTo>
                    <a:pt x="6394" y="3810"/>
                  </a:lnTo>
                  <a:cubicBezTo>
                    <a:pt x="7442" y="3810"/>
                    <a:pt x="8287" y="2953"/>
                    <a:pt x="8287" y="1905"/>
                  </a:cubicBezTo>
                  <a:cubicBezTo>
                    <a:pt x="8287" y="857"/>
                    <a:pt x="7442" y="0"/>
                    <a:pt x="6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-1054212" y="2340300"/>
              <a:ext cx="408100" cy="106300"/>
            </a:xfrm>
            <a:custGeom>
              <a:avLst/>
              <a:gdLst/>
              <a:ahLst/>
              <a:cxnLst/>
              <a:rect l="l" t="t" r="r" b="b"/>
              <a:pathLst>
                <a:path w="16324" h="4252" extrusionOk="0">
                  <a:moveTo>
                    <a:pt x="14192" y="441"/>
                  </a:moveTo>
                  <a:cubicBezTo>
                    <a:pt x="15121" y="441"/>
                    <a:pt x="15871" y="1191"/>
                    <a:pt x="15871" y="2120"/>
                  </a:cubicBezTo>
                  <a:cubicBezTo>
                    <a:pt x="15871" y="3049"/>
                    <a:pt x="15121" y="3799"/>
                    <a:pt x="14192" y="3799"/>
                  </a:cubicBezTo>
                  <a:lnTo>
                    <a:pt x="2119" y="3799"/>
                  </a:lnTo>
                  <a:cubicBezTo>
                    <a:pt x="1191" y="3799"/>
                    <a:pt x="441" y="3049"/>
                    <a:pt x="441" y="2120"/>
                  </a:cubicBezTo>
                  <a:cubicBezTo>
                    <a:pt x="441" y="1191"/>
                    <a:pt x="1191" y="441"/>
                    <a:pt x="2119" y="441"/>
                  </a:cubicBezTo>
                  <a:close/>
                  <a:moveTo>
                    <a:pt x="2119" y="1"/>
                  </a:moveTo>
                  <a:cubicBezTo>
                    <a:pt x="953" y="1"/>
                    <a:pt x="0" y="953"/>
                    <a:pt x="0" y="2120"/>
                  </a:cubicBezTo>
                  <a:cubicBezTo>
                    <a:pt x="0" y="3299"/>
                    <a:pt x="953" y="4251"/>
                    <a:pt x="2119" y="4251"/>
                  </a:cubicBezTo>
                  <a:lnTo>
                    <a:pt x="14192" y="4251"/>
                  </a:lnTo>
                  <a:cubicBezTo>
                    <a:pt x="15371" y="4251"/>
                    <a:pt x="16324" y="3287"/>
                    <a:pt x="16324" y="2120"/>
                  </a:cubicBezTo>
                  <a:cubicBezTo>
                    <a:pt x="16324" y="953"/>
                    <a:pt x="15371" y="1"/>
                    <a:pt x="14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-750312" y="2345725"/>
              <a:ext cx="101825" cy="95150"/>
            </a:xfrm>
            <a:custGeom>
              <a:avLst/>
              <a:gdLst/>
              <a:ahLst/>
              <a:cxnLst/>
              <a:rect l="l" t="t" r="r" b="b"/>
              <a:pathLst>
                <a:path w="4073" h="3806" extrusionOk="0">
                  <a:moveTo>
                    <a:pt x="2039" y="1"/>
                  </a:moveTo>
                  <a:cubicBezTo>
                    <a:pt x="1114" y="1"/>
                    <a:pt x="296" y="676"/>
                    <a:pt x="155" y="1617"/>
                  </a:cubicBezTo>
                  <a:cubicBezTo>
                    <a:pt x="0" y="2653"/>
                    <a:pt x="715" y="3629"/>
                    <a:pt x="1751" y="3784"/>
                  </a:cubicBezTo>
                  <a:cubicBezTo>
                    <a:pt x="1846" y="3798"/>
                    <a:pt x="1940" y="3805"/>
                    <a:pt x="2033" y="3805"/>
                  </a:cubicBezTo>
                  <a:cubicBezTo>
                    <a:pt x="2959" y="3805"/>
                    <a:pt x="3777" y="3130"/>
                    <a:pt x="3918" y="2189"/>
                  </a:cubicBezTo>
                  <a:cubicBezTo>
                    <a:pt x="4072" y="1153"/>
                    <a:pt x="3358" y="177"/>
                    <a:pt x="2322" y="22"/>
                  </a:cubicBezTo>
                  <a:cubicBezTo>
                    <a:pt x="2227" y="8"/>
                    <a:pt x="2133" y="1"/>
                    <a:pt x="2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-1276862" y="3591650"/>
              <a:ext cx="663500" cy="196175"/>
            </a:xfrm>
            <a:custGeom>
              <a:avLst/>
              <a:gdLst/>
              <a:ahLst/>
              <a:cxnLst/>
              <a:rect l="l" t="t" r="r" b="b"/>
              <a:pathLst>
                <a:path w="26540" h="7847" extrusionOk="0">
                  <a:moveTo>
                    <a:pt x="0" y="1"/>
                  </a:moveTo>
                  <a:lnTo>
                    <a:pt x="0" y="7847"/>
                  </a:lnTo>
                  <a:lnTo>
                    <a:pt x="26539" y="7847"/>
                  </a:lnTo>
                  <a:lnTo>
                    <a:pt x="2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-1276862" y="3787800"/>
              <a:ext cx="663500" cy="35975"/>
            </a:xfrm>
            <a:custGeom>
              <a:avLst/>
              <a:gdLst/>
              <a:ahLst/>
              <a:cxnLst/>
              <a:rect l="l" t="t" r="r" b="b"/>
              <a:pathLst>
                <a:path w="26540" h="1439" extrusionOk="0">
                  <a:moveTo>
                    <a:pt x="0" y="1"/>
                  </a:moveTo>
                  <a:cubicBezTo>
                    <a:pt x="4370" y="959"/>
                    <a:pt x="8820" y="1438"/>
                    <a:pt x="13270" y="1438"/>
                  </a:cubicBezTo>
                  <a:cubicBezTo>
                    <a:pt x="17720" y="1438"/>
                    <a:pt x="22170" y="959"/>
                    <a:pt x="26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4"/>
            <p:cNvGrpSpPr/>
            <p:nvPr/>
          </p:nvGrpSpPr>
          <p:grpSpPr>
            <a:xfrm>
              <a:off x="-1318837" y="1856625"/>
              <a:ext cx="747425" cy="1740700"/>
              <a:chOff x="1918025" y="2285975"/>
              <a:chExt cx="747425" cy="1740700"/>
            </a:xfrm>
          </p:grpSpPr>
          <p:sp>
            <p:nvSpPr>
              <p:cNvPr id="1546" name="Google Shape;1546;p34"/>
              <p:cNvSpPr/>
              <p:nvPr/>
            </p:nvSpPr>
            <p:spPr>
              <a:xfrm>
                <a:off x="1988575" y="2285975"/>
                <a:ext cx="6063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2691" extrusionOk="0">
                    <a:moveTo>
                      <a:pt x="23801" y="441"/>
                    </a:moveTo>
                    <a:lnTo>
                      <a:pt x="23801" y="2239"/>
                    </a:lnTo>
                    <a:lnTo>
                      <a:pt x="453" y="2239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2465"/>
                    </a:lnTo>
                    <a:lnTo>
                      <a:pt x="226" y="2691"/>
                    </a:lnTo>
                    <a:lnTo>
                      <a:pt x="24027" y="2691"/>
                    </a:lnTo>
                    <a:lnTo>
                      <a:pt x="24253" y="2465"/>
                    </a:lnTo>
                    <a:lnTo>
                      <a:pt x="24253" y="226"/>
                    </a:lnTo>
                    <a:lnTo>
                      <a:pt x="240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1955225" y="2341925"/>
                <a:ext cx="673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2692" extrusionOk="0">
                    <a:moveTo>
                      <a:pt x="25230" y="453"/>
                    </a:moveTo>
                    <a:lnTo>
                      <a:pt x="26325" y="2251"/>
                    </a:lnTo>
                    <a:lnTo>
                      <a:pt x="596" y="2251"/>
                    </a:lnTo>
                    <a:lnTo>
                      <a:pt x="1691" y="453"/>
                    </a:lnTo>
                    <a:close/>
                    <a:moveTo>
                      <a:pt x="1560" y="1"/>
                    </a:moveTo>
                    <a:lnTo>
                      <a:pt x="1370" y="108"/>
                    </a:lnTo>
                    <a:lnTo>
                      <a:pt x="1" y="2358"/>
                    </a:lnTo>
                    <a:lnTo>
                      <a:pt x="191" y="2691"/>
                    </a:lnTo>
                    <a:lnTo>
                      <a:pt x="26730" y="2691"/>
                    </a:lnTo>
                    <a:lnTo>
                      <a:pt x="26921" y="2358"/>
                    </a:lnTo>
                    <a:lnTo>
                      <a:pt x="25552" y="108"/>
                    </a:lnTo>
                    <a:lnTo>
                      <a:pt x="25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1954625" y="2398175"/>
                <a:ext cx="674225" cy="2706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0824" extrusionOk="0">
                    <a:moveTo>
                      <a:pt x="26528" y="441"/>
                    </a:moveTo>
                    <a:lnTo>
                      <a:pt x="26528" y="10371"/>
                    </a:lnTo>
                    <a:lnTo>
                      <a:pt x="441" y="10371"/>
                    </a:lnTo>
                    <a:lnTo>
                      <a:pt x="441" y="441"/>
                    </a:lnTo>
                    <a:close/>
                    <a:moveTo>
                      <a:pt x="215" y="1"/>
                    </a:moveTo>
                    <a:lnTo>
                      <a:pt x="1" y="215"/>
                    </a:lnTo>
                    <a:lnTo>
                      <a:pt x="1" y="10597"/>
                    </a:lnTo>
                    <a:lnTo>
                      <a:pt x="215" y="10824"/>
                    </a:lnTo>
                    <a:lnTo>
                      <a:pt x="26754" y="10824"/>
                    </a:lnTo>
                    <a:lnTo>
                      <a:pt x="26969" y="10597"/>
                    </a:lnTo>
                    <a:lnTo>
                      <a:pt x="26969" y="215"/>
                    </a:ln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954625" y="2657450"/>
                <a:ext cx="674225" cy="4036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6145" extrusionOk="0">
                    <a:moveTo>
                      <a:pt x="26528" y="453"/>
                    </a:moveTo>
                    <a:lnTo>
                      <a:pt x="26528" y="15704"/>
                    </a:lnTo>
                    <a:lnTo>
                      <a:pt x="441" y="15704"/>
                    </a:lnTo>
                    <a:lnTo>
                      <a:pt x="441" y="453"/>
                    </a:lnTo>
                    <a:close/>
                    <a:moveTo>
                      <a:pt x="215" y="0"/>
                    </a:moveTo>
                    <a:lnTo>
                      <a:pt x="1" y="226"/>
                    </a:lnTo>
                    <a:lnTo>
                      <a:pt x="1" y="15931"/>
                    </a:lnTo>
                    <a:lnTo>
                      <a:pt x="215" y="16145"/>
                    </a:lnTo>
                    <a:lnTo>
                      <a:pt x="26754" y="16145"/>
                    </a:lnTo>
                    <a:lnTo>
                      <a:pt x="26969" y="15931"/>
                    </a:lnTo>
                    <a:lnTo>
                      <a:pt x="26969" y="226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918025" y="3050050"/>
                <a:ext cx="747425" cy="976625"/>
              </a:xfrm>
              <a:custGeom>
                <a:avLst/>
                <a:gdLst/>
                <a:ahLst/>
                <a:cxnLst/>
                <a:rect l="l" t="t" r="r" b="b"/>
                <a:pathLst>
                  <a:path w="29897" h="39065" extrusionOk="0">
                    <a:moveTo>
                      <a:pt x="29456" y="441"/>
                    </a:moveTo>
                    <a:lnTo>
                      <a:pt x="29456" y="38612"/>
                    </a:lnTo>
                    <a:lnTo>
                      <a:pt x="441" y="38612"/>
                    </a:lnTo>
                    <a:lnTo>
                      <a:pt x="441" y="441"/>
                    </a:lnTo>
                    <a:close/>
                    <a:moveTo>
                      <a:pt x="227" y="0"/>
                    </a:moveTo>
                    <a:lnTo>
                      <a:pt x="0" y="227"/>
                    </a:lnTo>
                    <a:lnTo>
                      <a:pt x="0" y="38839"/>
                    </a:lnTo>
                    <a:lnTo>
                      <a:pt x="227" y="39065"/>
                    </a:lnTo>
                    <a:lnTo>
                      <a:pt x="29671" y="39065"/>
                    </a:lnTo>
                    <a:lnTo>
                      <a:pt x="29897" y="38839"/>
                    </a:lnTo>
                    <a:lnTo>
                      <a:pt x="29897" y="227"/>
                    </a:lnTo>
                    <a:lnTo>
                      <a:pt x="29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954625" y="2703875"/>
                <a:ext cx="674225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4288" extrusionOk="0">
                    <a:moveTo>
                      <a:pt x="26528" y="441"/>
                    </a:moveTo>
                    <a:lnTo>
                      <a:pt x="26528" y="13847"/>
                    </a:lnTo>
                    <a:lnTo>
                      <a:pt x="441" y="13847"/>
                    </a:lnTo>
                    <a:lnTo>
                      <a:pt x="441" y="441"/>
                    </a:lnTo>
                    <a:close/>
                    <a:moveTo>
                      <a:pt x="215" y="0"/>
                    </a:moveTo>
                    <a:lnTo>
                      <a:pt x="1" y="227"/>
                    </a:lnTo>
                    <a:lnTo>
                      <a:pt x="1" y="14074"/>
                    </a:lnTo>
                    <a:lnTo>
                      <a:pt x="215" y="14288"/>
                    </a:lnTo>
                    <a:lnTo>
                      <a:pt x="26754" y="14288"/>
                    </a:lnTo>
                    <a:lnTo>
                      <a:pt x="26969" y="14074"/>
                    </a:lnTo>
                    <a:lnTo>
                      <a:pt x="26969" y="227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2" name="Google Shape;1552;p34"/>
            <p:cNvSpPr/>
            <p:nvPr/>
          </p:nvSpPr>
          <p:spPr>
            <a:xfrm>
              <a:off x="-1278962" y="3296075"/>
              <a:ext cx="670950" cy="159875"/>
            </a:xfrm>
            <a:custGeom>
              <a:avLst/>
              <a:gdLst/>
              <a:ahLst/>
              <a:cxnLst/>
              <a:rect l="l" t="t" r="r" b="b"/>
              <a:pathLst>
                <a:path w="26838" h="6395" extrusionOk="0">
                  <a:moveTo>
                    <a:pt x="23647" y="453"/>
                  </a:moveTo>
                  <a:cubicBezTo>
                    <a:pt x="25159" y="453"/>
                    <a:pt x="26397" y="1679"/>
                    <a:pt x="26397" y="3203"/>
                  </a:cubicBezTo>
                  <a:cubicBezTo>
                    <a:pt x="26397" y="4716"/>
                    <a:pt x="25159" y="5954"/>
                    <a:pt x="23647" y="5954"/>
                  </a:cubicBezTo>
                  <a:lnTo>
                    <a:pt x="3192" y="5954"/>
                  </a:lnTo>
                  <a:cubicBezTo>
                    <a:pt x="1680" y="5954"/>
                    <a:pt x="441" y="4716"/>
                    <a:pt x="441" y="3203"/>
                  </a:cubicBezTo>
                  <a:cubicBezTo>
                    <a:pt x="441" y="1679"/>
                    <a:pt x="1680" y="453"/>
                    <a:pt x="3192" y="453"/>
                  </a:cubicBezTo>
                  <a:close/>
                  <a:moveTo>
                    <a:pt x="3192" y="1"/>
                  </a:moveTo>
                  <a:cubicBezTo>
                    <a:pt x="1430" y="1"/>
                    <a:pt x="1" y="1441"/>
                    <a:pt x="1" y="3203"/>
                  </a:cubicBezTo>
                  <a:cubicBezTo>
                    <a:pt x="1" y="4966"/>
                    <a:pt x="1430" y="6394"/>
                    <a:pt x="3192" y="6394"/>
                  </a:cubicBezTo>
                  <a:lnTo>
                    <a:pt x="23647" y="6394"/>
                  </a:lnTo>
                  <a:cubicBezTo>
                    <a:pt x="25409" y="6394"/>
                    <a:pt x="26838" y="4966"/>
                    <a:pt x="26838" y="3203"/>
                  </a:cubicBezTo>
                  <a:cubicBezTo>
                    <a:pt x="26838" y="1441"/>
                    <a:pt x="25409" y="1"/>
                    <a:pt x="23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4"/>
          <p:cNvGrpSpPr/>
          <p:nvPr/>
        </p:nvGrpSpPr>
        <p:grpSpPr>
          <a:xfrm>
            <a:off x="-733197" y="-221398"/>
            <a:ext cx="2254169" cy="1312194"/>
            <a:chOff x="6065275" y="1704650"/>
            <a:chExt cx="1564200" cy="910550"/>
          </a:xfrm>
        </p:grpSpPr>
        <p:grpSp>
          <p:nvGrpSpPr>
            <p:cNvPr id="1554" name="Google Shape;1554;p34"/>
            <p:cNvGrpSpPr/>
            <p:nvPr/>
          </p:nvGrpSpPr>
          <p:grpSpPr>
            <a:xfrm rot="-5400000">
              <a:off x="6589000" y="1462500"/>
              <a:ext cx="516750" cy="1552900"/>
              <a:chOff x="6509975" y="1383475"/>
              <a:chExt cx="516750" cy="1552900"/>
            </a:xfrm>
          </p:grpSpPr>
          <p:sp>
            <p:nvSpPr>
              <p:cNvPr id="1555" name="Google Shape;1555;p34"/>
              <p:cNvSpPr/>
              <p:nvPr/>
            </p:nvSpPr>
            <p:spPr>
              <a:xfrm>
                <a:off x="7015375" y="1383475"/>
                <a:ext cx="11350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2116" extrusionOk="0">
                    <a:moveTo>
                      <a:pt x="1" y="0"/>
                    </a:moveTo>
                    <a:lnTo>
                      <a:pt x="1" y="62115"/>
                    </a:lnTo>
                    <a:lnTo>
                      <a:pt x="453" y="6211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6509975" y="1383475"/>
                <a:ext cx="11025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62116" extrusionOk="0">
                    <a:moveTo>
                      <a:pt x="0" y="0"/>
                    </a:moveTo>
                    <a:lnTo>
                      <a:pt x="0" y="62115"/>
                    </a:lnTo>
                    <a:lnTo>
                      <a:pt x="441" y="62115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6554025" y="1409375"/>
                <a:ext cx="423575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28826" extrusionOk="0">
                    <a:moveTo>
                      <a:pt x="8478" y="453"/>
                    </a:moveTo>
                    <a:cubicBezTo>
                      <a:pt x="12895" y="453"/>
                      <a:pt x="16502" y="4048"/>
                      <a:pt x="16490" y="8466"/>
                    </a:cubicBezTo>
                    <a:lnTo>
                      <a:pt x="16490" y="20360"/>
                    </a:lnTo>
                    <a:cubicBezTo>
                      <a:pt x="16490" y="24777"/>
                      <a:pt x="12895" y="28373"/>
                      <a:pt x="8478" y="28373"/>
                    </a:cubicBezTo>
                    <a:cubicBezTo>
                      <a:pt x="4048" y="28373"/>
                      <a:pt x="453" y="24777"/>
                      <a:pt x="453" y="20360"/>
                    </a:cubicBezTo>
                    <a:lnTo>
                      <a:pt x="453" y="8466"/>
                    </a:lnTo>
                    <a:cubicBezTo>
                      <a:pt x="453" y="4048"/>
                      <a:pt x="4048" y="453"/>
                      <a:pt x="8478" y="453"/>
                    </a:cubicBezTo>
                    <a:close/>
                    <a:moveTo>
                      <a:pt x="8478" y="0"/>
                    </a:moveTo>
                    <a:cubicBezTo>
                      <a:pt x="3798" y="0"/>
                      <a:pt x="0" y="3798"/>
                      <a:pt x="0" y="8466"/>
                    </a:cubicBezTo>
                    <a:lnTo>
                      <a:pt x="0" y="20360"/>
                    </a:lnTo>
                    <a:cubicBezTo>
                      <a:pt x="0" y="25027"/>
                      <a:pt x="3798" y="28825"/>
                      <a:pt x="8478" y="28825"/>
                    </a:cubicBezTo>
                    <a:cubicBezTo>
                      <a:pt x="13145" y="28825"/>
                      <a:pt x="16943" y="25027"/>
                      <a:pt x="16943" y="20360"/>
                    </a:cubicBezTo>
                    <a:lnTo>
                      <a:pt x="16943" y="8466"/>
                    </a:lnTo>
                    <a:cubicBezTo>
                      <a:pt x="16943" y="3798"/>
                      <a:pt x="13145" y="0"/>
                      <a:pt x="8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34"/>
            <p:cNvGrpSpPr/>
            <p:nvPr/>
          </p:nvGrpSpPr>
          <p:grpSpPr>
            <a:xfrm rot="-5400000">
              <a:off x="6485113" y="1610738"/>
              <a:ext cx="61050" cy="281625"/>
              <a:chOff x="7225225" y="1687375"/>
              <a:chExt cx="61050" cy="281625"/>
            </a:xfrm>
          </p:grpSpPr>
          <p:sp>
            <p:nvSpPr>
              <p:cNvPr id="1559" name="Google Shape;1559;p34"/>
              <p:cNvSpPr/>
              <p:nvPr/>
            </p:nvSpPr>
            <p:spPr>
              <a:xfrm>
                <a:off x="7225225" y="1687375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7225225" y="17415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7225225" y="179572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7225225" y="18496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7225225" y="190377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7225225" y="19579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5" name="Google Shape;1565;p34"/>
            <p:cNvSpPr/>
            <p:nvPr/>
          </p:nvSpPr>
          <p:spPr>
            <a:xfrm rot="-5400000">
              <a:off x="6823100" y="1830775"/>
              <a:ext cx="653975" cy="595775"/>
            </a:xfrm>
            <a:custGeom>
              <a:avLst/>
              <a:gdLst/>
              <a:ahLst/>
              <a:cxnLst/>
              <a:rect l="l" t="t" r="r" b="b"/>
              <a:pathLst>
                <a:path w="26159" h="23831" extrusionOk="0">
                  <a:moveTo>
                    <a:pt x="13083" y="0"/>
                  </a:moveTo>
                  <a:cubicBezTo>
                    <a:pt x="10034" y="0"/>
                    <a:pt x="6983" y="1164"/>
                    <a:pt x="4655" y="3492"/>
                  </a:cubicBezTo>
                  <a:cubicBezTo>
                    <a:pt x="0" y="8147"/>
                    <a:pt x="0" y="15684"/>
                    <a:pt x="4655" y="20339"/>
                  </a:cubicBezTo>
                  <a:cubicBezTo>
                    <a:pt x="6983" y="22667"/>
                    <a:pt x="10034" y="23831"/>
                    <a:pt x="13083" y="23831"/>
                  </a:cubicBezTo>
                  <a:cubicBezTo>
                    <a:pt x="16133" y="23831"/>
                    <a:pt x="19181" y="22667"/>
                    <a:pt x="21503" y="20339"/>
                  </a:cubicBezTo>
                  <a:cubicBezTo>
                    <a:pt x="26158" y="15684"/>
                    <a:pt x="26158" y="8147"/>
                    <a:pt x="21503" y="3492"/>
                  </a:cubicBezTo>
                  <a:cubicBezTo>
                    <a:pt x="19181" y="1164"/>
                    <a:pt x="16133" y="0"/>
                    <a:pt x="1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 rot="-5400000">
              <a:off x="6872813" y="1851088"/>
              <a:ext cx="554550" cy="554575"/>
            </a:xfrm>
            <a:custGeom>
              <a:avLst/>
              <a:gdLst/>
              <a:ahLst/>
              <a:cxnLst/>
              <a:rect l="l" t="t" r="r" b="b"/>
              <a:pathLst>
                <a:path w="22182" h="22183" extrusionOk="0">
                  <a:moveTo>
                    <a:pt x="11085" y="441"/>
                  </a:moveTo>
                  <a:cubicBezTo>
                    <a:pt x="16955" y="441"/>
                    <a:pt x="21729" y="5216"/>
                    <a:pt x="21729" y="11086"/>
                  </a:cubicBezTo>
                  <a:cubicBezTo>
                    <a:pt x="21729" y="16955"/>
                    <a:pt x="16955" y="21730"/>
                    <a:pt x="11085" y="21730"/>
                  </a:cubicBezTo>
                  <a:cubicBezTo>
                    <a:pt x="5215" y="21730"/>
                    <a:pt x="441" y="16955"/>
                    <a:pt x="441" y="11086"/>
                  </a:cubicBezTo>
                  <a:cubicBezTo>
                    <a:pt x="441" y="5216"/>
                    <a:pt x="5215" y="441"/>
                    <a:pt x="11085" y="441"/>
                  </a:cubicBezTo>
                  <a:close/>
                  <a:moveTo>
                    <a:pt x="11085" y="1"/>
                  </a:moveTo>
                  <a:cubicBezTo>
                    <a:pt x="4977" y="1"/>
                    <a:pt x="0" y="4978"/>
                    <a:pt x="0" y="11086"/>
                  </a:cubicBezTo>
                  <a:cubicBezTo>
                    <a:pt x="0" y="17205"/>
                    <a:pt x="4977" y="22182"/>
                    <a:pt x="11085" y="22182"/>
                  </a:cubicBezTo>
                  <a:cubicBezTo>
                    <a:pt x="17205" y="22182"/>
                    <a:pt x="22182" y="17205"/>
                    <a:pt x="22182" y="11086"/>
                  </a:cubicBezTo>
                  <a:cubicBezTo>
                    <a:pt x="22182" y="4978"/>
                    <a:pt x="17205" y="1"/>
                    <a:pt x="1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 rot="-5400000">
              <a:off x="6918938" y="1897238"/>
              <a:ext cx="462300" cy="462275"/>
            </a:xfrm>
            <a:custGeom>
              <a:avLst/>
              <a:gdLst/>
              <a:ahLst/>
              <a:cxnLst/>
              <a:rect l="l" t="t" r="r" b="b"/>
              <a:pathLst>
                <a:path w="18492" h="18491" extrusionOk="0">
                  <a:moveTo>
                    <a:pt x="9240" y="441"/>
                  </a:moveTo>
                  <a:cubicBezTo>
                    <a:pt x="14098" y="441"/>
                    <a:pt x="18039" y="4394"/>
                    <a:pt x="18039" y="9240"/>
                  </a:cubicBezTo>
                  <a:cubicBezTo>
                    <a:pt x="18039" y="14097"/>
                    <a:pt x="14098" y="18038"/>
                    <a:pt x="9240" y="18038"/>
                  </a:cubicBezTo>
                  <a:cubicBezTo>
                    <a:pt x="4394" y="18038"/>
                    <a:pt x="441" y="14097"/>
                    <a:pt x="441" y="9240"/>
                  </a:cubicBezTo>
                  <a:cubicBezTo>
                    <a:pt x="441" y="4394"/>
                    <a:pt x="4394" y="441"/>
                    <a:pt x="9240" y="441"/>
                  </a:cubicBezTo>
                  <a:close/>
                  <a:moveTo>
                    <a:pt x="9240" y="0"/>
                  </a:moveTo>
                  <a:cubicBezTo>
                    <a:pt x="4144" y="0"/>
                    <a:pt x="1" y="4144"/>
                    <a:pt x="1" y="9240"/>
                  </a:cubicBezTo>
                  <a:cubicBezTo>
                    <a:pt x="1" y="14335"/>
                    <a:pt x="4144" y="18491"/>
                    <a:pt x="9240" y="18491"/>
                  </a:cubicBezTo>
                  <a:cubicBezTo>
                    <a:pt x="14348" y="18491"/>
                    <a:pt x="18491" y="14335"/>
                    <a:pt x="18491" y="9240"/>
                  </a:cubicBezTo>
                  <a:cubicBezTo>
                    <a:pt x="18491" y="4144"/>
                    <a:pt x="14348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 rot="-5400000">
              <a:off x="6988150" y="1966450"/>
              <a:ext cx="323575" cy="323875"/>
            </a:xfrm>
            <a:custGeom>
              <a:avLst/>
              <a:gdLst/>
              <a:ahLst/>
              <a:cxnLst/>
              <a:rect l="l" t="t" r="r" b="b"/>
              <a:pathLst>
                <a:path w="12943" h="12955" extrusionOk="0">
                  <a:moveTo>
                    <a:pt x="6466" y="453"/>
                  </a:moveTo>
                  <a:cubicBezTo>
                    <a:pt x="9800" y="453"/>
                    <a:pt x="12502" y="3156"/>
                    <a:pt x="12502" y="6478"/>
                  </a:cubicBezTo>
                  <a:cubicBezTo>
                    <a:pt x="12502" y="9799"/>
                    <a:pt x="9800" y="12514"/>
                    <a:pt x="6466" y="12514"/>
                  </a:cubicBezTo>
                  <a:cubicBezTo>
                    <a:pt x="3144" y="12514"/>
                    <a:pt x="441" y="9799"/>
                    <a:pt x="441" y="6478"/>
                  </a:cubicBezTo>
                  <a:cubicBezTo>
                    <a:pt x="441" y="3156"/>
                    <a:pt x="3144" y="453"/>
                    <a:pt x="6466" y="453"/>
                  </a:cubicBezTo>
                  <a:close/>
                  <a:moveTo>
                    <a:pt x="6466" y="1"/>
                  </a:moveTo>
                  <a:cubicBezTo>
                    <a:pt x="2906" y="1"/>
                    <a:pt x="1" y="2906"/>
                    <a:pt x="1" y="6478"/>
                  </a:cubicBezTo>
                  <a:cubicBezTo>
                    <a:pt x="1" y="10049"/>
                    <a:pt x="2906" y="12955"/>
                    <a:pt x="6466" y="12955"/>
                  </a:cubicBezTo>
                  <a:cubicBezTo>
                    <a:pt x="10038" y="12955"/>
                    <a:pt x="12943" y="10049"/>
                    <a:pt x="12943" y="6478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 rot="-5400000">
              <a:off x="6925038" y="1901838"/>
              <a:ext cx="450100" cy="453375"/>
            </a:xfrm>
            <a:custGeom>
              <a:avLst/>
              <a:gdLst/>
              <a:ahLst/>
              <a:cxnLst/>
              <a:rect l="l" t="t" r="r" b="b"/>
              <a:pathLst>
                <a:path w="18004" h="18135" extrusionOk="0">
                  <a:moveTo>
                    <a:pt x="9002" y="1"/>
                  </a:moveTo>
                  <a:cubicBezTo>
                    <a:pt x="8835" y="1"/>
                    <a:pt x="8657" y="1"/>
                    <a:pt x="8478" y="13"/>
                  </a:cubicBezTo>
                  <a:lnTo>
                    <a:pt x="8645" y="2835"/>
                  </a:lnTo>
                  <a:cubicBezTo>
                    <a:pt x="8764" y="2835"/>
                    <a:pt x="8883" y="2823"/>
                    <a:pt x="9002" y="2823"/>
                  </a:cubicBezTo>
                  <a:lnTo>
                    <a:pt x="9038" y="2823"/>
                  </a:lnTo>
                  <a:lnTo>
                    <a:pt x="9038" y="1"/>
                  </a:lnTo>
                  <a:close/>
                  <a:moveTo>
                    <a:pt x="11633" y="394"/>
                  </a:moveTo>
                  <a:lnTo>
                    <a:pt x="10824" y="3097"/>
                  </a:lnTo>
                  <a:cubicBezTo>
                    <a:pt x="10931" y="3132"/>
                    <a:pt x="11050" y="3168"/>
                    <a:pt x="11157" y="3216"/>
                  </a:cubicBezTo>
                  <a:lnTo>
                    <a:pt x="12145" y="560"/>
                  </a:lnTo>
                  <a:cubicBezTo>
                    <a:pt x="11979" y="501"/>
                    <a:pt x="11800" y="441"/>
                    <a:pt x="11633" y="394"/>
                  </a:cubicBezTo>
                  <a:close/>
                  <a:moveTo>
                    <a:pt x="5906" y="549"/>
                  </a:moveTo>
                  <a:cubicBezTo>
                    <a:pt x="5740" y="608"/>
                    <a:pt x="5573" y="668"/>
                    <a:pt x="5418" y="739"/>
                  </a:cubicBezTo>
                  <a:lnTo>
                    <a:pt x="6537" y="3335"/>
                  </a:lnTo>
                  <a:cubicBezTo>
                    <a:pt x="6645" y="3287"/>
                    <a:pt x="6764" y="3239"/>
                    <a:pt x="6871" y="3204"/>
                  </a:cubicBezTo>
                  <a:lnTo>
                    <a:pt x="5906" y="549"/>
                  </a:lnTo>
                  <a:close/>
                  <a:moveTo>
                    <a:pt x="14443" y="1811"/>
                  </a:moveTo>
                  <a:lnTo>
                    <a:pt x="12752" y="4073"/>
                  </a:lnTo>
                  <a:cubicBezTo>
                    <a:pt x="12848" y="4144"/>
                    <a:pt x="12943" y="4228"/>
                    <a:pt x="13026" y="4299"/>
                  </a:cubicBezTo>
                  <a:lnTo>
                    <a:pt x="14860" y="2144"/>
                  </a:lnTo>
                  <a:cubicBezTo>
                    <a:pt x="14729" y="2025"/>
                    <a:pt x="14586" y="1918"/>
                    <a:pt x="14443" y="1811"/>
                  </a:cubicBezTo>
                  <a:close/>
                  <a:moveTo>
                    <a:pt x="3180" y="2120"/>
                  </a:moveTo>
                  <a:cubicBezTo>
                    <a:pt x="3049" y="2227"/>
                    <a:pt x="2918" y="2346"/>
                    <a:pt x="2787" y="2465"/>
                  </a:cubicBezTo>
                  <a:lnTo>
                    <a:pt x="4728" y="4525"/>
                  </a:lnTo>
                  <a:cubicBezTo>
                    <a:pt x="4811" y="4442"/>
                    <a:pt x="4906" y="4359"/>
                    <a:pt x="5001" y="4287"/>
                  </a:cubicBezTo>
                  <a:lnTo>
                    <a:pt x="3180" y="2120"/>
                  </a:lnTo>
                  <a:close/>
                  <a:moveTo>
                    <a:pt x="16598" y="4109"/>
                  </a:moveTo>
                  <a:lnTo>
                    <a:pt x="14229" y="5656"/>
                  </a:lnTo>
                  <a:cubicBezTo>
                    <a:pt x="14300" y="5752"/>
                    <a:pt x="14360" y="5859"/>
                    <a:pt x="14419" y="5966"/>
                  </a:cubicBezTo>
                  <a:lnTo>
                    <a:pt x="16872" y="4561"/>
                  </a:lnTo>
                  <a:cubicBezTo>
                    <a:pt x="16789" y="4406"/>
                    <a:pt x="16693" y="4251"/>
                    <a:pt x="16598" y="4109"/>
                  </a:cubicBezTo>
                  <a:close/>
                  <a:moveTo>
                    <a:pt x="1156" y="4525"/>
                  </a:moveTo>
                  <a:cubicBezTo>
                    <a:pt x="1072" y="4680"/>
                    <a:pt x="989" y="4835"/>
                    <a:pt x="906" y="4990"/>
                  </a:cubicBezTo>
                  <a:lnTo>
                    <a:pt x="3430" y="6264"/>
                  </a:lnTo>
                  <a:cubicBezTo>
                    <a:pt x="3489" y="6156"/>
                    <a:pt x="3549" y="6049"/>
                    <a:pt x="3608" y="5942"/>
                  </a:cubicBezTo>
                  <a:lnTo>
                    <a:pt x="1156" y="4525"/>
                  </a:lnTo>
                  <a:close/>
                  <a:moveTo>
                    <a:pt x="17836" y="7002"/>
                  </a:moveTo>
                  <a:lnTo>
                    <a:pt x="15086" y="7645"/>
                  </a:lnTo>
                  <a:cubicBezTo>
                    <a:pt x="15110" y="7764"/>
                    <a:pt x="15134" y="7883"/>
                    <a:pt x="15158" y="8002"/>
                  </a:cubicBezTo>
                  <a:lnTo>
                    <a:pt x="17944" y="7526"/>
                  </a:lnTo>
                  <a:cubicBezTo>
                    <a:pt x="17908" y="7347"/>
                    <a:pt x="17872" y="7168"/>
                    <a:pt x="17836" y="7002"/>
                  </a:cubicBezTo>
                  <a:close/>
                  <a:moveTo>
                    <a:pt x="84" y="7478"/>
                  </a:moveTo>
                  <a:cubicBezTo>
                    <a:pt x="48" y="7657"/>
                    <a:pt x="25" y="7835"/>
                    <a:pt x="1" y="8002"/>
                  </a:cubicBezTo>
                  <a:lnTo>
                    <a:pt x="2811" y="8335"/>
                  </a:lnTo>
                  <a:cubicBezTo>
                    <a:pt x="2823" y="8216"/>
                    <a:pt x="2846" y="8097"/>
                    <a:pt x="2870" y="7978"/>
                  </a:cubicBezTo>
                  <a:lnTo>
                    <a:pt x="84" y="7478"/>
                  </a:lnTo>
                  <a:close/>
                  <a:moveTo>
                    <a:pt x="15205" y="9812"/>
                  </a:moveTo>
                  <a:cubicBezTo>
                    <a:pt x="15181" y="9931"/>
                    <a:pt x="15169" y="10050"/>
                    <a:pt x="15146" y="10169"/>
                  </a:cubicBezTo>
                  <a:lnTo>
                    <a:pt x="17932" y="10669"/>
                  </a:lnTo>
                  <a:cubicBezTo>
                    <a:pt x="17955" y="10490"/>
                    <a:pt x="17991" y="10312"/>
                    <a:pt x="18003" y="10145"/>
                  </a:cubicBezTo>
                  <a:lnTo>
                    <a:pt x="15205" y="9812"/>
                  </a:lnTo>
                  <a:close/>
                  <a:moveTo>
                    <a:pt x="2858" y="10145"/>
                  </a:moveTo>
                  <a:lnTo>
                    <a:pt x="72" y="10633"/>
                  </a:lnTo>
                  <a:cubicBezTo>
                    <a:pt x="108" y="10800"/>
                    <a:pt x="144" y="10978"/>
                    <a:pt x="179" y="11145"/>
                  </a:cubicBezTo>
                  <a:lnTo>
                    <a:pt x="2930" y="10502"/>
                  </a:lnTo>
                  <a:cubicBezTo>
                    <a:pt x="2906" y="10383"/>
                    <a:pt x="2882" y="10264"/>
                    <a:pt x="2858" y="10145"/>
                  </a:cubicBezTo>
                  <a:close/>
                  <a:moveTo>
                    <a:pt x="14574" y="11883"/>
                  </a:moveTo>
                  <a:cubicBezTo>
                    <a:pt x="14526" y="11990"/>
                    <a:pt x="14467" y="12098"/>
                    <a:pt x="14407" y="12193"/>
                  </a:cubicBezTo>
                  <a:lnTo>
                    <a:pt x="16848" y="13622"/>
                  </a:lnTo>
                  <a:cubicBezTo>
                    <a:pt x="16932" y="13467"/>
                    <a:pt x="17015" y="13312"/>
                    <a:pt x="17098" y="13157"/>
                  </a:cubicBezTo>
                  <a:lnTo>
                    <a:pt x="14574" y="11883"/>
                  </a:lnTo>
                  <a:close/>
                  <a:moveTo>
                    <a:pt x="3597" y="12181"/>
                  </a:moveTo>
                  <a:lnTo>
                    <a:pt x="1144" y="13586"/>
                  </a:lnTo>
                  <a:cubicBezTo>
                    <a:pt x="1239" y="13741"/>
                    <a:pt x="1334" y="13895"/>
                    <a:pt x="1430" y="14038"/>
                  </a:cubicBezTo>
                  <a:lnTo>
                    <a:pt x="3787" y="12491"/>
                  </a:lnTo>
                  <a:cubicBezTo>
                    <a:pt x="3728" y="12383"/>
                    <a:pt x="3656" y="12276"/>
                    <a:pt x="3597" y="12181"/>
                  </a:cubicBezTo>
                  <a:close/>
                  <a:moveTo>
                    <a:pt x="13276" y="13610"/>
                  </a:moveTo>
                  <a:cubicBezTo>
                    <a:pt x="13193" y="13693"/>
                    <a:pt x="13098" y="13776"/>
                    <a:pt x="13002" y="13848"/>
                  </a:cubicBezTo>
                  <a:lnTo>
                    <a:pt x="14812" y="16027"/>
                  </a:lnTo>
                  <a:cubicBezTo>
                    <a:pt x="14955" y="15908"/>
                    <a:pt x="15086" y="15789"/>
                    <a:pt x="15205" y="15669"/>
                  </a:cubicBezTo>
                  <a:lnTo>
                    <a:pt x="13276" y="13610"/>
                  </a:lnTo>
                  <a:close/>
                  <a:moveTo>
                    <a:pt x="4990" y="13836"/>
                  </a:moveTo>
                  <a:lnTo>
                    <a:pt x="3168" y="16003"/>
                  </a:lnTo>
                  <a:cubicBezTo>
                    <a:pt x="3299" y="16110"/>
                    <a:pt x="3442" y="16229"/>
                    <a:pt x="3585" y="16324"/>
                  </a:cubicBezTo>
                  <a:lnTo>
                    <a:pt x="5275" y="14062"/>
                  </a:lnTo>
                  <a:cubicBezTo>
                    <a:pt x="5180" y="13991"/>
                    <a:pt x="5085" y="13919"/>
                    <a:pt x="4990" y="13836"/>
                  </a:cubicBezTo>
                  <a:close/>
                  <a:moveTo>
                    <a:pt x="11467" y="14800"/>
                  </a:moveTo>
                  <a:cubicBezTo>
                    <a:pt x="11359" y="14848"/>
                    <a:pt x="11240" y="14896"/>
                    <a:pt x="11133" y="14931"/>
                  </a:cubicBezTo>
                  <a:lnTo>
                    <a:pt x="12086" y="17586"/>
                  </a:lnTo>
                  <a:cubicBezTo>
                    <a:pt x="12252" y="17527"/>
                    <a:pt x="12419" y="17467"/>
                    <a:pt x="12586" y="17396"/>
                  </a:cubicBezTo>
                  <a:lnTo>
                    <a:pt x="11467" y="14800"/>
                  </a:lnTo>
                  <a:close/>
                  <a:moveTo>
                    <a:pt x="6859" y="14919"/>
                  </a:moveTo>
                  <a:lnTo>
                    <a:pt x="5894" y="17574"/>
                  </a:lnTo>
                  <a:cubicBezTo>
                    <a:pt x="6061" y="17634"/>
                    <a:pt x="6228" y="17694"/>
                    <a:pt x="6395" y="17741"/>
                  </a:cubicBezTo>
                  <a:lnTo>
                    <a:pt x="7204" y="15038"/>
                  </a:lnTo>
                  <a:cubicBezTo>
                    <a:pt x="7085" y="15003"/>
                    <a:pt x="6978" y="14967"/>
                    <a:pt x="6859" y="14919"/>
                  </a:cubicBezTo>
                  <a:close/>
                  <a:moveTo>
                    <a:pt x="9359" y="15288"/>
                  </a:moveTo>
                  <a:cubicBezTo>
                    <a:pt x="9240" y="15300"/>
                    <a:pt x="9109" y="15300"/>
                    <a:pt x="8990" y="15300"/>
                  </a:cubicBezTo>
                  <a:lnTo>
                    <a:pt x="8990" y="17217"/>
                  </a:lnTo>
                  <a:lnTo>
                    <a:pt x="8966" y="18134"/>
                  </a:lnTo>
                  <a:lnTo>
                    <a:pt x="9002" y="18134"/>
                  </a:lnTo>
                  <a:cubicBezTo>
                    <a:pt x="9181" y="18134"/>
                    <a:pt x="9347" y="18122"/>
                    <a:pt x="9514" y="18110"/>
                  </a:cubicBezTo>
                  <a:lnTo>
                    <a:pt x="9359" y="15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 rot="-5400000">
              <a:off x="7039788" y="2018388"/>
              <a:ext cx="220300" cy="220275"/>
            </a:xfrm>
            <a:custGeom>
              <a:avLst/>
              <a:gdLst/>
              <a:ahLst/>
              <a:cxnLst/>
              <a:rect l="l" t="t" r="r" b="b"/>
              <a:pathLst>
                <a:path w="8812" h="8811" extrusionOk="0">
                  <a:moveTo>
                    <a:pt x="4406" y="0"/>
                  </a:moveTo>
                  <a:cubicBezTo>
                    <a:pt x="1977" y="0"/>
                    <a:pt x="1" y="1977"/>
                    <a:pt x="1" y="4406"/>
                  </a:cubicBezTo>
                  <a:cubicBezTo>
                    <a:pt x="1" y="6846"/>
                    <a:pt x="1977" y="8811"/>
                    <a:pt x="4406" y="8811"/>
                  </a:cubicBezTo>
                  <a:cubicBezTo>
                    <a:pt x="6847" y="8811"/>
                    <a:pt x="8811" y="6846"/>
                    <a:pt x="8811" y="4406"/>
                  </a:cubicBezTo>
                  <a:cubicBezTo>
                    <a:pt x="8811" y="1977"/>
                    <a:pt x="6847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1" name="Google Shape;1571;p34"/>
            <p:cNvGrpSpPr/>
            <p:nvPr/>
          </p:nvGrpSpPr>
          <p:grpSpPr>
            <a:xfrm rot="-5400000">
              <a:off x="6392100" y="1377825"/>
              <a:ext cx="910550" cy="1564200"/>
              <a:chOff x="6392100" y="1377825"/>
              <a:chExt cx="910550" cy="1564200"/>
            </a:xfrm>
          </p:grpSpPr>
          <p:sp>
            <p:nvSpPr>
              <p:cNvPr id="1572" name="Google Shape;1572;p34"/>
              <p:cNvSpPr/>
              <p:nvPr/>
            </p:nvSpPr>
            <p:spPr>
              <a:xfrm>
                <a:off x="6392100" y="1377825"/>
                <a:ext cx="910550" cy="1564200"/>
              </a:xfrm>
              <a:custGeom>
                <a:avLst/>
                <a:gdLst/>
                <a:ahLst/>
                <a:cxnLst/>
                <a:rect l="l" t="t" r="r" b="b"/>
                <a:pathLst>
                  <a:path w="36422" h="62568" extrusionOk="0">
                    <a:moveTo>
                      <a:pt x="31230" y="453"/>
                    </a:moveTo>
                    <a:lnTo>
                      <a:pt x="31230" y="27885"/>
                    </a:lnTo>
                    <a:lnTo>
                      <a:pt x="31361" y="28087"/>
                    </a:lnTo>
                    <a:lnTo>
                      <a:pt x="35969" y="30290"/>
                    </a:lnTo>
                    <a:lnTo>
                      <a:pt x="35969" y="62115"/>
                    </a:lnTo>
                    <a:lnTo>
                      <a:pt x="453" y="62115"/>
                    </a:lnTo>
                    <a:lnTo>
                      <a:pt x="453" y="453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62341"/>
                    </a:lnTo>
                    <a:lnTo>
                      <a:pt x="226" y="62567"/>
                    </a:lnTo>
                    <a:lnTo>
                      <a:pt x="36195" y="62567"/>
                    </a:lnTo>
                    <a:lnTo>
                      <a:pt x="36421" y="62341"/>
                    </a:lnTo>
                    <a:lnTo>
                      <a:pt x="36421" y="30147"/>
                    </a:lnTo>
                    <a:lnTo>
                      <a:pt x="36291" y="29944"/>
                    </a:lnTo>
                    <a:lnTo>
                      <a:pt x="31671" y="27742"/>
                    </a:lnTo>
                    <a:lnTo>
                      <a:pt x="31671" y="226"/>
                    </a:lnTo>
                    <a:lnTo>
                      <a:pt x="31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7061825" y="1723075"/>
                <a:ext cx="98250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10" extrusionOk="0">
                    <a:moveTo>
                      <a:pt x="2060" y="454"/>
                    </a:moveTo>
                    <a:cubicBezTo>
                      <a:pt x="2191" y="454"/>
                      <a:pt x="2322" y="466"/>
                      <a:pt x="2453" y="502"/>
                    </a:cubicBezTo>
                    <a:cubicBezTo>
                      <a:pt x="2798" y="609"/>
                      <a:pt x="3084" y="847"/>
                      <a:pt x="3263" y="1168"/>
                    </a:cubicBezTo>
                    <a:cubicBezTo>
                      <a:pt x="3429" y="1478"/>
                      <a:pt x="3465" y="1847"/>
                      <a:pt x="3358" y="2192"/>
                    </a:cubicBezTo>
                    <a:cubicBezTo>
                      <a:pt x="3263" y="2537"/>
                      <a:pt x="3025" y="2823"/>
                      <a:pt x="2703" y="3002"/>
                    </a:cubicBezTo>
                    <a:cubicBezTo>
                      <a:pt x="2501" y="3108"/>
                      <a:pt x="2283" y="3159"/>
                      <a:pt x="2068" y="3159"/>
                    </a:cubicBezTo>
                    <a:cubicBezTo>
                      <a:pt x="1585" y="3159"/>
                      <a:pt x="1116" y="2903"/>
                      <a:pt x="869" y="2442"/>
                    </a:cubicBezTo>
                    <a:cubicBezTo>
                      <a:pt x="512" y="1787"/>
                      <a:pt x="762" y="966"/>
                      <a:pt x="1417" y="609"/>
                    </a:cubicBezTo>
                    <a:cubicBezTo>
                      <a:pt x="1620" y="502"/>
                      <a:pt x="1846" y="454"/>
                      <a:pt x="2060" y="454"/>
                    </a:cubicBezTo>
                    <a:close/>
                    <a:moveTo>
                      <a:pt x="2068" y="1"/>
                    </a:moveTo>
                    <a:cubicBezTo>
                      <a:pt x="1771" y="1"/>
                      <a:pt x="1479" y="73"/>
                      <a:pt x="1215" y="216"/>
                    </a:cubicBezTo>
                    <a:cubicBezTo>
                      <a:pt x="334" y="692"/>
                      <a:pt x="0" y="1776"/>
                      <a:pt x="477" y="2657"/>
                    </a:cubicBezTo>
                    <a:cubicBezTo>
                      <a:pt x="798" y="3264"/>
                      <a:pt x="1417" y="3609"/>
                      <a:pt x="2060" y="3609"/>
                    </a:cubicBezTo>
                    <a:cubicBezTo>
                      <a:pt x="2358" y="3609"/>
                      <a:pt x="2644" y="3538"/>
                      <a:pt x="2917" y="3395"/>
                    </a:cubicBezTo>
                    <a:cubicBezTo>
                      <a:pt x="3346" y="3157"/>
                      <a:pt x="3656" y="2788"/>
                      <a:pt x="3787" y="2323"/>
                    </a:cubicBezTo>
                    <a:cubicBezTo>
                      <a:pt x="3929" y="1859"/>
                      <a:pt x="3882" y="1371"/>
                      <a:pt x="3656" y="954"/>
                    </a:cubicBezTo>
                    <a:cubicBezTo>
                      <a:pt x="3417" y="525"/>
                      <a:pt x="3048" y="216"/>
                      <a:pt x="2584" y="73"/>
                    </a:cubicBezTo>
                    <a:cubicBezTo>
                      <a:pt x="2414" y="25"/>
                      <a:pt x="2240" y="1"/>
                      <a:pt x="2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061825" y="1843125"/>
                <a:ext cx="98250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06" extrusionOk="0">
                    <a:moveTo>
                      <a:pt x="2060" y="450"/>
                    </a:moveTo>
                    <a:cubicBezTo>
                      <a:pt x="2191" y="450"/>
                      <a:pt x="2322" y="474"/>
                      <a:pt x="2453" y="510"/>
                    </a:cubicBezTo>
                    <a:cubicBezTo>
                      <a:pt x="2798" y="617"/>
                      <a:pt x="3084" y="843"/>
                      <a:pt x="3251" y="1164"/>
                    </a:cubicBezTo>
                    <a:cubicBezTo>
                      <a:pt x="3429" y="1486"/>
                      <a:pt x="3465" y="1855"/>
                      <a:pt x="3358" y="2200"/>
                    </a:cubicBezTo>
                    <a:cubicBezTo>
                      <a:pt x="3251" y="2546"/>
                      <a:pt x="3025" y="2831"/>
                      <a:pt x="2703" y="2998"/>
                    </a:cubicBezTo>
                    <a:cubicBezTo>
                      <a:pt x="2500" y="3109"/>
                      <a:pt x="2281" y="3161"/>
                      <a:pt x="2064" y="3161"/>
                    </a:cubicBezTo>
                    <a:cubicBezTo>
                      <a:pt x="1583" y="3161"/>
                      <a:pt x="1116" y="2902"/>
                      <a:pt x="869" y="2450"/>
                    </a:cubicBezTo>
                    <a:cubicBezTo>
                      <a:pt x="512" y="1796"/>
                      <a:pt x="762" y="962"/>
                      <a:pt x="1417" y="617"/>
                    </a:cubicBezTo>
                    <a:cubicBezTo>
                      <a:pt x="1620" y="510"/>
                      <a:pt x="1846" y="450"/>
                      <a:pt x="2060" y="450"/>
                    </a:cubicBezTo>
                    <a:close/>
                    <a:moveTo>
                      <a:pt x="2057" y="1"/>
                    </a:moveTo>
                    <a:cubicBezTo>
                      <a:pt x="1764" y="1"/>
                      <a:pt x="1475" y="75"/>
                      <a:pt x="1215" y="224"/>
                    </a:cubicBezTo>
                    <a:cubicBezTo>
                      <a:pt x="334" y="688"/>
                      <a:pt x="0" y="1784"/>
                      <a:pt x="477" y="2653"/>
                    </a:cubicBezTo>
                    <a:cubicBezTo>
                      <a:pt x="798" y="3260"/>
                      <a:pt x="1417" y="3605"/>
                      <a:pt x="2060" y="3605"/>
                    </a:cubicBezTo>
                    <a:cubicBezTo>
                      <a:pt x="2358" y="3605"/>
                      <a:pt x="2644" y="3534"/>
                      <a:pt x="2917" y="3391"/>
                    </a:cubicBezTo>
                    <a:cubicBezTo>
                      <a:pt x="3346" y="3165"/>
                      <a:pt x="3656" y="2784"/>
                      <a:pt x="3787" y="2319"/>
                    </a:cubicBezTo>
                    <a:cubicBezTo>
                      <a:pt x="3929" y="1867"/>
                      <a:pt x="3882" y="1379"/>
                      <a:pt x="3656" y="950"/>
                    </a:cubicBezTo>
                    <a:cubicBezTo>
                      <a:pt x="3417" y="533"/>
                      <a:pt x="3048" y="224"/>
                      <a:pt x="2584" y="81"/>
                    </a:cubicBezTo>
                    <a:cubicBezTo>
                      <a:pt x="2410" y="27"/>
                      <a:pt x="2232" y="1"/>
                      <a:pt x="20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7225225" y="16332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7225225" y="2012125"/>
                <a:ext cx="610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1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7225225" y="1383475"/>
                <a:ext cx="42000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347" extrusionOk="0">
                    <a:moveTo>
                      <a:pt x="1" y="0"/>
                    </a:moveTo>
                    <a:lnTo>
                      <a:pt x="1" y="8347"/>
                    </a:lnTo>
                    <a:lnTo>
                      <a:pt x="1680" y="8347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7176425" y="2707750"/>
                <a:ext cx="126225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9371" extrusionOk="0">
                    <a:moveTo>
                      <a:pt x="4596" y="441"/>
                    </a:moveTo>
                    <a:lnTo>
                      <a:pt x="4596" y="8918"/>
                    </a:lnTo>
                    <a:lnTo>
                      <a:pt x="453" y="8918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9144"/>
                    </a:lnTo>
                    <a:lnTo>
                      <a:pt x="226" y="9370"/>
                    </a:lnTo>
                    <a:lnTo>
                      <a:pt x="4822" y="9370"/>
                    </a:lnTo>
                    <a:lnTo>
                      <a:pt x="5048" y="9144"/>
                    </a:lnTo>
                    <a:lnTo>
                      <a:pt x="5048" y="226"/>
                    </a:lnTo>
                    <a:lnTo>
                      <a:pt x="4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7211250" y="2738400"/>
                <a:ext cx="5687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6907" extrusionOk="0">
                    <a:moveTo>
                      <a:pt x="1131" y="453"/>
                    </a:moveTo>
                    <a:cubicBezTo>
                      <a:pt x="1512" y="453"/>
                      <a:pt x="1822" y="763"/>
                      <a:pt x="1822" y="1144"/>
                    </a:cubicBezTo>
                    <a:lnTo>
                      <a:pt x="1822" y="5775"/>
                    </a:lnTo>
                    <a:cubicBezTo>
                      <a:pt x="1822" y="6156"/>
                      <a:pt x="1512" y="6466"/>
                      <a:pt x="1131" y="6466"/>
                    </a:cubicBezTo>
                    <a:cubicBezTo>
                      <a:pt x="750" y="6466"/>
                      <a:pt x="441" y="6156"/>
                      <a:pt x="441" y="5775"/>
                    </a:cubicBezTo>
                    <a:lnTo>
                      <a:pt x="441" y="1144"/>
                    </a:lnTo>
                    <a:cubicBezTo>
                      <a:pt x="441" y="763"/>
                      <a:pt x="750" y="453"/>
                      <a:pt x="1131" y="453"/>
                    </a:cubicBezTo>
                    <a:close/>
                    <a:moveTo>
                      <a:pt x="1131" y="1"/>
                    </a:moveTo>
                    <a:cubicBezTo>
                      <a:pt x="500" y="1"/>
                      <a:pt x="0" y="513"/>
                      <a:pt x="0" y="1144"/>
                    </a:cubicBezTo>
                    <a:lnTo>
                      <a:pt x="0" y="5775"/>
                    </a:lnTo>
                    <a:cubicBezTo>
                      <a:pt x="0" y="6394"/>
                      <a:pt x="500" y="6906"/>
                      <a:pt x="1131" y="6906"/>
                    </a:cubicBezTo>
                    <a:cubicBezTo>
                      <a:pt x="1762" y="6906"/>
                      <a:pt x="2274" y="6394"/>
                      <a:pt x="2274" y="5775"/>
                    </a:cubicBezTo>
                    <a:lnTo>
                      <a:pt x="2274" y="1144"/>
                    </a:lnTo>
                    <a:cubicBezTo>
                      <a:pt x="2274" y="513"/>
                      <a:pt x="1762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7210950" y="2504750"/>
                <a:ext cx="571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6906" extrusionOk="0">
                    <a:moveTo>
                      <a:pt x="1834" y="453"/>
                    </a:moveTo>
                    <a:lnTo>
                      <a:pt x="1834" y="6465"/>
                    </a:lnTo>
                    <a:lnTo>
                      <a:pt x="453" y="6465"/>
                    </a:lnTo>
                    <a:lnTo>
                      <a:pt x="453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6680"/>
                    </a:lnTo>
                    <a:lnTo>
                      <a:pt x="227" y="6906"/>
                    </a:lnTo>
                    <a:lnTo>
                      <a:pt x="2060" y="6906"/>
                    </a:lnTo>
                    <a:lnTo>
                      <a:pt x="2286" y="6680"/>
                    </a:lnTo>
                    <a:lnTo>
                      <a:pt x="2286" y="226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7172850" y="1377825"/>
                <a:ext cx="580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8788" extrusionOk="0">
                    <a:moveTo>
                      <a:pt x="1882" y="453"/>
                    </a:moveTo>
                    <a:lnTo>
                      <a:pt x="1882" y="8347"/>
                    </a:lnTo>
                    <a:lnTo>
                      <a:pt x="441" y="8347"/>
                    </a:lnTo>
                    <a:lnTo>
                      <a:pt x="441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8573"/>
                    </a:lnTo>
                    <a:lnTo>
                      <a:pt x="227" y="8787"/>
                    </a:lnTo>
                    <a:lnTo>
                      <a:pt x="2108" y="8787"/>
                    </a:lnTo>
                    <a:lnTo>
                      <a:pt x="2322" y="8573"/>
                    </a:lnTo>
                    <a:lnTo>
                      <a:pt x="2322" y="22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7172850" y="1633200"/>
                <a:ext cx="58075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5598" extrusionOk="0">
                    <a:moveTo>
                      <a:pt x="1882" y="453"/>
                    </a:moveTo>
                    <a:lnTo>
                      <a:pt x="1882" y="15157"/>
                    </a:lnTo>
                    <a:lnTo>
                      <a:pt x="441" y="15157"/>
                    </a:lnTo>
                    <a:lnTo>
                      <a:pt x="441" y="453"/>
                    </a:lnTo>
                    <a:close/>
                    <a:moveTo>
                      <a:pt x="227" y="1"/>
                    </a:moveTo>
                    <a:lnTo>
                      <a:pt x="0" y="227"/>
                    </a:lnTo>
                    <a:lnTo>
                      <a:pt x="0" y="15372"/>
                    </a:lnTo>
                    <a:lnTo>
                      <a:pt x="227" y="15598"/>
                    </a:lnTo>
                    <a:lnTo>
                      <a:pt x="2108" y="15598"/>
                    </a:lnTo>
                    <a:lnTo>
                      <a:pt x="2322" y="15372"/>
                    </a:lnTo>
                    <a:lnTo>
                      <a:pt x="2322" y="22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3" name="Google Shape;1583;p34"/>
          <p:cNvGrpSpPr/>
          <p:nvPr/>
        </p:nvGrpSpPr>
        <p:grpSpPr>
          <a:xfrm>
            <a:off x="4036932" y="3991251"/>
            <a:ext cx="716022" cy="416050"/>
            <a:chOff x="-2068775" y="4218663"/>
            <a:chExt cx="323275" cy="187850"/>
          </a:xfrm>
        </p:grpSpPr>
        <p:sp>
          <p:nvSpPr>
            <p:cNvPr id="1584" name="Google Shape;1584;p34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4"/>
          <p:cNvGrpSpPr/>
          <p:nvPr/>
        </p:nvGrpSpPr>
        <p:grpSpPr>
          <a:xfrm>
            <a:off x="6684184" y="1235895"/>
            <a:ext cx="501763" cy="349750"/>
            <a:chOff x="6693813" y="100538"/>
            <a:chExt cx="501763" cy="349750"/>
          </a:xfrm>
        </p:grpSpPr>
        <p:sp>
          <p:nvSpPr>
            <p:cNvPr id="1588" name="Google Shape;1588;p34"/>
            <p:cNvSpPr/>
            <p:nvPr/>
          </p:nvSpPr>
          <p:spPr>
            <a:xfrm>
              <a:off x="6693813" y="106038"/>
              <a:ext cx="219700" cy="338750"/>
            </a:xfrm>
            <a:custGeom>
              <a:avLst/>
              <a:gdLst/>
              <a:ahLst/>
              <a:cxnLst/>
              <a:rect l="l" t="t" r="r" b="b"/>
              <a:pathLst>
                <a:path w="8788" h="13550" extrusionOk="0">
                  <a:moveTo>
                    <a:pt x="4394" y="0"/>
                  </a:moveTo>
                  <a:cubicBezTo>
                    <a:pt x="1965" y="0"/>
                    <a:pt x="1" y="1965"/>
                    <a:pt x="1" y="4394"/>
                  </a:cubicBezTo>
                  <a:lnTo>
                    <a:pt x="1" y="9144"/>
                  </a:lnTo>
                  <a:cubicBezTo>
                    <a:pt x="1" y="11573"/>
                    <a:pt x="1965" y="13550"/>
                    <a:pt x="4394" y="13550"/>
                  </a:cubicBezTo>
                  <a:cubicBezTo>
                    <a:pt x="6823" y="13550"/>
                    <a:pt x="8787" y="11573"/>
                    <a:pt x="8787" y="9144"/>
                  </a:cubicBezTo>
                  <a:lnTo>
                    <a:pt x="8787" y="4394"/>
                  </a:lnTo>
                  <a:cubicBezTo>
                    <a:pt x="8787" y="1965"/>
                    <a:pt x="6823" y="0"/>
                    <a:pt x="4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6964575" y="100538"/>
              <a:ext cx="231000" cy="349750"/>
            </a:xfrm>
            <a:custGeom>
              <a:avLst/>
              <a:gdLst/>
              <a:ahLst/>
              <a:cxnLst/>
              <a:rect l="l" t="t" r="r" b="b"/>
              <a:pathLst>
                <a:path w="9240" h="13990" extrusionOk="0">
                  <a:moveTo>
                    <a:pt x="4620" y="452"/>
                  </a:moveTo>
                  <a:cubicBezTo>
                    <a:pt x="6918" y="452"/>
                    <a:pt x="8799" y="2322"/>
                    <a:pt x="8799" y="4620"/>
                  </a:cubicBezTo>
                  <a:lnTo>
                    <a:pt x="8799" y="9370"/>
                  </a:lnTo>
                  <a:cubicBezTo>
                    <a:pt x="8799" y="11668"/>
                    <a:pt x="6918" y="13549"/>
                    <a:pt x="4620" y="13549"/>
                  </a:cubicBezTo>
                  <a:cubicBezTo>
                    <a:pt x="2322" y="13549"/>
                    <a:pt x="441" y="11680"/>
                    <a:pt x="441" y="9370"/>
                  </a:cubicBezTo>
                  <a:lnTo>
                    <a:pt x="441" y="4620"/>
                  </a:lnTo>
                  <a:cubicBezTo>
                    <a:pt x="441" y="2322"/>
                    <a:pt x="2322" y="452"/>
                    <a:pt x="4620" y="452"/>
                  </a:cubicBezTo>
                  <a:close/>
                  <a:moveTo>
                    <a:pt x="4620" y="0"/>
                  </a:moveTo>
                  <a:cubicBezTo>
                    <a:pt x="2072" y="0"/>
                    <a:pt x="0" y="2072"/>
                    <a:pt x="0" y="4620"/>
                  </a:cubicBezTo>
                  <a:lnTo>
                    <a:pt x="0" y="9370"/>
                  </a:lnTo>
                  <a:cubicBezTo>
                    <a:pt x="0" y="11918"/>
                    <a:pt x="2072" y="13990"/>
                    <a:pt x="4620" y="13990"/>
                  </a:cubicBezTo>
                  <a:cubicBezTo>
                    <a:pt x="7168" y="13990"/>
                    <a:pt x="9239" y="11918"/>
                    <a:pt x="9239" y="9370"/>
                  </a:cubicBezTo>
                  <a:lnTo>
                    <a:pt x="9239" y="4620"/>
                  </a:lnTo>
                  <a:cubicBezTo>
                    <a:pt x="9239" y="2072"/>
                    <a:pt x="716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CD49B1-F596-B3CD-FB0D-F89DDB387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59" t="18472" r="58540" b="62546"/>
          <a:stretch/>
        </p:blipFill>
        <p:spPr>
          <a:xfrm>
            <a:off x="3980982" y="1854357"/>
            <a:ext cx="5009973" cy="1734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253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4"/>
          <p:cNvSpPr txBox="1">
            <a:spLocks noGrp="1"/>
          </p:cNvSpPr>
          <p:nvPr>
            <p:ph type="subTitle" idx="1"/>
          </p:nvPr>
        </p:nvSpPr>
        <p:spPr>
          <a:xfrm>
            <a:off x="1183358" y="2106240"/>
            <a:ext cx="7023000" cy="17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.</a:t>
            </a:r>
            <a:endParaRPr sz="1200" dirty="0"/>
          </a:p>
        </p:txBody>
      </p:sp>
      <p:sp>
        <p:nvSpPr>
          <p:cNvPr id="1481" name="Google Shape;1481;p34"/>
          <p:cNvSpPr txBox="1">
            <a:spLocks noGrp="1"/>
          </p:cNvSpPr>
          <p:nvPr>
            <p:ph type="title"/>
          </p:nvPr>
        </p:nvSpPr>
        <p:spPr>
          <a:xfrm>
            <a:off x="2506973" y="678156"/>
            <a:ext cx="7023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Alur </a:t>
            </a:r>
            <a:r>
              <a:rPr lang="en-US" dirty="0" err="1"/>
              <a:t>Kerja</a:t>
            </a:r>
            <a:endParaRPr dirty="0"/>
          </a:p>
        </p:txBody>
      </p:sp>
      <p:grpSp>
        <p:nvGrpSpPr>
          <p:cNvPr id="1482" name="Google Shape;1482;p34"/>
          <p:cNvGrpSpPr/>
          <p:nvPr/>
        </p:nvGrpSpPr>
        <p:grpSpPr>
          <a:xfrm>
            <a:off x="2673463" y="407856"/>
            <a:ext cx="2311900" cy="983175"/>
            <a:chOff x="4147775" y="5441425"/>
            <a:chExt cx="2311900" cy="983175"/>
          </a:xfrm>
        </p:grpSpPr>
        <p:sp>
          <p:nvSpPr>
            <p:cNvPr id="1483" name="Google Shape;1483;p34"/>
            <p:cNvSpPr/>
            <p:nvPr/>
          </p:nvSpPr>
          <p:spPr>
            <a:xfrm>
              <a:off x="4153425" y="5777775"/>
              <a:ext cx="2233050" cy="556050"/>
            </a:xfrm>
            <a:custGeom>
              <a:avLst/>
              <a:gdLst/>
              <a:ahLst/>
              <a:cxnLst/>
              <a:rect l="l" t="t" r="r" b="b"/>
              <a:pathLst>
                <a:path w="89322" h="22242" extrusionOk="0">
                  <a:moveTo>
                    <a:pt x="0" y="1"/>
                  </a:moveTo>
                  <a:lnTo>
                    <a:pt x="0" y="22242"/>
                  </a:lnTo>
                  <a:lnTo>
                    <a:pt x="89321" y="22242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4194200" y="5442025"/>
              <a:ext cx="967700" cy="95575"/>
            </a:xfrm>
            <a:custGeom>
              <a:avLst/>
              <a:gdLst/>
              <a:ahLst/>
              <a:cxnLst/>
              <a:rect l="l" t="t" r="r" b="b"/>
              <a:pathLst>
                <a:path w="38708" h="3823" extrusionOk="0">
                  <a:moveTo>
                    <a:pt x="1" y="0"/>
                  </a:moveTo>
                  <a:lnTo>
                    <a:pt x="1" y="3822"/>
                  </a:lnTo>
                  <a:lnTo>
                    <a:pt x="38708" y="3822"/>
                  </a:lnTo>
                  <a:lnTo>
                    <a:pt x="38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974475" y="5441425"/>
              <a:ext cx="371500" cy="96175"/>
            </a:xfrm>
            <a:custGeom>
              <a:avLst/>
              <a:gdLst/>
              <a:ahLst/>
              <a:cxnLst/>
              <a:rect l="l" t="t" r="r" b="b"/>
              <a:pathLst>
                <a:path w="14860" h="3847" extrusionOk="0">
                  <a:moveTo>
                    <a:pt x="1" y="1"/>
                  </a:moveTo>
                  <a:lnTo>
                    <a:pt x="1" y="3846"/>
                  </a:lnTo>
                  <a:lnTo>
                    <a:pt x="14860" y="3846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34"/>
            <p:cNvGrpSpPr/>
            <p:nvPr/>
          </p:nvGrpSpPr>
          <p:grpSpPr>
            <a:xfrm>
              <a:off x="4147775" y="5441425"/>
              <a:ext cx="2244350" cy="983175"/>
              <a:chOff x="4147775" y="3931700"/>
              <a:chExt cx="2244350" cy="983175"/>
            </a:xfrm>
          </p:grpSpPr>
          <p:grpSp>
            <p:nvGrpSpPr>
              <p:cNvPr id="1487" name="Google Shape;1487;p34"/>
              <p:cNvGrpSpPr/>
              <p:nvPr/>
            </p:nvGrpSpPr>
            <p:grpSpPr>
              <a:xfrm>
                <a:off x="4147775" y="3931700"/>
                <a:ext cx="2244350" cy="983175"/>
                <a:chOff x="4147775" y="3931700"/>
                <a:chExt cx="2244350" cy="983175"/>
              </a:xfrm>
            </p:grpSpPr>
            <p:grpSp>
              <p:nvGrpSpPr>
                <p:cNvPr id="1488" name="Google Shape;1488;p34"/>
                <p:cNvGrpSpPr/>
                <p:nvPr/>
              </p:nvGrpSpPr>
              <p:grpSpPr>
                <a:xfrm>
                  <a:off x="4147775" y="4022200"/>
                  <a:ext cx="2244350" cy="892675"/>
                  <a:chOff x="4147775" y="4022200"/>
                  <a:chExt cx="2244350" cy="892675"/>
                </a:xfrm>
              </p:grpSpPr>
              <p:sp>
                <p:nvSpPr>
                  <p:cNvPr id="1489" name="Google Shape;1489;p34"/>
                  <p:cNvSpPr/>
                  <p:nvPr/>
                </p:nvSpPr>
                <p:spPr>
                  <a:xfrm>
                    <a:off x="5968825" y="4056125"/>
                    <a:ext cx="382525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2239" extrusionOk="0">
                        <a:moveTo>
                          <a:pt x="14860" y="441"/>
                        </a:moveTo>
                        <a:lnTo>
                          <a:pt x="14860" y="1798"/>
                        </a:lnTo>
                        <a:lnTo>
                          <a:pt x="453" y="179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27"/>
                        </a:lnTo>
                        <a:lnTo>
                          <a:pt x="1" y="2013"/>
                        </a:lnTo>
                        <a:lnTo>
                          <a:pt x="227" y="2239"/>
                        </a:lnTo>
                        <a:lnTo>
                          <a:pt x="15086" y="2239"/>
                        </a:lnTo>
                        <a:lnTo>
                          <a:pt x="15300" y="2013"/>
                        </a:lnTo>
                        <a:lnTo>
                          <a:pt x="15300" y="227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0" name="Google Shape;1490;p34"/>
                  <p:cNvSpPr/>
                  <p:nvPr/>
                </p:nvSpPr>
                <p:spPr>
                  <a:xfrm>
                    <a:off x="5968825" y="4101075"/>
                    <a:ext cx="382525" cy="20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8109" extrusionOk="0">
                        <a:moveTo>
                          <a:pt x="14860" y="441"/>
                        </a:moveTo>
                        <a:lnTo>
                          <a:pt x="14860" y="7668"/>
                        </a:lnTo>
                        <a:lnTo>
                          <a:pt x="453" y="766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15"/>
                        </a:lnTo>
                        <a:lnTo>
                          <a:pt x="1" y="7894"/>
                        </a:lnTo>
                        <a:lnTo>
                          <a:pt x="227" y="8108"/>
                        </a:lnTo>
                        <a:lnTo>
                          <a:pt x="15086" y="8108"/>
                        </a:lnTo>
                        <a:lnTo>
                          <a:pt x="15300" y="7894"/>
                        </a:lnTo>
                        <a:lnTo>
                          <a:pt x="15300" y="215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1" name="Google Shape;1491;p34"/>
                  <p:cNvSpPr/>
                  <p:nvPr/>
                </p:nvSpPr>
                <p:spPr>
                  <a:xfrm>
                    <a:off x="4188550" y="4056125"/>
                    <a:ext cx="979000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0" h="2239" extrusionOk="0">
                        <a:moveTo>
                          <a:pt x="38708" y="441"/>
                        </a:moveTo>
                        <a:lnTo>
                          <a:pt x="38708" y="1798"/>
                        </a:lnTo>
                        <a:lnTo>
                          <a:pt x="441" y="1798"/>
                        </a:lnTo>
                        <a:lnTo>
                          <a:pt x="441" y="441"/>
                        </a:lnTo>
                        <a:close/>
                        <a:moveTo>
                          <a:pt x="227" y="0"/>
                        </a:moveTo>
                        <a:lnTo>
                          <a:pt x="0" y="227"/>
                        </a:lnTo>
                        <a:lnTo>
                          <a:pt x="0" y="2013"/>
                        </a:lnTo>
                        <a:lnTo>
                          <a:pt x="227" y="2239"/>
                        </a:lnTo>
                        <a:lnTo>
                          <a:pt x="38934" y="2239"/>
                        </a:lnTo>
                        <a:lnTo>
                          <a:pt x="39160" y="2013"/>
                        </a:lnTo>
                        <a:lnTo>
                          <a:pt x="39160" y="227"/>
                        </a:lnTo>
                        <a:lnTo>
                          <a:pt x="389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2" name="Google Shape;1492;p34"/>
                  <p:cNvSpPr/>
                  <p:nvPr/>
                </p:nvSpPr>
                <p:spPr>
                  <a:xfrm>
                    <a:off x="4147775" y="4022200"/>
                    <a:ext cx="2244350" cy="89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74" h="35707" extrusionOk="0">
                        <a:moveTo>
                          <a:pt x="89321" y="453"/>
                        </a:moveTo>
                        <a:lnTo>
                          <a:pt x="89321" y="35266"/>
                        </a:lnTo>
                        <a:lnTo>
                          <a:pt x="453" y="35266"/>
                        </a:lnTo>
                        <a:lnTo>
                          <a:pt x="453" y="5096"/>
                        </a:lnTo>
                        <a:lnTo>
                          <a:pt x="45387" y="5096"/>
                        </a:lnTo>
                        <a:lnTo>
                          <a:pt x="45589" y="4977"/>
                        </a:lnTo>
                        <a:lnTo>
                          <a:pt x="47744" y="453"/>
                        </a:lnTo>
                        <a:close/>
                        <a:moveTo>
                          <a:pt x="47601" y="0"/>
                        </a:moveTo>
                        <a:lnTo>
                          <a:pt x="47399" y="131"/>
                        </a:lnTo>
                        <a:lnTo>
                          <a:pt x="45244" y="4655"/>
                        </a:lnTo>
                        <a:lnTo>
                          <a:pt x="226" y="4655"/>
                        </a:lnTo>
                        <a:lnTo>
                          <a:pt x="0" y="4870"/>
                        </a:lnTo>
                        <a:lnTo>
                          <a:pt x="0" y="35493"/>
                        </a:lnTo>
                        <a:lnTo>
                          <a:pt x="226" y="35707"/>
                        </a:lnTo>
                        <a:lnTo>
                          <a:pt x="89547" y="35707"/>
                        </a:lnTo>
                        <a:lnTo>
                          <a:pt x="89773" y="35481"/>
                        </a:lnTo>
                        <a:lnTo>
                          <a:pt x="89773" y="226"/>
                        </a:lnTo>
                        <a:lnTo>
                          <a:pt x="895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3" name="Google Shape;1493;p34"/>
                <p:cNvGrpSpPr/>
                <p:nvPr/>
              </p:nvGrpSpPr>
              <p:grpSpPr>
                <a:xfrm>
                  <a:off x="5968825" y="3931700"/>
                  <a:ext cx="382525" cy="96175"/>
                  <a:chOff x="5968825" y="3931700"/>
                  <a:chExt cx="382525" cy="96175"/>
                </a:xfrm>
              </p:grpSpPr>
              <p:sp>
                <p:nvSpPr>
                  <p:cNvPr id="1494" name="Google Shape;1494;p34"/>
                  <p:cNvSpPr/>
                  <p:nvPr/>
                </p:nvSpPr>
                <p:spPr>
                  <a:xfrm>
                    <a:off x="5968825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5" name="Google Shape;1495;p34"/>
                  <p:cNvSpPr/>
                  <p:nvPr/>
                </p:nvSpPr>
                <p:spPr>
                  <a:xfrm>
                    <a:off x="60221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34"/>
                  <p:cNvSpPr/>
                  <p:nvPr/>
                </p:nvSpPr>
                <p:spPr>
                  <a:xfrm>
                    <a:off x="6075100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7" name="Google Shape;1497;p34"/>
                  <p:cNvSpPr/>
                  <p:nvPr/>
                </p:nvSpPr>
                <p:spPr>
                  <a:xfrm>
                    <a:off x="612807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8" name="Google Shape;1498;p34"/>
                  <p:cNvSpPr/>
                  <p:nvPr/>
                </p:nvSpPr>
                <p:spPr>
                  <a:xfrm>
                    <a:off x="6181050" y="3931700"/>
                    <a:ext cx="113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34"/>
                  <p:cNvSpPr/>
                  <p:nvPr/>
                </p:nvSpPr>
                <p:spPr>
                  <a:xfrm>
                    <a:off x="6234050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52" y="3846"/>
                        </a:lnTo>
                        <a:lnTo>
                          <a:pt x="45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34"/>
                  <p:cNvSpPr/>
                  <p:nvPr/>
                </p:nvSpPr>
                <p:spPr>
                  <a:xfrm>
                    <a:off x="628732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34"/>
                  <p:cNvSpPr/>
                  <p:nvPr/>
                </p:nvSpPr>
                <p:spPr>
                  <a:xfrm>
                    <a:off x="63403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02" name="Google Shape;1502;p34"/>
              <p:cNvSpPr/>
              <p:nvPr/>
            </p:nvSpPr>
            <p:spPr>
              <a:xfrm>
                <a:off x="4147775" y="4022200"/>
                <a:ext cx="1449600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57984" h="6311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0" y="6310"/>
                    </a:lnTo>
                    <a:lnTo>
                      <a:pt x="453" y="6310"/>
                    </a:lnTo>
                    <a:lnTo>
                      <a:pt x="453" y="453"/>
                    </a:lnTo>
                    <a:lnTo>
                      <a:pt x="57984" y="453"/>
                    </a:lnTo>
                    <a:lnTo>
                      <a:pt x="579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5859875" y="5537275"/>
              <a:ext cx="599800" cy="305125"/>
              <a:chOff x="5859875" y="4027550"/>
              <a:chExt cx="599800" cy="305125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58598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192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6106950" y="40278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0" y="0"/>
                    </a:moveTo>
                    <a:lnTo>
                      <a:pt x="0" y="11990"/>
                    </a:lnTo>
                    <a:lnTo>
                      <a:pt x="393" y="12192"/>
                    </a:lnTo>
                    <a:lnTo>
                      <a:pt x="6215" y="191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600812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0" y="0"/>
                    </a:moveTo>
                    <a:lnTo>
                      <a:pt x="0" y="12002"/>
                    </a:lnTo>
                    <a:lnTo>
                      <a:pt x="393" y="12204"/>
                    </a:lnTo>
                    <a:lnTo>
                      <a:pt x="6215" y="203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5958700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1" y="0"/>
                    </a:moveTo>
                    <a:lnTo>
                      <a:pt x="1" y="12002"/>
                    </a:lnTo>
                    <a:lnTo>
                      <a:pt x="394" y="12204"/>
                    </a:lnTo>
                    <a:lnTo>
                      <a:pt x="6216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62548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0" y="12002"/>
                    </a:lnTo>
                    <a:lnTo>
                      <a:pt x="405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5909300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1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62054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2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6156050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5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6057225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63042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34"/>
            <p:cNvSpPr/>
            <p:nvPr/>
          </p:nvSpPr>
          <p:spPr>
            <a:xfrm>
              <a:off x="4153425" y="58024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4153425" y="62980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5195225" y="5673825"/>
              <a:ext cx="641175" cy="584175"/>
            </a:xfrm>
            <a:custGeom>
              <a:avLst/>
              <a:gdLst/>
              <a:ahLst/>
              <a:cxnLst/>
              <a:rect l="l" t="t" r="r" b="b"/>
              <a:pathLst>
                <a:path w="25647" h="23367" extrusionOk="0">
                  <a:moveTo>
                    <a:pt x="12819" y="0"/>
                  </a:moveTo>
                  <a:cubicBezTo>
                    <a:pt x="9829" y="0"/>
                    <a:pt x="6840" y="1140"/>
                    <a:pt x="4560" y="3421"/>
                  </a:cubicBezTo>
                  <a:cubicBezTo>
                    <a:pt x="0" y="7981"/>
                    <a:pt x="0" y="15386"/>
                    <a:pt x="4560" y="19946"/>
                  </a:cubicBezTo>
                  <a:cubicBezTo>
                    <a:pt x="6840" y="22226"/>
                    <a:pt x="9829" y="23366"/>
                    <a:pt x="12819" y="23366"/>
                  </a:cubicBezTo>
                  <a:cubicBezTo>
                    <a:pt x="15809" y="23366"/>
                    <a:pt x="18800" y="22226"/>
                    <a:pt x="21086" y="19946"/>
                  </a:cubicBezTo>
                  <a:cubicBezTo>
                    <a:pt x="25646" y="15386"/>
                    <a:pt x="25646" y="7981"/>
                    <a:pt x="21086" y="3421"/>
                  </a:cubicBezTo>
                  <a:cubicBezTo>
                    <a:pt x="18800" y="1140"/>
                    <a:pt x="15809" y="0"/>
                    <a:pt x="1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5244025" y="5693850"/>
              <a:ext cx="543850" cy="543825"/>
            </a:xfrm>
            <a:custGeom>
              <a:avLst/>
              <a:gdLst/>
              <a:ahLst/>
              <a:cxnLst/>
              <a:rect l="l" t="t" r="r" b="b"/>
              <a:pathLst>
                <a:path w="21754" h="21753" extrusionOk="0">
                  <a:moveTo>
                    <a:pt x="10871" y="441"/>
                  </a:moveTo>
                  <a:cubicBezTo>
                    <a:pt x="16622" y="441"/>
                    <a:pt x="21301" y="5120"/>
                    <a:pt x="21301" y="10882"/>
                  </a:cubicBezTo>
                  <a:cubicBezTo>
                    <a:pt x="21301" y="16633"/>
                    <a:pt x="16622" y="21312"/>
                    <a:pt x="10871" y="21312"/>
                  </a:cubicBezTo>
                  <a:cubicBezTo>
                    <a:pt x="5121" y="21312"/>
                    <a:pt x="441" y="16633"/>
                    <a:pt x="441" y="10882"/>
                  </a:cubicBezTo>
                  <a:cubicBezTo>
                    <a:pt x="441" y="5120"/>
                    <a:pt x="5121" y="441"/>
                    <a:pt x="10871" y="441"/>
                  </a:cubicBezTo>
                  <a:close/>
                  <a:moveTo>
                    <a:pt x="10871" y="0"/>
                  </a:moveTo>
                  <a:cubicBezTo>
                    <a:pt x="4871" y="0"/>
                    <a:pt x="1" y="4882"/>
                    <a:pt x="1" y="10882"/>
                  </a:cubicBezTo>
                  <a:cubicBezTo>
                    <a:pt x="1" y="16871"/>
                    <a:pt x="4871" y="21753"/>
                    <a:pt x="10871" y="21753"/>
                  </a:cubicBezTo>
                  <a:cubicBezTo>
                    <a:pt x="16872" y="21753"/>
                    <a:pt x="21754" y="16871"/>
                    <a:pt x="21754" y="10882"/>
                  </a:cubicBezTo>
                  <a:cubicBezTo>
                    <a:pt x="21754" y="4882"/>
                    <a:pt x="16872" y="0"/>
                    <a:pt x="10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8" name="Google Shape;1518;p34"/>
            <p:cNvGrpSpPr/>
            <p:nvPr/>
          </p:nvGrpSpPr>
          <p:grpSpPr>
            <a:xfrm>
              <a:off x="4452575" y="5739075"/>
              <a:ext cx="1506450" cy="460500"/>
              <a:chOff x="4452575" y="4229350"/>
              <a:chExt cx="1506450" cy="460500"/>
            </a:xfrm>
          </p:grpSpPr>
          <p:grpSp>
            <p:nvGrpSpPr>
              <p:cNvPr id="1519" name="Google Shape;1519;p34"/>
              <p:cNvGrpSpPr/>
              <p:nvPr/>
            </p:nvGrpSpPr>
            <p:grpSpPr>
              <a:xfrm>
                <a:off x="5288975" y="4229350"/>
                <a:ext cx="453650" cy="453375"/>
                <a:chOff x="5288975" y="4229350"/>
                <a:chExt cx="453650" cy="453375"/>
              </a:xfrm>
            </p:grpSpPr>
            <p:sp>
              <p:nvSpPr>
                <p:cNvPr id="1520" name="Google Shape;1520;p34"/>
                <p:cNvSpPr/>
                <p:nvPr/>
              </p:nvSpPr>
              <p:spPr>
                <a:xfrm>
                  <a:off x="5288975" y="4229350"/>
                  <a:ext cx="453650" cy="4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6" h="18135" extrusionOk="0">
                      <a:moveTo>
                        <a:pt x="9073" y="441"/>
                      </a:moveTo>
                      <a:cubicBezTo>
                        <a:pt x="13824" y="441"/>
                        <a:pt x="17693" y="4311"/>
                        <a:pt x="17693" y="9062"/>
                      </a:cubicBezTo>
                      <a:cubicBezTo>
                        <a:pt x="17693" y="13824"/>
                        <a:pt x="13824" y="17694"/>
                        <a:pt x="9073" y="17694"/>
                      </a:cubicBezTo>
                      <a:cubicBezTo>
                        <a:pt x="4323" y="17694"/>
                        <a:pt x="453" y="13824"/>
                        <a:pt x="453" y="9062"/>
                      </a:cubicBezTo>
                      <a:cubicBezTo>
                        <a:pt x="453" y="4311"/>
                        <a:pt x="4323" y="441"/>
                        <a:pt x="9073" y="441"/>
                      </a:cubicBezTo>
                      <a:close/>
                      <a:moveTo>
                        <a:pt x="9073" y="1"/>
                      </a:moveTo>
                      <a:cubicBezTo>
                        <a:pt x="4073" y="1"/>
                        <a:pt x="1" y="4073"/>
                        <a:pt x="1" y="9073"/>
                      </a:cubicBezTo>
                      <a:cubicBezTo>
                        <a:pt x="1" y="14062"/>
                        <a:pt x="4073" y="18134"/>
                        <a:pt x="9073" y="18134"/>
                      </a:cubicBezTo>
                      <a:cubicBezTo>
                        <a:pt x="14074" y="18134"/>
                        <a:pt x="18146" y="14074"/>
                        <a:pt x="18146" y="9073"/>
                      </a:cubicBezTo>
                      <a:cubicBezTo>
                        <a:pt x="18146" y="4073"/>
                        <a:pt x="14074" y="1"/>
                        <a:pt x="90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5356850" y="4297225"/>
                  <a:ext cx="317925" cy="3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2705" extrusionOk="0">
                      <a:moveTo>
                        <a:pt x="6358" y="441"/>
                      </a:moveTo>
                      <a:cubicBezTo>
                        <a:pt x="9621" y="441"/>
                        <a:pt x="12264" y="3096"/>
                        <a:pt x="12264" y="6347"/>
                      </a:cubicBezTo>
                      <a:cubicBezTo>
                        <a:pt x="12264" y="9609"/>
                        <a:pt x="9621" y="12264"/>
                        <a:pt x="6358" y="12264"/>
                      </a:cubicBezTo>
                      <a:cubicBezTo>
                        <a:pt x="3096" y="12264"/>
                        <a:pt x="453" y="9609"/>
                        <a:pt x="453" y="6347"/>
                      </a:cubicBezTo>
                      <a:cubicBezTo>
                        <a:pt x="453" y="3096"/>
                        <a:pt x="3108" y="441"/>
                        <a:pt x="6358" y="441"/>
                      </a:cubicBezTo>
                      <a:close/>
                      <a:moveTo>
                        <a:pt x="6358" y="1"/>
                      </a:moveTo>
                      <a:cubicBezTo>
                        <a:pt x="2858" y="1"/>
                        <a:pt x="0" y="2846"/>
                        <a:pt x="0" y="6347"/>
                      </a:cubicBezTo>
                      <a:cubicBezTo>
                        <a:pt x="0" y="9859"/>
                        <a:pt x="2858" y="12704"/>
                        <a:pt x="6358" y="12704"/>
                      </a:cubicBezTo>
                      <a:cubicBezTo>
                        <a:pt x="9859" y="12704"/>
                        <a:pt x="12716" y="9859"/>
                        <a:pt x="12716" y="6347"/>
                      </a:cubicBezTo>
                      <a:cubicBezTo>
                        <a:pt x="12716" y="2846"/>
                        <a:pt x="9859" y="1"/>
                        <a:pt x="6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5296725" y="4236800"/>
                  <a:ext cx="438175" cy="4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7" h="17539" extrusionOk="0">
                      <a:moveTo>
                        <a:pt x="8763" y="1"/>
                      </a:moveTo>
                      <a:cubicBezTo>
                        <a:pt x="8597" y="1"/>
                        <a:pt x="8430" y="12"/>
                        <a:pt x="8263" y="24"/>
                      </a:cubicBezTo>
                      <a:lnTo>
                        <a:pt x="8406" y="2548"/>
                      </a:lnTo>
                      <a:cubicBezTo>
                        <a:pt x="8525" y="2537"/>
                        <a:pt x="8644" y="2537"/>
                        <a:pt x="8763" y="2537"/>
                      </a:cubicBezTo>
                      <a:lnTo>
                        <a:pt x="8787" y="2537"/>
                      </a:lnTo>
                      <a:lnTo>
                        <a:pt x="8787" y="1"/>
                      </a:lnTo>
                      <a:close/>
                      <a:moveTo>
                        <a:pt x="10549" y="179"/>
                      </a:moveTo>
                      <a:lnTo>
                        <a:pt x="10037" y="2668"/>
                      </a:lnTo>
                      <a:cubicBezTo>
                        <a:pt x="10156" y="2691"/>
                        <a:pt x="10275" y="2715"/>
                        <a:pt x="10394" y="2751"/>
                      </a:cubicBezTo>
                      <a:lnTo>
                        <a:pt x="11061" y="310"/>
                      </a:lnTo>
                      <a:cubicBezTo>
                        <a:pt x="10894" y="262"/>
                        <a:pt x="10716" y="215"/>
                        <a:pt x="10549" y="179"/>
                      </a:cubicBezTo>
                      <a:close/>
                      <a:moveTo>
                        <a:pt x="6525" y="298"/>
                      </a:moveTo>
                      <a:cubicBezTo>
                        <a:pt x="6358" y="334"/>
                        <a:pt x="6180" y="393"/>
                        <a:pt x="6013" y="441"/>
                      </a:cubicBezTo>
                      <a:lnTo>
                        <a:pt x="6811" y="2846"/>
                      </a:lnTo>
                      <a:cubicBezTo>
                        <a:pt x="6930" y="2810"/>
                        <a:pt x="7049" y="2775"/>
                        <a:pt x="7168" y="2739"/>
                      </a:cubicBezTo>
                      <a:lnTo>
                        <a:pt x="6525" y="298"/>
                      </a:lnTo>
                      <a:close/>
                      <a:moveTo>
                        <a:pt x="12704" y="941"/>
                      </a:moveTo>
                      <a:lnTo>
                        <a:pt x="11561" y="3191"/>
                      </a:lnTo>
                      <a:cubicBezTo>
                        <a:pt x="11680" y="3251"/>
                        <a:pt x="11787" y="3310"/>
                        <a:pt x="11895" y="3382"/>
                      </a:cubicBezTo>
                      <a:lnTo>
                        <a:pt x="13169" y="1191"/>
                      </a:lnTo>
                      <a:cubicBezTo>
                        <a:pt x="13026" y="1108"/>
                        <a:pt x="12859" y="1013"/>
                        <a:pt x="12704" y="941"/>
                      </a:cubicBezTo>
                      <a:close/>
                      <a:moveTo>
                        <a:pt x="4406" y="1167"/>
                      </a:moveTo>
                      <a:cubicBezTo>
                        <a:pt x="4263" y="1251"/>
                        <a:pt x="4108" y="1346"/>
                        <a:pt x="3953" y="1441"/>
                      </a:cubicBezTo>
                      <a:lnTo>
                        <a:pt x="5346" y="3561"/>
                      </a:lnTo>
                      <a:cubicBezTo>
                        <a:pt x="5453" y="3489"/>
                        <a:pt x="5560" y="3418"/>
                        <a:pt x="5668" y="3358"/>
                      </a:cubicBezTo>
                      <a:lnTo>
                        <a:pt x="4406" y="1167"/>
                      </a:lnTo>
                      <a:close/>
                      <a:moveTo>
                        <a:pt x="14597" y="2227"/>
                      </a:moveTo>
                      <a:lnTo>
                        <a:pt x="12919" y="4108"/>
                      </a:lnTo>
                      <a:cubicBezTo>
                        <a:pt x="13002" y="4192"/>
                        <a:pt x="13097" y="4287"/>
                        <a:pt x="13192" y="4370"/>
                      </a:cubicBezTo>
                      <a:lnTo>
                        <a:pt x="14978" y="2584"/>
                      </a:lnTo>
                      <a:cubicBezTo>
                        <a:pt x="14859" y="2465"/>
                        <a:pt x="14728" y="2346"/>
                        <a:pt x="14597" y="2227"/>
                      </a:cubicBezTo>
                      <a:close/>
                      <a:moveTo>
                        <a:pt x="2596" y="2548"/>
                      </a:moveTo>
                      <a:cubicBezTo>
                        <a:pt x="2465" y="2668"/>
                        <a:pt x="2346" y="2799"/>
                        <a:pt x="2227" y="2929"/>
                      </a:cubicBezTo>
                      <a:lnTo>
                        <a:pt x="4108" y="4620"/>
                      </a:lnTo>
                      <a:cubicBezTo>
                        <a:pt x="4191" y="4525"/>
                        <a:pt x="4287" y="4430"/>
                        <a:pt x="4370" y="4346"/>
                      </a:cubicBezTo>
                      <a:lnTo>
                        <a:pt x="2596" y="2548"/>
                      </a:lnTo>
                      <a:close/>
                      <a:moveTo>
                        <a:pt x="16086" y="3953"/>
                      </a:moveTo>
                      <a:lnTo>
                        <a:pt x="13978" y="5346"/>
                      </a:lnTo>
                      <a:cubicBezTo>
                        <a:pt x="14050" y="5454"/>
                        <a:pt x="14109" y="5561"/>
                        <a:pt x="14181" y="5668"/>
                      </a:cubicBezTo>
                      <a:lnTo>
                        <a:pt x="16371" y="4406"/>
                      </a:lnTo>
                      <a:cubicBezTo>
                        <a:pt x="16276" y="4251"/>
                        <a:pt x="16193" y="4108"/>
                        <a:pt x="16086" y="3953"/>
                      </a:cubicBezTo>
                      <a:close/>
                      <a:moveTo>
                        <a:pt x="1191" y="4358"/>
                      </a:moveTo>
                      <a:cubicBezTo>
                        <a:pt x="1108" y="4501"/>
                        <a:pt x="1012" y="4668"/>
                        <a:pt x="941" y="4823"/>
                      </a:cubicBezTo>
                      <a:lnTo>
                        <a:pt x="3191" y="5966"/>
                      </a:lnTo>
                      <a:cubicBezTo>
                        <a:pt x="3251" y="5847"/>
                        <a:pt x="3310" y="5739"/>
                        <a:pt x="3382" y="5632"/>
                      </a:cubicBezTo>
                      <a:lnTo>
                        <a:pt x="1191" y="4358"/>
                      </a:lnTo>
                      <a:close/>
                      <a:moveTo>
                        <a:pt x="17086" y="6013"/>
                      </a:moveTo>
                      <a:lnTo>
                        <a:pt x="14693" y="6811"/>
                      </a:lnTo>
                      <a:cubicBezTo>
                        <a:pt x="14728" y="6930"/>
                        <a:pt x="14764" y="7049"/>
                        <a:pt x="14800" y="7168"/>
                      </a:cubicBezTo>
                      <a:lnTo>
                        <a:pt x="17241" y="6525"/>
                      </a:lnTo>
                      <a:cubicBezTo>
                        <a:pt x="17193" y="6347"/>
                        <a:pt x="17145" y="6180"/>
                        <a:pt x="17086" y="6013"/>
                      </a:cubicBezTo>
                      <a:close/>
                      <a:moveTo>
                        <a:pt x="310" y="6466"/>
                      </a:moveTo>
                      <a:cubicBezTo>
                        <a:pt x="262" y="6632"/>
                        <a:pt x="215" y="6811"/>
                        <a:pt x="179" y="6978"/>
                      </a:cubicBezTo>
                      <a:lnTo>
                        <a:pt x="2655" y="7501"/>
                      </a:lnTo>
                      <a:cubicBezTo>
                        <a:pt x="2691" y="7370"/>
                        <a:pt x="2715" y="7251"/>
                        <a:pt x="2751" y="7132"/>
                      </a:cubicBezTo>
                      <a:lnTo>
                        <a:pt x="310" y="6466"/>
                      </a:lnTo>
                      <a:close/>
                      <a:moveTo>
                        <a:pt x="17514" y="8263"/>
                      </a:moveTo>
                      <a:lnTo>
                        <a:pt x="14990" y="8406"/>
                      </a:lnTo>
                      <a:cubicBezTo>
                        <a:pt x="15002" y="8525"/>
                        <a:pt x="15002" y="8644"/>
                        <a:pt x="15002" y="8775"/>
                      </a:cubicBezTo>
                      <a:lnTo>
                        <a:pt x="15002" y="8787"/>
                      </a:lnTo>
                      <a:lnTo>
                        <a:pt x="17526" y="8787"/>
                      </a:lnTo>
                      <a:lnTo>
                        <a:pt x="17526" y="8775"/>
                      </a:lnTo>
                      <a:cubicBezTo>
                        <a:pt x="17526" y="8597"/>
                        <a:pt x="17526" y="8430"/>
                        <a:pt x="17514" y="8263"/>
                      </a:cubicBezTo>
                      <a:close/>
                      <a:moveTo>
                        <a:pt x="0" y="8740"/>
                      </a:moveTo>
                      <a:lnTo>
                        <a:pt x="0" y="8775"/>
                      </a:lnTo>
                      <a:cubicBezTo>
                        <a:pt x="0" y="8942"/>
                        <a:pt x="0" y="9121"/>
                        <a:pt x="12" y="9299"/>
                      </a:cubicBezTo>
                      <a:lnTo>
                        <a:pt x="2548" y="9145"/>
                      </a:lnTo>
                      <a:cubicBezTo>
                        <a:pt x="2536" y="9025"/>
                        <a:pt x="2536" y="8894"/>
                        <a:pt x="2536" y="8775"/>
                      </a:cubicBezTo>
                      <a:lnTo>
                        <a:pt x="2536" y="8740"/>
                      </a:lnTo>
                      <a:close/>
                      <a:moveTo>
                        <a:pt x="14871" y="10037"/>
                      </a:moveTo>
                      <a:cubicBezTo>
                        <a:pt x="14847" y="10157"/>
                        <a:pt x="14824" y="10276"/>
                        <a:pt x="14788" y="10395"/>
                      </a:cubicBezTo>
                      <a:lnTo>
                        <a:pt x="17229" y="11061"/>
                      </a:lnTo>
                      <a:cubicBezTo>
                        <a:pt x="17276" y="10883"/>
                        <a:pt x="17312" y="10716"/>
                        <a:pt x="17348" y="10538"/>
                      </a:cubicBezTo>
                      <a:lnTo>
                        <a:pt x="14871" y="10037"/>
                      </a:lnTo>
                      <a:close/>
                      <a:moveTo>
                        <a:pt x="2739" y="10383"/>
                      </a:moveTo>
                      <a:lnTo>
                        <a:pt x="298" y="11038"/>
                      </a:lnTo>
                      <a:cubicBezTo>
                        <a:pt x="346" y="11204"/>
                        <a:pt x="393" y="11371"/>
                        <a:pt x="453" y="11550"/>
                      </a:cubicBezTo>
                      <a:lnTo>
                        <a:pt x="2846" y="10752"/>
                      </a:lnTo>
                      <a:cubicBezTo>
                        <a:pt x="2810" y="10621"/>
                        <a:pt x="2774" y="10502"/>
                        <a:pt x="2739" y="10383"/>
                      </a:cubicBezTo>
                      <a:close/>
                      <a:moveTo>
                        <a:pt x="14335" y="11561"/>
                      </a:moveTo>
                      <a:cubicBezTo>
                        <a:pt x="14288" y="11681"/>
                        <a:pt x="14228" y="11788"/>
                        <a:pt x="14157" y="11895"/>
                      </a:cubicBezTo>
                      <a:lnTo>
                        <a:pt x="16348" y="13169"/>
                      </a:lnTo>
                      <a:cubicBezTo>
                        <a:pt x="16443" y="13014"/>
                        <a:pt x="16526" y="12859"/>
                        <a:pt x="16598" y="12704"/>
                      </a:cubicBezTo>
                      <a:lnTo>
                        <a:pt x="14335" y="11561"/>
                      </a:lnTo>
                      <a:close/>
                      <a:moveTo>
                        <a:pt x="3358" y="11883"/>
                      </a:moveTo>
                      <a:lnTo>
                        <a:pt x="1167" y="13157"/>
                      </a:lnTo>
                      <a:cubicBezTo>
                        <a:pt x="1262" y="13300"/>
                        <a:pt x="1358" y="13455"/>
                        <a:pt x="1453" y="13597"/>
                      </a:cubicBezTo>
                      <a:lnTo>
                        <a:pt x="3560" y="12204"/>
                      </a:lnTo>
                      <a:cubicBezTo>
                        <a:pt x="3489" y="12097"/>
                        <a:pt x="3429" y="11990"/>
                        <a:pt x="3358" y="11883"/>
                      </a:cubicBezTo>
                      <a:close/>
                      <a:moveTo>
                        <a:pt x="13431" y="12919"/>
                      </a:moveTo>
                      <a:cubicBezTo>
                        <a:pt x="13347" y="13002"/>
                        <a:pt x="13252" y="13097"/>
                        <a:pt x="13169" y="13193"/>
                      </a:cubicBezTo>
                      <a:lnTo>
                        <a:pt x="14955" y="14979"/>
                      </a:lnTo>
                      <a:cubicBezTo>
                        <a:pt x="15085" y="14860"/>
                        <a:pt x="15205" y="14729"/>
                        <a:pt x="15312" y="14598"/>
                      </a:cubicBezTo>
                      <a:lnTo>
                        <a:pt x="13431" y="12919"/>
                      </a:lnTo>
                      <a:close/>
                      <a:moveTo>
                        <a:pt x="4358" y="13181"/>
                      </a:moveTo>
                      <a:lnTo>
                        <a:pt x="2560" y="14967"/>
                      </a:lnTo>
                      <a:cubicBezTo>
                        <a:pt x="2691" y="15086"/>
                        <a:pt x="2822" y="15217"/>
                        <a:pt x="2953" y="15324"/>
                      </a:cubicBezTo>
                      <a:lnTo>
                        <a:pt x="4632" y="13431"/>
                      </a:lnTo>
                      <a:cubicBezTo>
                        <a:pt x="4537" y="13347"/>
                        <a:pt x="4441" y="13264"/>
                        <a:pt x="4358" y="13181"/>
                      </a:cubicBezTo>
                      <a:close/>
                      <a:moveTo>
                        <a:pt x="12192" y="13978"/>
                      </a:moveTo>
                      <a:cubicBezTo>
                        <a:pt x="12097" y="14050"/>
                        <a:pt x="11978" y="14109"/>
                        <a:pt x="11871" y="14181"/>
                      </a:cubicBezTo>
                      <a:lnTo>
                        <a:pt x="13145" y="16372"/>
                      </a:lnTo>
                      <a:cubicBezTo>
                        <a:pt x="13288" y="16276"/>
                        <a:pt x="13442" y="16193"/>
                        <a:pt x="13585" y="16086"/>
                      </a:cubicBezTo>
                      <a:lnTo>
                        <a:pt x="12192" y="13978"/>
                      </a:lnTo>
                      <a:close/>
                      <a:moveTo>
                        <a:pt x="5644" y="14169"/>
                      </a:moveTo>
                      <a:lnTo>
                        <a:pt x="4382" y="16360"/>
                      </a:lnTo>
                      <a:cubicBezTo>
                        <a:pt x="4525" y="16443"/>
                        <a:pt x="4691" y="16526"/>
                        <a:pt x="4846" y="16610"/>
                      </a:cubicBezTo>
                      <a:lnTo>
                        <a:pt x="5977" y="14348"/>
                      </a:lnTo>
                      <a:cubicBezTo>
                        <a:pt x="5858" y="14288"/>
                        <a:pt x="5751" y="14228"/>
                        <a:pt x="5644" y="14169"/>
                      </a:cubicBezTo>
                      <a:close/>
                      <a:moveTo>
                        <a:pt x="10728" y="14693"/>
                      </a:moveTo>
                      <a:cubicBezTo>
                        <a:pt x="10609" y="14729"/>
                        <a:pt x="10490" y="14764"/>
                        <a:pt x="10371" y="14800"/>
                      </a:cubicBezTo>
                      <a:lnTo>
                        <a:pt x="11025" y="17241"/>
                      </a:lnTo>
                      <a:cubicBezTo>
                        <a:pt x="11192" y="17193"/>
                        <a:pt x="11359" y="17146"/>
                        <a:pt x="11526" y="17098"/>
                      </a:cubicBezTo>
                      <a:lnTo>
                        <a:pt x="10728" y="14693"/>
                      </a:lnTo>
                      <a:close/>
                      <a:moveTo>
                        <a:pt x="7144" y="14788"/>
                      </a:moveTo>
                      <a:lnTo>
                        <a:pt x="6489" y="17241"/>
                      </a:lnTo>
                      <a:cubicBezTo>
                        <a:pt x="6656" y="17288"/>
                        <a:pt x="6834" y="17324"/>
                        <a:pt x="7001" y="17360"/>
                      </a:cubicBezTo>
                      <a:lnTo>
                        <a:pt x="7513" y="14883"/>
                      </a:lnTo>
                      <a:cubicBezTo>
                        <a:pt x="7394" y="14860"/>
                        <a:pt x="7263" y="14824"/>
                        <a:pt x="7144" y="14788"/>
                      </a:cubicBezTo>
                      <a:close/>
                      <a:moveTo>
                        <a:pt x="9132" y="14990"/>
                      </a:moveTo>
                      <a:cubicBezTo>
                        <a:pt x="9013" y="15002"/>
                        <a:pt x="8882" y="15002"/>
                        <a:pt x="8763" y="15002"/>
                      </a:cubicBezTo>
                      <a:lnTo>
                        <a:pt x="8751" y="15002"/>
                      </a:lnTo>
                      <a:lnTo>
                        <a:pt x="8751" y="16431"/>
                      </a:lnTo>
                      <a:lnTo>
                        <a:pt x="8692" y="17538"/>
                      </a:lnTo>
                      <a:lnTo>
                        <a:pt x="8763" y="17538"/>
                      </a:lnTo>
                      <a:cubicBezTo>
                        <a:pt x="8942" y="17538"/>
                        <a:pt x="9109" y="17527"/>
                        <a:pt x="9287" y="17527"/>
                      </a:cubicBezTo>
                      <a:lnTo>
                        <a:pt x="9132" y="149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5402375" y="4342475"/>
                  <a:ext cx="227150" cy="22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6" h="9085" extrusionOk="0">
                      <a:moveTo>
                        <a:pt x="4537" y="441"/>
                      </a:moveTo>
                      <a:cubicBezTo>
                        <a:pt x="6799" y="441"/>
                        <a:pt x="8633" y="2286"/>
                        <a:pt x="8633" y="4548"/>
                      </a:cubicBezTo>
                      <a:cubicBezTo>
                        <a:pt x="8633" y="6799"/>
                        <a:pt x="6799" y="8644"/>
                        <a:pt x="4537" y="8644"/>
                      </a:cubicBezTo>
                      <a:cubicBezTo>
                        <a:pt x="2275" y="8644"/>
                        <a:pt x="442" y="6799"/>
                        <a:pt x="442" y="4548"/>
                      </a:cubicBezTo>
                      <a:cubicBezTo>
                        <a:pt x="442" y="2286"/>
                        <a:pt x="2275" y="441"/>
                        <a:pt x="4537" y="441"/>
                      </a:cubicBezTo>
                      <a:close/>
                      <a:moveTo>
                        <a:pt x="4537" y="0"/>
                      </a:moveTo>
                      <a:cubicBezTo>
                        <a:pt x="2037" y="0"/>
                        <a:pt x="1" y="2036"/>
                        <a:pt x="1" y="4548"/>
                      </a:cubicBezTo>
                      <a:cubicBezTo>
                        <a:pt x="1" y="7049"/>
                        <a:pt x="2037" y="9085"/>
                        <a:pt x="4537" y="9085"/>
                      </a:cubicBezTo>
                      <a:cubicBezTo>
                        <a:pt x="7049" y="9085"/>
                        <a:pt x="9085" y="7049"/>
                        <a:pt x="9085" y="4548"/>
                      </a:cubicBezTo>
                      <a:cubicBezTo>
                        <a:pt x="9085" y="2036"/>
                        <a:pt x="7038" y="0"/>
                        <a:pt x="4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4" name="Google Shape;1524;p34"/>
              <p:cNvGrpSpPr/>
              <p:nvPr/>
            </p:nvGrpSpPr>
            <p:grpSpPr>
              <a:xfrm>
                <a:off x="4452575" y="4340100"/>
                <a:ext cx="1506450" cy="349750"/>
                <a:chOff x="4452575" y="4340100"/>
                <a:chExt cx="1506450" cy="349750"/>
              </a:xfrm>
            </p:grpSpPr>
            <p:grpSp>
              <p:nvGrpSpPr>
                <p:cNvPr id="1525" name="Google Shape;1525;p34"/>
                <p:cNvGrpSpPr/>
                <p:nvPr/>
              </p:nvGrpSpPr>
              <p:grpSpPr>
                <a:xfrm>
                  <a:off x="5077350" y="4340150"/>
                  <a:ext cx="881675" cy="349700"/>
                  <a:chOff x="5077350" y="4340150"/>
                  <a:chExt cx="881675" cy="349700"/>
                </a:xfrm>
              </p:grpSpPr>
              <p:sp>
                <p:nvSpPr>
                  <p:cNvPr id="1526" name="Google Shape;1526;p34"/>
                  <p:cNvSpPr/>
                  <p:nvPr/>
                </p:nvSpPr>
                <p:spPr>
                  <a:xfrm>
                    <a:off x="5077350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1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20" y="2939"/>
                          <a:pt x="834" y="2713"/>
                          <a:pt x="667" y="2391"/>
                        </a:cubicBezTo>
                        <a:cubicBezTo>
                          <a:pt x="500" y="2082"/>
                          <a:pt x="465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03" y="605"/>
                        </a:cubicBezTo>
                        <a:cubicBezTo>
                          <a:pt x="1405" y="498"/>
                          <a:pt x="1620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1" y="0"/>
                          <a:pt x="1259" y="72"/>
                          <a:pt x="1000" y="212"/>
                        </a:cubicBezTo>
                        <a:cubicBezTo>
                          <a:pt x="584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70" y="3332"/>
                          <a:pt x="1322" y="3463"/>
                        </a:cubicBezTo>
                        <a:cubicBezTo>
                          <a:pt x="1501" y="3522"/>
                          <a:pt x="1667" y="3546"/>
                          <a:pt x="1834" y="3546"/>
                        </a:cubicBezTo>
                        <a:cubicBezTo>
                          <a:pt x="2132" y="3546"/>
                          <a:pt x="2417" y="3475"/>
                          <a:pt x="2667" y="3332"/>
                        </a:cubicBezTo>
                        <a:cubicBezTo>
                          <a:pt x="3537" y="2867"/>
                          <a:pt x="3858" y="1796"/>
                          <a:pt x="3394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34"/>
                  <p:cNvSpPr/>
                  <p:nvPr/>
                </p:nvSpPr>
                <p:spPr>
                  <a:xfrm>
                    <a:off x="5077350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3" y="701"/>
                          <a:pt x="3001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8" y="3073"/>
                          <a:pt x="1453" y="3035"/>
                        </a:cubicBezTo>
                        <a:cubicBezTo>
                          <a:pt x="1120" y="2928"/>
                          <a:pt x="834" y="2701"/>
                          <a:pt x="667" y="2392"/>
                        </a:cubicBezTo>
                        <a:cubicBezTo>
                          <a:pt x="500" y="2082"/>
                          <a:pt x="465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5" y="606"/>
                        </a:cubicBezTo>
                        <a:cubicBezTo>
                          <a:pt x="1405" y="499"/>
                          <a:pt x="1620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4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70" y="3332"/>
                          <a:pt x="1322" y="3463"/>
                        </a:cubicBezTo>
                        <a:cubicBezTo>
                          <a:pt x="1501" y="3511"/>
                          <a:pt x="1667" y="3535"/>
                          <a:pt x="1834" y="3535"/>
                        </a:cubicBezTo>
                        <a:cubicBezTo>
                          <a:pt x="2132" y="3535"/>
                          <a:pt x="2417" y="3463"/>
                          <a:pt x="2667" y="3332"/>
                        </a:cubicBezTo>
                        <a:cubicBezTo>
                          <a:pt x="3537" y="2868"/>
                          <a:pt x="3858" y="1797"/>
                          <a:pt x="3394" y="927"/>
                        </a:cubicBezTo>
                        <a:cubicBezTo>
                          <a:pt x="3074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34"/>
                  <p:cNvSpPr/>
                  <p:nvPr/>
                </p:nvSpPr>
                <p:spPr>
                  <a:xfrm>
                    <a:off x="5862575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0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19" y="2939"/>
                          <a:pt x="833" y="2713"/>
                          <a:pt x="667" y="2391"/>
                        </a:cubicBezTo>
                        <a:cubicBezTo>
                          <a:pt x="500" y="2082"/>
                          <a:pt x="464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14" y="605"/>
                        </a:cubicBezTo>
                        <a:cubicBezTo>
                          <a:pt x="1405" y="498"/>
                          <a:pt x="1619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0" y="0"/>
                          <a:pt x="1259" y="72"/>
                          <a:pt x="1000" y="212"/>
                        </a:cubicBezTo>
                        <a:cubicBezTo>
                          <a:pt x="583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69" y="3332"/>
                          <a:pt x="1322" y="3463"/>
                        </a:cubicBezTo>
                        <a:cubicBezTo>
                          <a:pt x="1500" y="3522"/>
                          <a:pt x="1667" y="3546"/>
                          <a:pt x="1834" y="3546"/>
                        </a:cubicBezTo>
                        <a:cubicBezTo>
                          <a:pt x="2131" y="3546"/>
                          <a:pt x="2417" y="3475"/>
                          <a:pt x="2679" y="3332"/>
                        </a:cubicBezTo>
                        <a:cubicBezTo>
                          <a:pt x="3536" y="2867"/>
                          <a:pt x="3858" y="1796"/>
                          <a:pt x="3393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34"/>
                  <p:cNvSpPr/>
                  <p:nvPr/>
                </p:nvSpPr>
                <p:spPr>
                  <a:xfrm>
                    <a:off x="5862575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2" y="701"/>
                          <a:pt x="3000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7" y="3073"/>
                          <a:pt x="1453" y="3035"/>
                        </a:cubicBezTo>
                        <a:cubicBezTo>
                          <a:pt x="1119" y="2928"/>
                          <a:pt x="833" y="2701"/>
                          <a:pt x="667" y="2392"/>
                        </a:cubicBezTo>
                        <a:cubicBezTo>
                          <a:pt x="500" y="2082"/>
                          <a:pt x="464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4" y="606"/>
                        </a:cubicBezTo>
                        <a:cubicBezTo>
                          <a:pt x="1405" y="499"/>
                          <a:pt x="1619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3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69" y="3332"/>
                          <a:pt x="1322" y="3463"/>
                        </a:cubicBezTo>
                        <a:cubicBezTo>
                          <a:pt x="1500" y="3511"/>
                          <a:pt x="1667" y="3535"/>
                          <a:pt x="1834" y="3535"/>
                        </a:cubicBezTo>
                        <a:cubicBezTo>
                          <a:pt x="2131" y="3535"/>
                          <a:pt x="2417" y="3463"/>
                          <a:pt x="2679" y="3332"/>
                        </a:cubicBezTo>
                        <a:cubicBezTo>
                          <a:pt x="3536" y="2868"/>
                          <a:pt x="3858" y="1797"/>
                          <a:pt x="3393" y="927"/>
                        </a:cubicBezTo>
                        <a:cubicBezTo>
                          <a:pt x="3073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30" name="Google Shape;1530;p34"/>
                <p:cNvSpPr/>
                <p:nvPr/>
              </p:nvSpPr>
              <p:spPr>
                <a:xfrm>
                  <a:off x="4452575" y="4340100"/>
                  <a:ext cx="231000" cy="34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0" h="13990" extrusionOk="0">
                      <a:moveTo>
                        <a:pt x="4620" y="452"/>
                      </a:moveTo>
                      <a:cubicBezTo>
                        <a:pt x="6918" y="452"/>
                        <a:pt x="8799" y="2322"/>
                        <a:pt x="8799" y="4620"/>
                      </a:cubicBezTo>
                      <a:lnTo>
                        <a:pt x="8799" y="9370"/>
                      </a:lnTo>
                      <a:cubicBezTo>
                        <a:pt x="8799" y="11668"/>
                        <a:pt x="6918" y="13549"/>
                        <a:pt x="4620" y="13549"/>
                      </a:cubicBezTo>
                      <a:cubicBezTo>
                        <a:pt x="2322" y="13549"/>
                        <a:pt x="441" y="11680"/>
                        <a:pt x="441" y="9370"/>
                      </a:cubicBezTo>
                      <a:lnTo>
                        <a:pt x="441" y="4620"/>
                      </a:lnTo>
                      <a:cubicBezTo>
                        <a:pt x="441" y="2322"/>
                        <a:pt x="2322" y="452"/>
                        <a:pt x="4620" y="452"/>
                      </a:cubicBezTo>
                      <a:close/>
                      <a:moveTo>
                        <a:pt x="4620" y="0"/>
                      </a:moveTo>
                      <a:cubicBezTo>
                        <a:pt x="2072" y="0"/>
                        <a:pt x="0" y="2072"/>
                        <a:pt x="0" y="4620"/>
                      </a:cubicBezTo>
                      <a:lnTo>
                        <a:pt x="0" y="9370"/>
                      </a:lnTo>
                      <a:cubicBezTo>
                        <a:pt x="0" y="11918"/>
                        <a:pt x="2072" y="13990"/>
                        <a:pt x="4620" y="13990"/>
                      </a:cubicBezTo>
                      <a:cubicBezTo>
                        <a:pt x="7168" y="13990"/>
                        <a:pt x="9239" y="11918"/>
                        <a:pt x="9239" y="9370"/>
                      </a:cubicBezTo>
                      <a:lnTo>
                        <a:pt x="9239" y="4620"/>
                      </a:lnTo>
                      <a:cubicBezTo>
                        <a:pt x="9239" y="2072"/>
                        <a:pt x="7168" y="0"/>
                        <a:pt x="46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1" name="Google Shape;1531;p34"/>
            <p:cNvGrpSpPr/>
            <p:nvPr/>
          </p:nvGrpSpPr>
          <p:grpSpPr>
            <a:xfrm>
              <a:off x="4194200" y="5855475"/>
              <a:ext cx="2151775" cy="338750"/>
              <a:chOff x="4194200" y="4345750"/>
              <a:chExt cx="2151775" cy="338750"/>
            </a:xfrm>
          </p:grpSpPr>
          <p:sp>
            <p:nvSpPr>
              <p:cNvPr id="1532" name="Google Shape;1532;p34"/>
              <p:cNvSpPr/>
              <p:nvPr/>
            </p:nvSpPr>
            <p:spPr>
              <a:xfrm>
                <a:off x="4194200" y="4345750"/>
                <a:ext cx="219700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3550" extrusionOk="0">
                    <a:moveTo>
                      <a:pt x="4394" y="0"/>
                    </a:moveTo>
                    <a:cubicBezTo>
                      <a:pt x="1965" y="0"/>
                      <a:pt x="1" y="1965"/>
                      <a:pt x="1" y="4394"/>
                    </a:cubicBezTo>
                    <a:lnTo>
                      <a:pt x="1" y="9144"/>
                    </a:lnTo>
                    <a:cubicBezTo>
                      <a:pt x="1" y="11573"/>
                      <a:pt x="1965" y="13550"/>
                      <a:pt x="4394" y="13550"/>
                    </a:cubicBezTo>
                    <a:cubicBezTo>
                      <a:pt x="6823" y="13550"/>
                      <a:pt x="8787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3" y="0"/>
                      <a:pt x="4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6126000" y="4345750"/>
                <a:ext cx="2199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13550" extrusionOk="0">
                    <a:moveTo>
                      <a:pt x="4393" y="0"/>
                    </a:moveTo>
                    <a:cubicBezTo>
                      <a:pt x="1965" y="0"/>
                      <a:pt x="0" y="1965"/>
                      <a:pt x="0" y="4394"/>
                    </a:cubicBezTo>
                    <a:lnTo>
                      <a:pt x="0" y="9144"/>
                    </a:lnTo>
                    <a:cubicBezTo>
                      <a:pt x="0" y="11573"/>
                      <a:pt x="1965" y="13550"/>
                      <a:pt x="4393" y="13550"/>
                    </a:cubicBezTo>
                    <a:cubicBezTo>
                      <a:pt x="6822" y="13550"/>
                      <a:pt x="8799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2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4" name="Google Shape;1534;p34"/>
            <p:cNvSpPr/>
            <p:nvPr/>
          </p:nvSpPr>
          <p:spPr>
            <a:xfrm>
              <a:off x="4153425" y="625372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4"/>
          <p:cNvGrpSpPr/>
          <p:nvPr/>
        </p:nvGrpSpPr>
        <p:grpSpPr>
          <a:xfrm rot="-5400000">
            <a:off x="7980171" y="3237651"/>
            <a:ext cx="1110823" cy="3082177"/>
            <a:chOff x="-1318837" y="1750050"/>
            <a:chExt cx="747425" cy="2073725"/>
          </a:xfrm>
        </p:grpSpPr>
        <p:sp>
          <p:nvSpPr>
            <p:cNvPr id="1536" name="Google Shape;1536;p34"/>
            <p:cNvSpPr/>
            <p:nvPr/>
          </p:nvSpPr>
          <p:spPr>
            <a:xfrm>
              <a:off x="-1313187" y="3152300"/>
              <a:ext cx="736125" cy="443250"/>
            </a:xfrm>
            <a:custGeom>
              <a:avLst/>
              <a:gdLst/>
              <a:ahLst/>
              <a:cxnLst/>
              <a:rect l="l" t="t" r="r" b="b"/>
              <a:pathLst>
                <a:path w="29445" h="17730" extrusionOk="0">
                  <a:moveTo>
                    <a:pt x="1" y="1"/>
                  </a:moveTo>
                  <a:lnTo>
                    <a:pt x="1" y="17729"/>
                  </a:lnTo>
                  <a:lnTo>
                    <a:pt x="29445" y="1772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-1273287" y="2680525"/>
              <a:ext cx="639975" cy="446500"/>
            </a:xfrm>
            <a:custGeom>
              <a:avLst/>
              <a:gdLst/>
              <a:ahLst/>
              <a:cxnLst/>
              <a:rect l="l" t="t" r="r" b="b"/>
              <a:pathLst>
                <a:path w="2559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441" y="17860"/>
                  </a:lnTo>
                  <a:lnTo>
                    <a:pt x="441" y="1"/>
                  </a:lnTo>
                  <a:close/>
                  <a:moveTo>
                    <a:pt x="1929" y="1"/>
                  </a:moveTo>
                  <a:lnTo>
                    <a:pt x="1929" y="17860"/>
                  </a:lnTo>
                  <a:lnTo>
                    <a:pt x="2381" y="17860"/>
                  </a:lnTo>
                  <a:lnTo>
                    <a:pt x="2381" y="1"/>
                  </a:lnTo>
                  <a:close/>
                  <a:moveTo>
                    <a:pt x="3870" y="1"/>
                  </a:moveTo>
                  <a:lnTo>
                    <a:pt x="3870" y="17860"/>
                  </a:lnTo>
                  <a:lnTo>
                    <a:pt x="4310" y="17860"/>
                  </a:lnTo>
                  <a:lnTo>
                    <a:pt x="4310" y="1"/>
                  </a:lnTo>
                  <a:close/>
                  <a:moveTo>
                    <a:pt x="5798" y="1"/>
                  </a:moveTo>
                  <a:lnTo>
                    <a:pt x="5798" y="17860"/>
                  </a:lnTo>
                  <a:lnTo>
                    <a:pt x="6251" y="17860"/>
                  </a:lnTo>
                  <a:lnTo>
                    <a:pt x="6251" y="1"/>
                  </a:lnTo>
                  <a:close/>
                  <a:moveTo>
                    <a:pt x="7739" y="1"/>
                  </a:moveTo>
                  <a:lnTo>
                    <a:pt x="7739" y="17860"/>
                  </a:lnTo>
                  <a:lnTo>
                    <a:pt x="8180" y="17860"/>
                  </a:lnTo>
                  <a:lnTo>
                    <a:pt x="8180" y="1"/>
                  </a:lnTo>
                  <a:close/>
                  <a:moveTo>
                    <a:pt x="9668" y="1"/>
                  </a:moveTo>
                  <a:lnTo>
                    <a:pt x="9668" y="17860"/>
                  </a:lnTo>
                  <a:lnTo>
                    <a:pt x="10120" y="17860"/>
                  </a:lnTo>
                  <a:lnTo>
                    <a:pt x="10120" y="1"/>
                  </a:lnTo>
                  <a:close/>
                  <a:moveTo>
                    <a:pt x="11609" y="1"/>
                  </a:moveTo>
                  <a:lnTo>
                    <a:pt x="11609" y="17860"/>
                  </a:lnTo>
                  <a:lnTo>
                    <a:pt x="12049" y="17860"/>
                  </a:lnTo>
                  <a:lnTo>
                    <a:pt x="12049" y="1"/>
                  </a:lnTo>
                  <a:close/>
                  <a:moveTo>
                    <a:pt x="13537" y="1"/>
                  </a:moveTo>
                  <a:lnTo>
                    <a:pt x="13537" y="17860"/>
                  </a:lnTo>
                  <a:lnTo>
                    <a:pt x="13990" y="17860"/>
                  </a:lnTo>
                  <a:lnTo>
                    <a:pt x="13990" y="1"/>
                  </a:lnTo>
                  <a:close/>
                  <a:moveTo>
                    <a:pt x="15478" y="1"/>
                  </a:moveTo>
                  <a:lnTo>
                    <a:pt x="15478" y="17860"/>
                  </a:lnTo>
                  <a:lnTo>
                    <a:pt x="15919" y="17860"/>
                  </a:lnTo>
                  <a:lnTo>
                    <a:pt x="15919" y="1"/>
                  </a:lnTo>
                  <a:close/>
                  <a:moveTo>
                    <a:pt x="17407" y="1"/>
                  </a:moveTo>
                  <a:lnTo>
                    <a:pt x="17407" y="17860"/>
                  </a:lnTo>
                  <a:lnTo>
                    <a:pt x="17859" y="17860"/>
                  </a:lnTo>
                  <a:lnTo>
                    <a:pt x="17859" y="1"/>
                  </a:lnTo>
                  <a:close/>
                  <a:moveTo>
                    <a:pt x="19348" y="1"/>
                  </a:moveTo>
                  <a:lnTo>
                    <a:pt x="19348" y="17860"/>
                  </a:lnTo>
                  <a:lnTo>
                    <a:pt x="19788" y="17860"/>
                  </a:lnTo>
                  <a:lnTo>
                    <a:pt x="19788" y="1"/>
                  </a:lnTo>
                  <a:close/>
                  <a:moveTo>
                    <a:pt x="21277" y="1"/>
                  </a:moveTo>
                  <a:lnTo>
                    <a:pt x="21277" y="17860"/>
                  </a:lnTo>
                  <a:lnTo>
                    <a:pt x="21729" y="17860"/>
                  </a:lnTo>
                  <a:lnTo>
                    <a:pt x="21729" y="1"/>
                  </a:lnTo>
                  <a:close/>
                  <a:moveTo>
                    <a:pt x="23217" y="1"/>
                  </a:moveTo>
                  <a:lnTo>
                    <a:pt x="23217" y="17860"/>
                  </a:lnTo>
                  <a:lnTo>
                    <a:pt x="23658" y="17860"/>
                  </a:lnTo>
                  <a:lnTo>
                    <a:pt x="23658" y="1"/>
                  </a:lnTo>
                  <a:close/>
                  <a:moveTo>
                    <a:pt x="25146" y="1"/>
                  </a:moveTo>
                  <a:lnTo>
                    <a:pt x="25146" y="17860"/>
                  </a:lnTo>
                  <a:lnTo>
                    <a:pt x="25599" y="17860"/>
                  </a:lnTo>
                  <a:lnTo>
                    <a:pt x="25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-1201262" y="1750050"/>
              <a:ext cx="512300" cy="112250"/>
            </a:xfrm>
            <a:custGeom>
              <a:avLst/>
              <a:gdLst/>
              <a:ahLst/>
              <a:cxnLst/>
              <a:rect l="l" t="t" r="r" b="b"/>
              <a:pathLst>
                <a:path w="20492" h="4490" extrusionOk="0">
                  <a:moveTo>
                    <a:pt x="0" y="1"/>
                  </a:moveTo>
                  <a:lnTo>
                    <a:pt x="0" y="4489"/>
                  </a:lnTo>
                  <a:lnTo>
                    <a:pt x="20491" y="4489"/>
                  </a:lnTo>
                  <a:lnTo>
                    <a:pt x="20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-1187287" y="1776250"/>
              <a:ext cx="487600" cy="59550"/>
            </a:xfrm>
            <a:custGeom>
              <a:avLst/>
              <a:gdLst/>
              <a:ahLst/>
              <a:cxnLst/>
              <a:rect l="l" t="t" r="r" b="b"/>
              <a:pathLst>
                <a:path w="19504" h="2382" extrusionOk="0">
                  <a:moveTo>
                    <a:pt x="1" y="0"/>
                  </a:moveTo>
                  <a:lnTo>
                    <a:pt x="1" y="2382"/>
                  </a:lnTo>
                  <a:lnTo>
                    <a:pt x="453" y="2382"/>
                  </a:lnTo>
                  <a:lnTo>
                    <a:pt x="453" y="0"/>
                  </a:lnTo>
                  <a:close/>
                  <a:moveTo>
                    <a:pt x="1192" y="0"/>
                  </a:moveTo>
                  <a:lnTo>
                    <a:pt x="1192" y="2382"/>
                  </a:lnTo>
                  <a:lnTo>
                    <a:pt x="1644" y="2382"/>
                  </a:lnTo>
                  <a:lnTo>
                    <a:pt x="1644" y="0"/>
                  </a:lnTo>
                  <a:close/>
                  <a:moveTo>
                    <a:pt x="2382" y="0"/>
                  </a:moveTo>
                  <a:lnTo>
                    <a:pt x="2382" y="2382"/>
                  </a:lnTo>
                  <a:lnTo>
                    <a:pt x="2835" y="2382"/>
                  </a:lnTo>
                  <a:lnTo>
                    <a:pt x="2835" y="0"/>
                  </a:lnTo>
                  <a:close/>
                  <a:moveTo>
                    <a:pt x="3573" y="0"/>
                  </a:moveTo>
                  <a:lnTo>
                    <a:pt x="3573" y="2382"/>
                  </a:lnTo>
                  <a:lnTo>
                    <a:pt x="4025" y="2382"/>
                  </a:lnTo>
                  <a:lnTo>
                    <a:pt x="4025" y="0"/>
                  </a:lnTo>
                  <a:close/>
                  <a:moveTo>
                    <a:pt x="4763" y="0"/>
                  </a:moveTo>
                  <a:lnTo>
                    <a:pt x="4763" y="2382"/>
                  </a:lnTo>
                  <a:lnTo>
                    <a:pt x="5216" y="2382"/>
                  </a:lnTo>
                  <a:lnTo>
                    <a:pt x="5216" y="0"/>
                  </a:lnTo>
                  <a:close/>
                  <a:moveTo>
                    <a:pt x="5954" y="0"/>
                  </a:moveTo>
                  <a:lnTo>
                    <a:pt x="5954" y="2382"/>
                  </a:lnTo>
                  <a:lnTo>
                    <a:pt x="6407" y="2382"/>
                  </a:lnTo>
                  <a:lnTo>
                    <a:pt x="6407" y="0"/>
                  </a:lnTo>
                  <a:close/>
                  <a:moveTo>
                    <a:pt x="7145" y="0"/>
                  </a:moveTo>
                  <a:lnTo>
                    <a:pt x="7145" y="2382"/>
                  </a:lnTo>
                  <a:lnTo>
                    <a:pt x="7597" y="2382"/>
                  </a:lnTo>
                  <a:lnTo>
                    <a:pt x="7597" y="0"/>
                  </a:lnTo>
                  <a:close/>
                  <a:moveTo>
                    <a:pt x="8335" y="0"/>
                  </a:moveTo>
                  <a:lnTo>
                    <a:pt x="8335" y="2382"/>
                  </a:lnTo>
                  <a:lnTo>
                    <a:pt x="8788" y="2382"/>
                  </a:lnTo>
                  <a:lnTo>
                    <a:pt x="8788" y="0"/>
                  </a:lnTo>
                  <a:close/>
                  <a:moveTo>
                    <a:pt x="9526" y="0"/>
                  </a:moveTo>
                  <a:lnTo>
                    <a:pt x="9526" y="2382"/>
                  </a:lnTo>
                  <a:lnTo>
                    <a:pt x="9978" y="2382"/>
                  </a:lnTo>
                  <a:lnTo>
                    <a:pt x="9978" y="0"/>
                  </a:lnTo>
                  <a:close/>
                  <a:moveTo>
                    <a:pt x="10717" y="0"/>
                  </a:moveTo>
                  <a:lnTo>
                    <a:pt x="10717" y="2382"/>
                  </a:lnTo>
                  <a:lnTo>
                    <a:pt x="11169" y="2382"/>
                  </a:lnTo>
                  <a:lnTo>
                    <a:pt x="11169" y="0"/>
                  </a:lnTo>
                  <a:close/>
                  <a:moveTo>
                    <a:pt x="11907" y="0"/>
                  </a:moveTo>
                  <a:lnTo>
                    <a:pt x="11907" y="2382"/>
                  </a:lnTo>
                  <a:lnTo>
                    <a:pt x="12360" y="2382"/>
                  </a:lnTo>
                  <a:lnTo>
                    <a:pt x="12360" y="0"/>
                  </a:lnTo>
                  <a:close/>
                  <a:moveTo>
                    <a:pt x="13098" y="0"/>
                  </a:moveTo>
                  <a:lnTo>
                    <a:pt x="13098" y="2382"/>
                  </a:lnTo>
                  <a:lnTo>
                    <a:pt x="13550" y="2382"/>
                  </a:lnTo>
                  <a:lnTo>
                    <a:pt x="13550" y="0"/>
                  </a:lnTo>
                  <a:close/>
                  <a:moveTo>
                    <a:pt x="14288" y="0"/>
                  </a:moveTo>
                  <a:lnTo>
                    <a:pt x="14288" y="2382"/>
                  </a:lnTo>
                  <a:lnTo>
                    <a:pt x="14741" y="2382"/>
                  </a:lnTo>
                  <a:lnTo>
                    <a:pt x="14741" y="0"/>
                  </a:lnTo>
                  <a:close/>
                  <a:moveTo>
                    <a:pt x="15479" y="0"/>
                  </a:moveTo>
                  <a:lnTo>
                    <a:pt x="15479" y="2382"/>
                  </a:lnTo>
                  <a:lnTo>
                    <a:pt x="15932" y="2382"/>
                  </a:lnTo>
                  <a:lnTo>
                    <a:pt x="15932" y="0"/>
                  </a:lnTo>
                  <a:close/>
                  <a:moveTo>
                    <a:pt x="16670" y="0"/>
                  </a:moveTo>
                  <a:lnTo>
                    <a:pt x="16670" y="2382"/>
                  </a:lnTo>
                  <a:lnTo>
                    <a:pt x="17122" y="2382"/>
                  </a:lnTo>
                  <a:lnTo>
                    <a:pt x="17122" y="0"/>
                  </a:lnTo>
                  <a:close/>
                  <a:moveTo>
                    <a:pt x="17860" y="0"/>
                  </a:moveTo>
                  <a:lnTo>
                    <a:pt x="17860" y="2382"/>
                  </a:lnTo>
                  <a:lnTo>
                    <a:pt x="18313" y="2382"/>
                  </a:lnTo>
                  <a:lnTo>
                    <a:pt x="18313" y="0"/>
                  </a:lnTo>
                  <a:close/>
                  <a:moveTo>
                    <a:pt x="19051" y="0"/>
                  </a:moveTo>
                  <a:lnTo>
                    <a:pt x="19051" y="2382"/>
                  </a:lnTo>
                  <a:lnTo>
                    <a:pt x="19503" y="2382"/>
                  </a:lnTo>
                  <a:lnTo>
                    <a:pt x="19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-1048862" y="2482300"/>
              <a:ext cx="207200" cy="95275"/>
            </a:xfrm>
            <a:custGeom>
              <a:avLst/>
              <a:gdLst/>
              <a:ahLst/>
              <a:cxnLst/>
              <a:rect l="l" t="t" r="r" b="b"/>
              <a:pathLst>
                <a:path w="8288" h="3811" extrusionOk="0">
                  <a:moveTo>
                    <a:pt x="1905" y="0"/>
                  </a:moveTo>
                  <a:cubicBezTo>
                    <a:pt x="858" y="0"/>
                    <a:pt x="0" y="857"/>
                    <a:pt x="0" y="1905"/>
                  </a:cubicBezTo>
                  <a:cubicBezTo>
                    <a:pt x="0" y="2953"/>
                    <a:pt x="858" y="3810"/>
                    <a:pt x="1905" y="3810"/>
                  </a:cubicBezTo>
                  <a:lnTo>
                    <a:pt x="6394" y="3810"/>
                  </a:lnTo>
                  <a:cubicBezTo>
                    <a:pt x="7442" y="3810"/>
                    <a:pt x="8287" y="2953"/>
                    <a:pt x="8287" y="1905"/>
                  </a:cubicBezTo>
                  <a:cubicBezTo>
                    <a:pt x="8287" y="857"/>
                    <a:pt x="7442" y="0"/>
                    <a:pt x="6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-1054212" y="2340300"/>
              <a:ext cx="408100" cy="106300"/>
            </a:xfrm>
            <a:custGeom>
              <a:avLst/>
              <a:gdLst/>
              <a:ahLst/>
              <a:cxnLst/>
              <a:rect l="l" t="t" r="r" b="b"/>
              <a:pathLst>
                <a:path w="16324" h="4252" extrusionOk="0">
                  <a:moveTo>
                    <a:pt x="14192" y="441"/>
                  </a:moveTo>
                  <a:cubicBezTo>
                    <a:pt x="15121" y="441"/>
                    <a:pt x="15871" y="1191"/>
                    <a:pt x="15871" y="2120"/>
                  </a:cubicBezTo>
                  <a:cubicBezTo>
                    <a:pt x="15871" y="3049"/>
                    <a:pt x="15121" y="3799"/>
                    <a:pt x="14192" y="3799"/>
                  </a:cubicBezTo>
                  <a:lnTo>
                    <a:pt x="2119" y="3799"/>
                  </a:lnTo>
                  <a:cubicBezTo>
                    <a:pt x="1191" y="3799"/>
                    <a:pt x="441" y="3049"/>
                    <a:pt x="441" y="2120"/>
                  </a:cubicBezTo>
                  <a:cubicBezTo>
                    <a:pt x="441" y="1191"/>
                    <a:pt x="1191" y="441"/>
                    <a:pt x="2119" y="441"/>
                  </a:cubicBezTo>
                  <a:close/>
                  <a:moveTo>
                    <a:pt x="2119" y="1"/>
                  </a:moveTo>
                  <a:cubicBezTo>
                    <a:pt x="953" y="1"/>
                    <a:pt x="0" y="953"/>
                    <a:pt x="0" y="2120"/>
                  </a:cubicBezTo>
                  <a:cubicBezTo>
                    <a:pt x="0" y="3299"/>
                    <a:pt x="953" y="4251"/>
                    <a:pt x="2119" y="4251"/>
                  </a:cubicBezTo>
                  <a:lnTo>
                    <a:pt x="14192" y="4251"/>
                  </a:lnTo>
                  <a:cubicBezTo>
                    <a:pt x="15371" y="4251"/>
                    <a:pt x="16324" y="3287"/>
                    <a:pt x="16324" y="2120"/>
                  </a:cubicBezTo>
                  <a:cubicBezTo>
                    <a:pt x="16324" y="953"/>
                    <a:pt x="15371" y="1"/>
                    <a:pt x="14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-750312" y="2345725"/>
              <a:ext cx="101825" cy="95150"/>
            </a:xfrm>
            <a:custGeom>
              <a:avLst/>
              <a:gdLst/>
              <a:ahLst/>
              <a:cxnLst/>
              <a:rect l="l" t="t" r="r" b="b"/>
              <a:pathLst>
                <a:path w="4073" h="3806" extrusionOk="0">
                  <a:moveTo>
                    <a:pt x="2039" y="1"/>
                  </a:moveTo>
                  <a:cubicBezTo>
                    <a:pt x="1114" y="1"/>
                    <a:pt x="296" y="676"/>
                    <a:pt x="155" y="1617"/>
                  </a:cubicBezTo>
                  <a:cubicBezTo>
                    <a:pt x="0" y="2653"/>
                    <a:pt x="715" y="3629"/>
                    <a:pt x="1751" y="3784"/>
                  </a:cubicBezTo>
                  <a:cubicBezTo>
                    <a:pt x="1846" y="3798"/>
                    <a:pt x="1940" y="3805"/>
                    <a:pt x="2033" y="3805"/>
                  </a:cubicBezTo>
                  <a:cubicBezTo>
                    <a:pt x="2959" y="3805"/>
                    <a:pt x="3777" y="3130"/>
                    <a:pt x="3918" y="2189"/>
                  </a:cubicBezTo>
                  <a:cubicBezTo>
                    <a:pt x="4072" y="1153"/>
                    <a:pt x="3358" y="177"/>
                    <a:pt x="2322" y="22"/>
                  </a:cubicBezTo>
                  <a:cubicBezTo>
                    <a:pt x="2227" y="8"/>
                    <a:pt x="2133" y="1"/>
                    <a:pt x="2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-1276862" y="3591650"/>
              <a:ext cx="663500" cy="196175"/>
            </a:xfrm>
            <a:custGeom>
              <a:avLst/>
              <a:gdLst/>
              <a:ahLst/>
              <a:cxnLst/>
              <a:rect l="l" t="t" r="r" b="b"/>
              <a:pathLst>
                <a:path w="26540" h="7847" extrusionOk="0">
                  <a:moveTo>
                    <a:pt x="0" y="1"/>
                  </a:moveTo>
                  <a:lnTo>
                    <a:pt x="0" y="7847"/>
                  </a:lnTo>
                  <a:lnTo>
                    <a:pt x="26539" y="7847"/>
                  </a:lnTo>
                  <a:lnTo>
                    <a:pt x="2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-1276862" y="3787800"/>
              <a:ext cx="663500" cy="35975"/>
            </a:xfrm>
            <a:custGeom>
              <a:avLst/>
              <a:gdLst/>
              <a:ahLst/>
              <a:cxnLst/>
              <a:rect l="l" t="t" r="r" b="b"/>
              <a:pathLst>
                <a:path w="26540" h="1439" extrusionOk="0">
                  <a:moveTo>
                    <a:pt x="0" y="1"/>
                  </a:moveTo>
                  <a:cubicBezTo>
                    <a:pt x="4370" y="959"/>
                    <a:pt x="8820" y="1438"/>
                    <a:pt x="13270" y="1438"/>
                  </a:cubicBezTo>
                  <a:cubicBezTo>
                    <a:pt x="17720" y="1438"/>
                    <a:pt x="22170" y="959"/>
                    <a:pt x="26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4"/>
            <p:cNvGrpSpPr/>
            <p:nvPr/>
          </p:nvGrpSpPr>
          <p:grpSpPr>
            <a:xfrm>
              <a:off x="-1318837" y="1856625"/>
              <a:ext cx="747425" cy="1740700"/>
              <a:chOff x="1918025" y="2285975"/>
              <a:chExt cx="747425" cy="1740700"/>
            </a:xfrm>
          </p:grpSpPr>
          <p:sp>
            <p:nvSpPr>
              <p:cNvPr id="1546" name="Google Shape;1546;p34"/>
              <p:cNvSpPr/>
              <p:nvPr/>
            </p:nvSpPr>
            <p:spPr>
              <a:xfrm>
                <a:off x="1988575" y="2285975"/>
                <a:ext cx="6063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2691" extrusionOk="0">
                    <a:moveTo>
                      <a:pt x="23801" y="441"/>
                    </a:moveTo>
                    <a:lnTo>
                      <a:pt x="23801" y="2239"/>
                    </a:lnTo>
                    <a:lnTo>
                      <a:pt x="453" y="2239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2465"/>
                    </a:lnTo>
                    <a:lnTo>
                      <a:pt x="226" y="2691"/>
                    </a:lnTo>
                    <a:lnTo>
                      <a:pt x="24027" y="2691"/>
                    </a:lnTo>
                    <a:lnTo>
                      <a:pt x="24253" y="2465"/>
                    </a:lnTo>
                    <a:lnTo>
                      <a:pt x="24253" y="226"/>
                    </a:lnTo>
                    <a:lnTo>
                      <a:pt x="240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1955225" y="2341925"/>
                <a:ext cx="673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2692" extrusionOk="0">
                    <a:moveTo>
                      <a:pt x="25230" y="453"/>
                    </a:moveTo>
                    <a:lnTo>
                      <a:pt x="26325" y="2251"/>
                    </a:lnTo>
                    <a:lnTo>
                      <a:pt x="596" y="2251"/>
                    </a:lnTo>
                    <a:lnTo>
                      <a:pt x="1691" y="453"/>
                    </a:lnTo>
                    <a:close/>
                    <a:moveTo>
                      <a:pt x="1560" y="1"/>
                    </a:moveTo>
                    <a:lnTo>
                      <a:pt x="1370" y="108"/>
                    </a:lnTo>
                    <a:lnTo>
                      <a:pt x="1" y="2358"/>
                    </a:lnTo>
                    <a:lnTo>
                      <a:pt x="191" y="2691"/>
                    </a:lnTo>
                    <a:lnTo>
                      <a:pt x="26730" y="2691"/>
                    </a:lnTo>
                    <a:lnTo>
                      <a:pt x="26921" y="2358"/>
                    </a:lnTo>
                    <a:lnTo>
                      <a:pt x="25552" y="108"/>
                    </a:lnTo>
                    <a:lnTo>
                      <a:pt x="25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1954625" y="2398175"/>
                <a:ext cx="674225" cy="2706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0824" extrusionOk="0">
                    <a:moveTo>
                      <a:pt x="26528" y="441"/>
                    </a:moveTo>
                    <a:lnTo>
                      <a:pt x="26528" y="10371"/>
                    </a:lnTo>
                    <a:lnTo>
                      <a:pt x="441" y="10371"/>
                    </a:lnTo>
                    <a:lnTo>
                      <a:pt x="441" y="441"/>
                    </a:lnTo>
                    <a:close/>
                    <a:moveTo>
                      <a:pt x="215" y="1"/>
                    </a:moveTo>
                    <a:lnTo>
                      <a:pt x="1" y="215"/>
                    </a:lnTo>
                    <a:lnTo>
                      <a:pt x="1" y="10597"/>
                    </a:lnTo>
                    <a:lnTo>
                      <a:pt x="215" y="10824"/>
                    </a:lnTo>
                    <a:lnTo>
                      <a:pt x="26754" y="10824"/>
                    </a:lnTo>
                    <a:lnTo>
                      <a:pt x="26969" y="10597"/>
                    </a:lnTo>
                    <a:lnTo>
                      <a:pt x="26969" y="215"/>
                    </a:ln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954625" y="2657450"/>
                <a:ext cx="674225" cy="4036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6145" extrusionOk="0">
                    <a:moveTo>
                      <a:pt x="26528" y="453"/>
                    </a:moveTo>
                    <a:lnTo>
                      <a:pt x="26528" y="15704"/>
                    </a:lnTo>
                    <a:lnTo>
                      <a:pt x="441" y="15704"/>
                    </a:lnTo>
                    <a:lnTo>
                      <a:pt x="441" y="453"/>
                    </a:lnTo>
                    <a:close/>
                    <a:moveTo>
                      <a:pt x="215" y="0"/>
                    </a:moveTo>
                    <a:lnTo>
                      <a:pt x="1" y="226"/>
                    </a:lnTo>
                    <a:lnTo>
                      <a:pt x="1" y="15931"/>
                    </a:lnTo>
                    <a:lnTo>
                      <a:pt x="215" y="16145"/>
                    </a:lnTo>
                    <a:lnTo>
                      <a:pt x="26754" y="16145"/>
                    </a:lnTo>
                    <a:lnTo>
                      <a:pt x="26969" y="15931"/>
                    </a:lnTo>
                    <a:lnTo>
                      <a:pt x="26969" y="226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918025" y="3050050"/>
                <a:ext cx="747425" cy="976625"/>
              </a:xfrm>
              <a:custGeom>
                <a:avLst/>
                <a:gdLst/>
                <a:ahLst/>
                <a:cxnLst/>
                <a:rect l="l" t="t" r="r" b="b"/>
                <a:pathLst>
                  <a:path w="29897" h="39065" extrusionOk="0">
                    <a:moveTo>
                      <a:pt x="29456" y="441"/>
                    </a:moveTo>
                    <a:lnTo>
                      <a:pt x="29456" y="38612"/>
                    </a:lnTo>
                    <a:lnTo>
                      <a:pt x="441" y="38612"/>
                    </a:lnTo>
                    <a:lnTo>
                      <a:pt x="441" y="441"/>
                    </a:lnTo>
                    <a:close/>
                    <a:moveTo>
                      <a:pt x="227" y="0"/>
                    </a:moveTo>
                    <a:lnTo>
                      <a:pt x="0" y="227"/>
                    </a:lnTo>
                    <a:lnTo>
                      <a:pt x="0" y="38839"/>
                    </a:lnTo>
                    <a:lnTo>
                      <a:pt x="227" y="39065"/>
                    </a:lnTo>
                    <a:lnTo>
                      <a:pt x="29671" y="39065"/>
                    </a:lnTo>
                    <a:lnTo>
                      <a:pt x="29897" y="38839"/>
                    </a:lnTo>
                    <a:lnTo>
                      <a:pt x="29897" y="227"/>
                    </a:lnTo>
                    <a:lnTo>
                      <a:pt x="29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954625" y="2703875"/>
                <a:ext cx="674225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4288" extrusionOk="0">
                    <a:moveTo>
                      <a:pt x="26528" y="441"/>
                    </a:moveTo>
                    <a:lnTo>
                      <a:pt x="26528" y="13847"/>
                    </a:lnTo>
                    <a:lnTo>
                      <a:pt x="441" y="13847"/>
                    </a:lnTo>
                    <a:lnTo>
                      <a:pt x="441" y="441"/>
                    </a:lnTo>
                    <a:close/>
                    <a:moveTo>
                      <a:pt x="215" y="0"/>
                    </a:moveTo>
                    <a:lnTo>
                      <a:pt x="1" y="227"/>
                    </a:lnTo>
                    <a:lnTo>
                      <a:pt x="1" y="14074"/>
                    </a:lnTo>
                    <a:lnTo>
                      <a:pt x="215" y="14288"/>
                    </a:lnTo>
                    <a:lnTo>
                      <a:pt x="26754" y="14288"/>
                    </a:lnTo>
                    <a:lnTo>
                      <a:pt x="26969" y="14074"/>
                    </a:lnTo>
                    <a:lnTo>
                      <a:pt x="26969" y="227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2" name="Google Shape;1552;p34"/>
            <p:cNvSpPr/>
            <p:nvPr/>
          </p:nvSpPr>
          <p:spPr>
            <a:xfrm>
              <a:off x="-1278962" y="3296075"/>
              <a:ext cx="670950" cy="159875"/>
            </a:xfrm>
            <a:custGeom>
              <a:avLst/>
              <a:gdLst/>
              <a:ahLst/>
              <a:cxnLst/>
              <a:rect l="l" t="t" r="r" b="b"/>
              <a:pathLst>
                <a:path w="26838" h="6395" extrusionOk="0">
                  <a:moveTo>
                    <a:pt x="23647" y="453"/>
                  </a:moveTo>
                  <a:cubicBezTo>
                    <a:pt x="25159" y="453"/>
                    <a:pt x="26397" y="1679"/>
                    <a:pt x="26397" y="3203"/>
                  </a:cubicBezTo>
                  <a:cubicBezTo>
                    <a:pt x="26397" y="4716"/>
                    <a:pt x="25159" y="5954"/>
                    <a:pt x="23647" y="5954"/>
                  </a:cubicBezTo>
                  <a:lnTo>
                    <a:pt x="3192" y="5954"/>
                  </a:lnTo>
                  <a:cubicBezTo>
                    <a:pt x="1680" y="5954"/>
                    <a:pt x="441" y="4716"/>
                    <a:pt x="441" y="3203"/>
                  </a:cubicBezTo>
                  <a:cubicBezTo>
                    <a:pt x="441" y="1679"/>
                    <a:pt x="1680" y="453"/>
                    <a:pt x="3192" y="453"/>
                  </a:cubicBezTo>
                  <a:close/>
                  <a:moveTo>
                    <a:pt x="3192" y="1"/>
                  </a:moveTo>
                  <a:cubicBezTo>
                    <a:pt x="1430" y="1"/>
                    <a:pt x="1" y="1441"/>
                    <a:pt x="1" y="3203"/>
                  </a:cubicBezTo>
                  <a:cubicBezTo>
                    <a:pt x="1" y="4966"/>
                    <a:pt x="1430" y="6394"/>
                    <a:pt x="3192" y="6394"/>
                  </a:cubicBezTo>
                  <a:lnTo>
                    <a:pt x="23647" y="6394"/>
                  </a:lnTo>
                  <a:cubicBezTo>
                    <a:pt x="25409" y="6394"/>
                    <a:pt x="26838" y="4966"/>
                    <a:pt x="26838" y="3203"/>
                  </a:cubicBezTo>
                  <a:cubicBezTo>
                    <a:pt x="26838" y="1441"/>
                    <a:pt x="25409" y="1"/>
                    <a:pt x="23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4"/>
          <p:cNvGrpSpPr/>
          <p:nvPr/>
        </p:nvGrpSpPr>
        <p:grpSpPr>
          <a:xfrm>
            <a:off x="-71977" y="1062031"/>
            <a:ext cx="2254169" cy="1312194"/>
            <a:chOff x="6065275" y="1704650"/>
            <a:chExt cx="1564200" cy="910550"/>
          </a:xfrm>
        </p:grpSpPr>
        <p:grpSp>
          <p:nvGrpSpPr>
            <p:cNvPr id="1554" name="Google Shape;1554;p34"/>
            <p:cNvGrpSpPr/>
            <p:nvPr/>
          </p:nvGrpSpPr>
          <p:grpSpPr>
            <a:xfrm rot="-5400000">
              <a:off x="6589000" y="1462500"/>
              <a:ext cx="516750" cy="1552900"/>
              <a:chOff x="6509975" y="1383475"/>
              <a:chExt cx="516750" cy="1552900"/>
            </a:xfrm>
          </p:grpSpPr>
          <p:sp>
            <p:nvSpPr>
              <p:cNvPr id="1555" name="Google Shape;1555;p34"/>
              <p:cNvSpPr/>
              <p:nvPr/>
            </p:nvSpPr>
            <p:spPr>
              <a:xfrm>
                <a:off x="7015375" y="1383475"/>
                <a:ext cx="11350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2116" extrusionOk="0">
                    <a:moveTo>
                      <a:pt x="1" y="0"/>
                    </a:moveTo>
                    <a:lnTo>
                      <a:pt x="1" y="62115"/>
                    </a:lnTo>
                    <a:lnTo>
                      <a:pt x="453" y="6211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6509975" y="1383475"/>
                <a:ext cx="11025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62116" extrusionOk="0">
                    <a:moveTo>
                      <a:pt x="0" y="0"/>
                    </a:moveTo>
                    <a:lnTo>
                      <a:pt x="0" y="62115"/>
                    </a:lnTo>
                    <a:lnTo>
                      <a:pt x="441" y="62115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6554025" y="1409375"/>
                <a:ext cx="423575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28826" extrusionOk="0">
                    <a:moveTo>
                      <a:pt x="8478" y="453"/>
                    </a:moveTo>
                    <a:cubicBezTo>
                      <a:pt x="12895" y="453"/>
                      <a:pt x="16502" y="4048"/>
                      <a:pt x="16490" y="8466"/>
                    </a:cubicBezTo>
                    <a:lnTo>
                      <a:pt x="16490" y="20360"/>
                    </a:lnTo>
                    <a:cubicBezTo>
                      <a:pt x="16490" y="24777"/>
                      <a:pt x="12895" y="28373"/>
                      <a:pt x="8478" y="28373"/>
                    </a:cubicBezTo>
                    <a:cubicBezTo>
                      <a:pt x="4048" y="28373"/>
                      <a:pt x="453" y="24777"/>
                      <a:pt x="453" y="20360"/>
                    </a:cubicBezTo>
                    <a:lnTo>
                      <a:pt x="453" y="8466"/>
                    </a:lnTo>
                    <a:cubicBezTo>
                      <a:pt x="453" y="4048"/>
                      <a:pt x="4048" y="453"/>
                      <a:pt x="8478" y="453"/>
                    </a:cubicBezTo>
                    <a:close/>
                    <a:moveTo>
                      <a:pt x="8478" y="0"/>
                    </a:moveTo>
                    <a:cubicBezTo>
                      <a:pt x="3798" y="0"/>
                      <a:pt x="0" y="3798"/>
                      <a:pt x="0" y="8466"/>
                    </a:cubicBezTo>
                    <a:lnTo>
                      <a:pt x="0" y="20360"/>
                    </a:lnTo>
                    <a:cubicBezTo>
                      <a:pt x="0" y="25027"/>
                      <a:pt x="3798" y="28825"/>
                      <a:pt x="8478" y="28825"/>
                    </a:cubicBezTo>
                    <a:cubicBezTo>
                      <a:pt x="13145" y="28825"/>
                      <a:pt x="16943" y="25027"/>
                      <a:pt x="16943" y="20360"/>
                    </a:cubicBezTo>
                    <a:lnTo>
                      <a:pt x="16943" y="8466"/>
                    </a:lnTo>
                    <a:cubicBezTo>
                      <a:pt x="16943" y="3798"/>
                      <a:pt x="13145" y="0"/>
                      <a:pt x="8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34"/>
            <p:cNvGrpSpPr/>
            <p:nvPr/>
          </p:nvGrpSpPr>
          <p:grpSpPr>
            <a:xfrm rot="-5400000">
              <a:off x="6485113" y="1610738"/>
              <a:ext cx="61050" cy="281625"/>
              <a:chOff x="7225225" y="1687375"/>
              <a:chExt cx="61050" cy="281625"/>
            </a:xfrm>
          </p:grpSpPr>
          <p:sp>
            <p:nvSpPr>
              <p:cNvPr id="1559" name="Google Shape;1559;p34"/>
              <p:cNvSpPr/>
              <p:nvPr/>
            </p:nvSpPr>
            <p:spPr>
              <a:xfrm>
                <a:off x="7225225" y="1687375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7225225" y="17415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7225225" y="179572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7225225" y="18496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7225225" y="190377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7225225" y="19579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5" name="Google Shape;1565;p34"/>
            <p:cNvSpPr/>
            <p:nvPr/>
          </p:nvSpPr>
          <p:spPr>
            <a:xfrm rot="-5400000">
              <a:off x="6823100" y="1830775"/>
              <a:ext cx="653975" cy="595775"/>
            </a:xfrm>
            <a:custGeom>
              <a:avLst/>
              <a:gdLst/>
              <a:ahLst/>
              <a:cxnLst/>
              <a:rect l="l" t="t" r="r" b="b"/>
              <a:pathLst>
                <a:path w="26159" h="23831" extrusionOk="0">
                  <a:moveTo>
                    <a:pt x="13083" y="0"/>
                  </a:moveTo>
                  <a:cubicBezTo>
                    <a:pt x="10034" y="0"/>
                    <a:pt x="6983" y="1164"/>
                    <a:pt x="4655" y="3492"/>
                  </a:cubicBezTo>
                  <a:cubicBezTo>
                    <a:pt x="0" y="8147"/>
                    <a:pt x="0" y="15684"/>
                    <a:pt x="4655" y="20339"/>
                  </a:cubicBezTo>
                  <a:cubicBezTo>
                    <a:pt x="6983" y="22667"/>
                    <a:pt x="10034" y="23831"/>
                    <a:pt x="13083" y="23831"/>
                  </a:cubicBezTo>
                  <a:cubicBezTo>
                    <a:pt x="16133" y="23831"/>
                    <a:pt x="19181" y="22667"/>
                    <a:pt x="21503" y="20339"/>
                  </a:cubicBezTo>
                  <a:cubicBezTo>
                    <a:pt x="26158" y="15684"/>
                    <a:pt x="26158" y="8147"/>
                    <a:pt x="21503" y="3492"/>
                  </a:cubicBezTo>
                  <a:cubicBezTo>
                    <a:pt x="19181" y="1164"/>
                    <a:pt x="16133" y="0"/>
                    <a:pt x="1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 rot="-5400000">
              <a:off x="6872813" y="1851088"/>
              <a:ext cx="554550" cy="554575"/>
            </a:xfrm>
            <a:custGeom>
              <a:avLst/>
              <a:gdLst/>
              <a:ahLst/>
              <a:cxnLst/>
              <a:rect l="l" t="t" r="r" b="b"/>
              <a:pathLst>
                <a:path w="22182" h="22183" extrusionOk="0">
                  <a:moveTo>
                    <a:pt x="11085" y="441"/>
                  </a:moveTo>
                  <a:cubicBezTo>
                    <a:pt x="16955" y="441"/>
                    <a:pt x="21729" y="5216"/>
                    <a:pt x="21729" y="11086"/>
                  </a:cubicBezTo>
                  <a:cubicBezTo>
                    <a:pt x="21729" y="16955"/>
                    <a:pt x="16955" y="21730"/>
                    <a:pt x="11085" y="21730"/>
                  </a:cubicBezTo>
                  <a:cubicBezTo>
                    <a:pt x="5215" y="21730"/>
                    <a:pt x="441" y="16955"/>
                    <a:pt x="441" y="11086"/>
                  </a:cubicBezTo>
                  <a:cubicBezTo>
                    <a:pt x="441" y="5216"/>
                    <a:pt x="5215" y="441"/>
                    <a:pt x="11085" y="441"/>
                  </a:cubicBezTo>
                  <a:close/>
                  <a:moveTo>
                    <a:pt x="11085" y="1"/>
                  </a:moveTo>
                  <a:cubicBezTo>
                    <a:pt x="4977" y="1"/>
                    <a:pt x="0" y="4978"/>
                    <a:pt x="0" y="11086"/>
                  </a:cubicBezTo>
                  <a:cubicBezTo>
                    <a:pt x="0" y="17205"/>
                    <a:pt x="4977" y="22182"/>
                    <a:pt x="11085" y="22182"/>
                  </a:cubicBezTo>
                  <a:cubicBezTo>
                    <a:pt x="17205" y="22182"/>
                    <a:pt x="22182" y="17205"/>
                    <a:pt x="22182" y="11086"/>
                  </a:cubicBezTo>
                  <a:cubicBezTo>
                    <a:pt x="22182" y="4978"/>
                    <a:pt x="17205" y="1"/>
                    <a:pt x="1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 rot="-5400000">
              <a:off x="6918938" y="1897238"/>
              <a:ext cx="462300" cy="462275"/>
            </a:xfrm>
            <a:custGeom>
              <a:avLst/>
              <a:gdLst/>
              <a:ahLst/>
              <a:cxnLst/>
              <a:rect l="l" t="t" r="r" b="b"/>
              <a:pathLst>
                <a:path w="18492" h="18491" extrusionOk="0">
                  <a:moveTo>
                    <a:pt x="9240" y="441"/>
                  </a:moveTo>
                  <a:cubicBezTo>
                    <a:pt x="14098" y="441"/>
                    <a:pt x="18039" y="4394"/>
                    <a:pt x="18039" y="9240"/>
                  </a:cubicBezTo>
                  <a:cubicBezTo>
                    <a:pt x="18039" y="14097"/>
                    <a:pt x="14098" y="18038"/>
                    <a:pt x="9240" y="18038"/>
                  </a:cubicBezTo>
                  <a:cubicBezTo>
                    <a:pt x="4394" y="18038"/>
                    <a:pt x="441" y="14097"/>
                    <a:pt x="441" y="9240"/>
                  </a:cubicBezTo>
                  <a:cubicBezTo>
                    <a:pt x="441" y="4394"/>
                    <a:pt x="4394" y="441"/>
                    <a:pt x="9240" y="441"/>
                  </a:cubicBezTo>
                  <a:close/>
                  <a:moveTo>
                    <a:pt x="9240" y="0"/>
                  </a:moveTo>
                  <a:cubicBezTo>
                    <a:pt x="4144" y="0"/>
                    <a:pt x="1" y="4144"/>
                    <a:pt x="1" y="9240"/>
                  </a:cubicBezTo>
                  <a:cubicBezTo>
                    <a:pt x="1" y="14335"/>
                    <a:pt x="4144" y="18491"/>
                    <a:pt x="9240" y="18491"/>
                  </a:cubicBezTo>
                  <a:cubicBezTo>
                    <a:pt x="14348" y="18491"/>
                    <a:pt x="18491" y="14335"/>
                    <a:pt x="18491" y="9240"/>
                  </a:cubicBezTo>
                  <a:cubicBezTo>
                    <a:pt x="18491" y="4144"/>
                    <a:pt x="14348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 rot="-5400000">
              <a:off x="6988150" y="1966450"/>
              <a:ext cx="323575" cy="323875"/>
            </a:xfrm>
            <a:custGeom>
              <a:avLst/>
              <a:gdLst/>
              <a:ahLst/>
              <a:cxnLst/>
              <a:rect l="l" t="t" r="r" b="b"/>
              <a:pathLst>
                <a:path w="12943" h="12955" extrusionOk="0">
                  <a:moveTo>
                    <a:pt x="6466" y="453"/>
                  </a:moveTo>
                  <a:cubicBezTo>
                    <a:pt x="9800" y="453"/>
                    <a:pt x="12502" y="3156"/>
                    <a:pt x="12502" y="6478"/>
                  </a:cubicBezTo>
                  <a:cubicBezTo>
                    <a:pt x="12502" y="9799"/>
                    <a:pt x="9800" y="12514"/>
                    <a:pt x="6466" y="12514"/>
                  </a:cubicBezTo>
                  <a:cubicBezTo>
                    <a:pt x="3144" y="12514"/>
                    <a:pt x="441" y="9799"/>
                    <a:pt x="441" y="6478"/>
                  </a:cubicBezTo>
                  <a:cubicBezTo>
                    <a:pt x="441" y="3156"/>
                    <a:pt x="3144" y="453"/>
                    <a:pt x="6466" y="453"/>
                  </a:cubicBezTo>
                  <a:close/>
                  <a:moveTo>
                    <a:pt x="6466" y="1"/>
                  </a:moveTo>
                  <a:cubicBezTo>
                    <a:pt x="2906" y="1"/>
                    <a:pt x="1" y="2906"/>
                    <a:pt x="1" y="6478"/>
                  </a:cubicBezTo>
                  <a:cubicBezTo>
                    <a:pt x="1" y="10049"/>
                    <a:pt x="2906" y="12955"/>
                    <a:pt x="6466" y="12955"/>
                  </a:cubicBezTo>
                  <a:cubicBezTo>
                    <a:pt x="10038" y="12955"/>
                    <a:pt x="12943" y="10049"/>
                    <a:pt x="12943" y="6478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 rot="-5400000">
              <a:off x="6925038" y="1901838"/>
              <a:ext cx="450100" cy="453375"/>
            </a:xfrm>
            <a:custGeom>
              <a:avLst/>
              <a:gdLst/>
              <a:ahLst/>
              <a:cxnLst/>
              <a:rect l="l" t="t" r="r" b="b"/>
              <a:pathLst>
                <a:path w="18004" h="18135" extrusionOk="0">
                  <a:moveTo>
                    <a:pt x="9002" y="1"/>
                  </a:moveTo>
                  <a:cubicBezTo>
                    <a:pt x="8835" y="1"/>
                    <a:pt x="8657" y="1"/>
                    <a:pt x="8478" y="13"/>
                  </a:cubicBezTo>
                  <a:lnTo>
                    <a:pt x="8645" y="2835"/>
                  </a:lnTo>
                  <a:cubicBezTo>
                    <a:pt x="8764" y="2835"/>
                    <a:pt x="8883" y="2823"/>
                    <a:pt x="9002" y="2823"/>
                  </a:cubicBezTo>
                  <a:lnTo>
                    <a:pt x="9038" y="2823"/>
                  </a:lnTo>
                  <a:lnTo>
                    <a:pt x="9038" y="1"/>
                  </a:lnTo>
                  <a:close/>
                  <a:moveTo>
                    <a:pt x="11633" y="394"/>
                  </a:moveTo>
                  <a:lnTo>
                    <a:pt x="10824" y="3097"/>
                  </a:lnTo>
                  <a:cubicBezTo>
                    <a:pt x="10931" y="3132"/>
                    <a:pt x="11050" y="3168"/>
                    <a:pt x="11157" y="3216"/>
                  </a:cubicBezTo>
                  <a:lnTo>
                    <a:pt x="12145" y="560"/>
                  </a:lnTo>
                  <a:cubicBezTo>
                    <a:pt x="11979" y="501"/>
                    <a:pt x="11800" y="441"/>
                    <a:pt x="11633" y="394"/>
                  </a:cubicBezTo>
                  <a:close/>
                  <a:moveTo>
                    <a:pt x="5906" y="549"/>
                  </a:moveTo>
                  <a:cubicBezTo>
                    <a:pt x="5740" y="608"/>
                    <a:pt x="5573" y="668"/>
                    <a:pt x="5418" y="739"/>
                  </a:cubicBezTo>
                  <a:lnTo>
                    <a:pt x="6537" y="3335"/>
                  </a:lnTo>
                  <a:cubicBezTo>
                    <a:pt x="6645" y="3287"/>
                    <a:pt x="6764" y="3239"/>
                    <a:pt x="6871" y="3204"/>
                  </a:cubicBezTo>
                  <a:lnTo>
                    <a:pt x="5906" y="549"/>
                  </a:lnTo>
                  <a:close/>
                  <a:moveTo>
                    <a:pt x="14443" y="1811"/>
                  </a:moveTo>
                  <a:lnTo>
                    <a:pt x="12752" y="4073"/>
                  </a:lnTo>
                  <a:cubicBezTo>
                    <a:pt x="12848" y="4144"/>
                    <a:pt x="12943" y="4228"/>
                    <a:pt x="13026" y="4299"/>
                  </a:cubicBezTo>
                  <a:lnTo>
                    <a:pt x="14860" y="2144"/>
                  </a:lnTo>
                  <a:cubicBezTo>
                    <a:pt x="14729" y="2025"/>
                    <a:pt x="14586" y="1918"/>
                    <a:pt x="14443" y="1811"/>
                  </a:cubicBezTo>
                  <a:close/>
                  <a:moveTo>
                    <a:pt x="3180" y="2120"/>
                  </a:moveTo>
                  <a:cubicBezTo>
                    <a:pt x="3049" y="2227"/>
                    <a:pt x="2918" y="2346"/>
                    <a:pt x="2787" y="2465"/>
                  </a:cubicBezTo>
                  <a:lnTo>
                    <a:pt x="4728" y="4525"/>
                  </a:lnTo>
                  <a:cubicBezTo>
                    <a:pt x="4811" y="4442"/>
                    <a:pt x="4906" y="4359"/>
                    <a:pt x="5001" y="4287"/>
                  </a:cubicBezTo>
                  <a:lnTo>
                    <a:pt x="3180" y="2120"/>
                  </a:lnTo>
                  <a:close/>
                  <a:moveTo>
                    <a:pt x="16598" y="4109"/>
                  </a:moveTo>
                  <a:lnTo>
                    <a:pt x="14229" y="5656"/>
                  </a:lnTo>
                  <a:cubicBezTo>
                    <a:pt x="14300" y="5752"/>
                    <a:pt x="14360" y="5859"/>
                    <a:pt x="14419" y="5966"/>
                  </a:cubicBezTo>
                  <a:lnTo>
                    <a:pt x="16872" y="4561"/>
                  </a:lnTo>
                  <a:cubicBezTo>
                    <a:pt x="16789" y="4406"/>
                    <a:pt x="16693" y="4251"/>
                    <a:pt x="16598" y="4109"/>
                  </a:cubicBezTo>
                  <a:close/>
                  <a:moveTo>
                    <a:pt x="1156" y="4525"/>
                  </a:moveTo>
                  <a:cubicBezTo>
                    <a:pt x="1072" y="4680"/>
                    <a:pt x="989" y="4835"/>
                    <a:pt x="906" y="4990"/>
                  </a:cubicBezTo>
                  <a:lnTo>
                    <a:pt x="3430" y="6264"/>
                  </a:lnTo>
                  <a:cubicBezTo>
                    <a:pt x="3489" y="6156"/>
                    <a:pt x="3549" y="6049"/>
                    <a:pt x="3608" y="5942"/>
                  </a:cubicBezTo>
                  <a:lnTo>
                    <a:pt x="1156" y="4525"/>
                  </a:lnTo>
                  <a:close/>
                  <a:moveTo>
                    <a:pt x="17836" y="7002"/>
                  </a:moveTo>
                  <a:lnTo>
                    <a:pt x="15086" y="7645"/>
                  </a:lnTo>
                  <a:cubicBezTo>
                    <a:pt x="15110" y="7764"/>
                    <a:pt x="15134" y="7883"/>
                    <a:pt x="15158" y="8002"/>
                  </a:cubicBezTo>
                  <a:lnTo>
                    <a:pt x="17944" y="7526"/>
                  </a:lnTo>
                  <a:cubicBezTo>
                    <a:pt x="17908" y="7347"/>
                    <a:pt x="17872" y="7168"/>
                    <a:pt x="17836" y="7002"/>
                  </a:cubicBezTo>
                  <a:close/>
                  <a:moveTo>
                    <a:pt x="84" y="7478"/>
                  </a:moveTo>
                  <a:cubicBezTo>
                    <a:pt x="48" y="7657"/>
                    <a:pt x="25" y="7835"/>
                    <a:pt x="1" y="8002"/>
                  </a:cubicBezTo>
                  <a:lnTo>
                    <a:pt x="2811" y="8335"/>
                  </a:lnTo>
                  <a:cubicBezTo>
                    <a:pt x="2823" y="8216"/>
                    <a:pt x="2846" y="8097"/>
                    <a:pt x="2870" y="7978"/>
                  </a:cubicBezTo>
                  <a:lnTo>
                    <a:pt x="84" y="7478"/>
                  </a:lnTo>
                  <a:close/>
                  <a:moveTo>
                    <a:pt x="15205" y="9812"/>
                  </a:moveTo>
                  <a:cubicBezTo>
                    <a:pt x="15181" y="9931"/>
                    <a:pt x="15169" y="10050"/>
                    <a:pt x="15146" y="10169"/>
                  </a:cubicBezTo>
                  <a:lnTo>
                    <a:pt x="17932" y="10669"/>
                  </a:lnTo>
                  <a:cubicBezTo>
                    <a:pt x="17955" y="10490"/>
                    <a:pt x="17991" y="10312"/>
                    <a:pt x="18003" y="10145"/>
                  </a:cubicBezTo>
                  <a:lnTo>
                    <a:pt x="15205" y="9812"/>
                  </a:lnTo>
                  <a:close/>
                  <a:moveTo>
                    <a:pt x="2858" y="10145"/>
                  </a:moveTo>
                  <a:lnTo>
                    <a:pt x="72" y="10633"/>
                  </a:lnTo>
                  <a:cubicBezTo>
                    <a:pt x="108" y="10800"/>
                    <a:pt x="144" y="10978"/>
                    <a:pt x="179" y="11145"/>
                  </a:cubicBezTo>
                  <a:lnTo>
                    <a:pt x="2930" y="10502"/>
                  </a:lnTo>
                  <a:cubicBezTo>
                    <a:pt x="2906" y="10383"/>
                    <a:pt x="2882" y="10264"/>
                    <a:pt x="2858" y="10145"/>
                  </a:cubicBezTo>
                  <a:close/>
                  <a:moveTo>
                    <a:pt x="14574" y="11883"/>
                  </a:moveTo>
                  <a:cubicBezTo>
                    <a:pt x="14526" y="11990"/>
                    <a:pt x="14467" y="12098"/>
                    <a:pt x="14407" y="12193"/>
                  </a:cubicBezTo>
                  <a:lnTo>
                    <a:pt x="16848" y="13622"/>
                  </a:lnTo>
                  <a:cubicBezTo>
                    <a:pt x="16932" y="13467"/>
                    <a:pt x="17015" y="13312"/>
                    <a:pt x="17098" y="13157"/>
                  </a:cubicBezTo>
                  <a:lnTo>
                    <a:pt x="14574" y="11883"/>
                  </a:lnTo>
                  <a:close/>
                  <a:moveTo>
                    <a:pt x="3597" y="12181"/>
                  </a:moveTo>
                  <a:lnTo>
                    <a:pt x="1144" y="13586"/>
                  </a:lnTo>
                  <a:cubicBezTo>
                    <a:pt x="1239" y="13741"/>
                    <a:pt x="1334" y="13895"/>
                    <a:pt x="1430" y="14038"/>
                  </a:cubicBezTo>
                  <a:lnTo>
                    <a:pt x="3787" y="12491"/>
                  </a:lnTo>
                  <a:cubicBezTo>
                    <a:pt x="3728" y="12383"/>
                    <a:pt x="3656" y="12276"/>
                    <a:pt x="3597" y="12181"/>
                  </a:cubicBezTo>
                  <a:close/>
                  <a:moveTo>
                    <a:pt x="13276" y="13610"/>
                  </a:moveTo>
                  <a:cubicBezTo>
                    <a:pt x="13193" y="13693"/>
                    <a:pt x="13098" y="13776"/>
                    <a:pt x="13002" y="13848"/>
                  </a:cubicBezTo>
                  <a:lnTo>
                    <a:pt x="14812" y="16027"/>
                  </a:lnTo>
                  <a:cubicBezTo>
                    <a:pt x="14955" y="15908"/>
                    <a:pt x="15086" y="15789"/>
                    <a:pt x="15205" y="15669"/>
                  </a:cubicBezTo>
                  <a:lnTo>
                    <a:pt x="13276" y="13610"/>
                  </a:lnTo>
                  <a:close/>
                  <a:moveTo>
                    <a:pt x="4990" y="13836"/>
                  </a:moveTo>
                  <a:lnTo>
                    <a:pt x="3168" y="16003"/>
                  </a:lnTo>
                  <a:cubicBezTo>
                    <a:pt x="3299" y="16110"/>
                    <a:pt x="3442" y="16229"/>
                    <a:pt x="3585" y="16324"/>
                  </a:cubicBezTo>
                  <a:lnTo>
                    <a:pt x="5275" y="14062"/>
                  </a:lnTo>
                  <a:cubicBezTo>
                    <a:pt x="5180" y="13991"/>
                    <a:pt x="5085" y="13919"/>
                    <a:pt x="4990" y="13836"/>
                  </a:cubicBezTo>
                  <a:close/>
                  <a:moveTo>
                    <a:pt x="11467" y="14800"/>
                  </a:moveTo>
                  <a:cubicBezTo>
                    <a:pt x="11359" y="14848"/>
                    <a:pt x="11240" y="14896"/>
                    <a:pt x="11133" y="14931"/>
                  </a:cubicBezTo>
                  <a:lnTo>
                    <a:pt x="12086" y="17586"/>
                  </a:lnTo>
                  <a:cubicBezTo>
                    <a:pt x="12252" y="17527"/>
                    <a:pt x="12419" y="17467"/>
                    <a:pt x="12586" y="17396"/>
                  </a:cubicBezTo>
                  <a:lnTo>
                    <a:pt x="11467" y="14800"/>
                  </a:lnTo>
                  <a:close/>
                  <a:moveTo>
                    <a:pt x="6859" y="14919"/>
                  </a:moveTo>
                  <a:lnTo>
                    <a:pt x="5894" y="17574"/>
                  </a:lnTo>
                  <a:cubicBezTo>
                    <a:pt x="6061" y="17634"/>
                    <a:pt x="6228" y="17694"/>
                    <a:pt x="6395" y="17741"/>
                  </a:cubicBezTo>
                  <a:lnTo>
                    <a:pt x="7204" y="15038"/>
                  </a:lnTo>
                  <a:cubicBezTo>
                    <a:pt x="7085" y="15003"/>
                    <a:pt x="6978" y="14967"/>
                    <a:pt x="6859" y="14919"/>
                  </a:cubicBezTo>
                  <a:close/>
                  <a:moveTo>
                    <a:pt x="9359" y="15288"/>
                  </a:moveTo>
                  <a:cubicBezTo>
                    <a:pt x="9240" y="15300"/>
                    <a:pt x="9109" y="15300"/>
                    <a:pt x="8990" y="15300"/>
                  </a:cubicBezTo>
                  <a:lnTo>
                    <a:pt x="8990" y="17217"/>
                  </a:lnTo>
                  <a:lnTo>
                    <a:pt x="8966" y="18134"/>
                  </a:lnTo>
                  <a:lnTo>
                    <a:pt x="9002" y="18134"/>
                  </a:lnTo>
                  <a:cubicBezTo>
                    <a:pt x="9181" y="18134"/>
                    <a:pt x="9347" y="18122"/>
                    <a:pt x="9514" y="18110"/>
                  </a:cubicBezTo>
                  <a:lnTo>
                    <a:pt x="9359" y="15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 rot="-5400000">
              <a:off x="7039788" y="2018388"/>
              <a:ext cx="220300" cy="220275"/>
            </a:xfrm>
            <a:custGeom>
              <a:avLst/>
              <a:gdLst/>
              <a:ahLst/>
              <a:cxnLst/>
              <a:rect l="l" t="t" r="r" b="b"/>
              <a:pathLst>
                <a:path w="8812" h="8811" extrusionOk="0">
                  <a:moveTo>
                    <a:pt x="4406" y="0"/>
                  </a:moveTo>
                  <a:cubicBezTo>
                    <a:pt x="1977" y="0"/>
                    <a:pt x="1" y="1977"/>
                    <a:pt x="1" y="4406"/>
                  </a:cubicBezTo>
                  <a:cubicBezTo>
                    <a:pt x="1" y="6846"/>
                    <a:pt x="1977" y="8811"/>
                    <a:pt x="4406" y="8811"/>
                  </a:cubicBezTo>
                  <a:cubicBezTo>
                    <a:pt x="6847" y="8811"/>
                    <a:pt x="8811" y="6846"/>
                    <a:pt x="8811" y="4406"/>
                  </a:cubicBezTo>
                  <a:cubicBezTo>
                    <a:pt x="8811" y="1977"/>
                    <a:pt x="6847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1" name="Google Shape;1571;p34"/>
            <p:cNvGrpSpPr/>
            <p:nvPr/>
          </p:nvGrpSpPr>
          <p:grpSpPr>
            <a:xfrm rot="-5400000">
              <a:off x="6392100" y="1377825"/>
              <a:ext cx="910550" cy="1564200"/>
              <a:chOff x="6392100" y="1377825"/>
              <a:chExt cx="910550" cy="1564200"/>
            </a:xfrm>
          </p:grpSpPr>
          <p:sp>
            <p:nvSpPr>
              <p:cNvPr id="1572" name="Google Shape;1572;p34"/>
              <p:cNvSpPr/>
              <p:nvPr/>
            </p:nvSpPr>
            <p:spPr>
              <a:xfrm>
                <a:off x="6392100" y="1377825"/>
                <a:ext cx="910550" cy="1564200"/>
              </a:xfrm>
              <a:custGeom>
                <a:avLst/>
                <a:gdLst/>
                <a:ahLst/>
                <a:cxnLst/>
                <a:rect l="l" t="t" r="r" b="b"/>
                <a:pathLst>
                  <a:path w="36422" h="62568" extrusionOk="0">
                    <a:moveTo>
                      <a:pt x="31230" y="453"/>
                    </a:moveTo>
                    <a:lnTo>
                      <a:pt x="31230" y="27885"/>
                    </a:lnTo>
                    <a:lnTo>
                      <a:pt x="31361" y="28087"/>
                    </a:lnTo>
                    <a:lnTo>
                      <a:pt x="35969" y="30290"/>
                    </a:lnTo>
                    <a:lnTo>
                      <a:pt x="35969" y="62115"/>
                    </a:lnTo>
                    <a:lnTo>
                      <a:pt x="453" y="62115"/>
                    </a:lnTo>
                    <a:lnTo>
                      <a:pt x="453" y="453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62341"/>
                    </a:lnTo>
                    <a:lnTo>
                      <a:pt x="226" y="62567"/>
                    </a:lnTo>
                    <a:lnTo>
                      <a:pt x="36195" y="62567"/>
                    </a:lnTo>
                    <a:lnTo>
                      <a:pt x="36421" y="62341"/>
                    </a:lnTo>
                    <a:lnTo>
                      <a:pt x="36421" y="30147"/>
                    </a:lnTo>
                    <a:lnTo>
                      <a:pt x="36291" y="29944"/>
                    </a:lnTo>
                    <a:lnTo>
                      <a:pt x="31671" y="27742"/>
                    </a:lnTo>
                    <a:lnTo>
                      <a:pt x="31671" y="226"/>
                    </a:lnTo>
                    <a:lnTo>
                      <a:pt x="31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7061825" y="1723075"/>
                <a:ext cx="98250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10" extrusionOk="0">
                    <a:moveTo>
                      <a:pt x="2060" y="454"/>
                    </a:moveTo>
                    <a:cubicBezTo>
                      <a:pt x="2191" y="454"/>
                      <a:pt x="2322" y="466"/>
                      <a:pt x="2453" y="502"/>
                    </a:cubicBezTo>
                    <a:cubicBezTo>
                      <a:pt x="2798" y="609"/>
                      <a:pt x="3084" y="847"/>
                      <a:pt x="3263" y="1168"/>
                    </a:cubicBezTo>
                    <a:cubicBezTo>
                      <a:pt x="3429" y="1478"/>
                      <a:pt x="3465" y="1847"/>
                      <a:pt x="3358" y="2192"/>
                    </a:cubicBezTo>
                    <a:cubicBezTo>
                      <a:pt x="3263" y="2537"/>
                      <a:pt x="3025" y="2823"/>
                      <a:pt x="2703" y="3002"/>
                    </a:cubicBezTo>
                    <a:cubicBezTo>
                      <a:pt x="2501" y="3108"/>
                      <a:pt x="2283" y="3159"/>
                      <a:pt x="2068" y="3159"/>
                    </a:cubicBezTo>
                    <a:cubicBezTo>
                      <a:pt x="1585" y="3159"/>
                      <a:pt x="1116" y="2903"/>
                      <a:pt x="869" y="2442"/>
                    </a:cubicBezTo>
                    <a:cubicBezTo>
                      <a:pt x="512" y="1787"/>
                      <a:pt x="762" y="966"/>
                      <a:pt x="1417" y="609"/>
                    </a:cubicBezTo>
                    <a:cubicBezTo>
                      <a:pt x="1620" y="502"/>
                      <a:pt x="1846" y="454"/>
                      <a:pt x="2060" y="454"/>
                    </a:cubicBezTo>
                    <a:close/>
                    <a:moveTo>
                      <a:pt x="2068" y="1"/>
                    </a:moveTo>
                    <a:cubicBezTo>
                      <a:pt x="1771" y="1"/>
                      <a:pt x="1479" y="73"/>
                      <a:pt x="1215" y="216"/>
                    </a:cubicBezTo>
                    <a:cubicBezTo>
                      <a:pt x="334" y="692"/>
                      <a:pt x="0" y="1776"/>
                      <a:pt x="477" y="2657"/>
                    </a:cubicBezTo>
                    <a:cubicBezTo>
                      <a:pt x="798" y="3264"/>
                      <a:pt x="1417" y="3609"/>
                      <a:pt x="2060" y="3609"/>
                    </a:cubicBezTo>
                    <a:cubicBezTo>
                      <a:pt x="2358" y="3609"/>
                      <a:pt x="2644" y="3538"/>
                      <a:pt x="2917" y="3395"/>
                    </a:cubicBezTo>
                    <a:cubicBezTo>
                      <a:pt x="3346" y="3157"/>
                      <a:pt x="3656" y="2788"/>
                      <a:pt x="3787" y="2323"/>
                    </a:cubicBezTo>
                    <a:cubicBezTo>
                      <a:pt x="3929" y="1859"/>
                      <a:pt x="3882" y="1371"/>
                      <a:pt x="3656" y="954"/>
                    </a:cubicBezTo>
                    <a:cubicBezTo>
                      <a:pt x="3417" y="525"/>
                      <a:pt x="3048" y="216"/>
                      <a:pt x="2584" y="73"/>
                    </a:cubicBezTo>
                    <a:cubicBezTo>
                      <a:pt x="2414" y="25"/>
                      <a:pt x="2240" y="1"/>
                      <a:pt x="2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061825" y="1843125"/>
                <a:ext cx="98250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06" extrusionOk="0">
                    <a:moveTo>
                      <a:pt x="2060" y="450"/>
                    </a:moveTo>
                    <a:cubicBezTo>
                      <a:pt x="2191" y="450"/>
                      <a:pt x="2322" y="474"/>
                      <a:pt x="2453" y="510"/>
                    </a:cubicBezTo>
                    <a:cubicBezTo>
                      <a:pt x="2798" y="617"/>
                      <a:pt x="3084" y="843"/>
                      <a:pt x="3251" y="1164"/>
                    </a:cubicBezTo>
                    <a:cubicBezTo>
                      <a:pt x="3429" y="1486"/>
                      <a:pt x="3465" y="1855"/>
                      <a:pt x="3358" y="2200"/>
                    </a:cubicBezTo>
                    <a:cubicBezTo>
                      <a:pt x="3251" y="2546"/>
                      <a:pt x="3025" y="2831"/>
                      <a:pt x="2703" y="2998"/>
                    </a:cubicBezTo>
                    <a:cubicBezTo>
                      <a:pt x="2500" y="3109"/>
                      <a:pt x="2281" y="3161"/>
                      <a:pt x="2064" y="3161"/>
                    </a:cubicBezTo>
                    <a:cubicBezTo>
                      <a:pt x="1583" y="3161"/>
                      <a:pt x="1116" y="2902"/>
                      <a:pt x="869" y="2450"/>
                    </a:cubicBezTo>
                    <a:cubicBezTo>
                      <a:pt x="512" y="1796"/>
                      <a:pt x="762" y="962"/>
                      <a:pt x="1417" y="617"/>
                    </a:cubicBezTo>
                    <a:cubicBezTo>
                      <a:pt x="1620" y="510"/>
                      <a:pt x="1846" y="450"/>
                      <a:pt x="2060" y="450"/>
                    </a:cubicBezTo>
                    <a:close/>
                    <a:moveTo>
                      <a:pt x="2057" y="1"/>
                    </a:moveTo>
                    <a:cubicBezTo>
                      <a:pt x="1764" y="1"/>
                      <a:pt x="1475" y="75"/>
                      <a:pt x="1215" y="224"/>
                    </a:cubicBezTo>
                    <a:cubicBezTo>
                      <a:pt x="334" y="688"/>
                      <a:pt x="0" y="1784"/>
                      <a:pt x="477" y="2653"/>
                    </a:cubicBezTo>
                    <a:cubicBezTo>
                      <a:pt x="798" y="3260"/>
                      <a:pt x="1417" y="3605"/>
                      <a:pt x="2060" y="3605"/>
                    </a:cubicBezTo>
                    <a:cubicBezTo>
                      <a:pt x="2358" y="3605"/>
                      <a:pt x="2644" y="3534"/>
                      <a:pt x="2917" y="3391"/>
                    </a:cubicBezTo>
                    <a:cubicBezTo>
                      <a:pt x="3346" y="3165"/>
                      <a:pt x="3656" y="2784"/>
                      <a:pt x="3787" y="2319"/>
                    </a:cubicBezTo>
                    <a:cubicBezTo>
                      <a:pt x="3929" y="1867"/>
                      <a:pt x="3882" y="1379"/>
                      <a:pt x="3656" y="950"/>
                    </a:cubicBezTo>
                    <a:cubicBezTo>
                      <a:pt x="3417" y="533"/>
                      <a:pt x="3048" y="224"/>
                      <a:pt x="2584" y="81"/>
                    </a:cubicBezTo>
                    <a:cubicBezTo>
                      <a:pt x="2410" y="27"/>
                      <a:pt x="2232" y="1"/>
                      <a:pt x="20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7225225" y="16332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7225225" y="2012125"/>
                <a:ext cx="610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1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7225225" y="1383475"/>
                <a:ext cx="42000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347" extrusionOk="0">
                    <a:moveTo>
                      <a:pt x="1" y="0"/>
                    </a:moveTo>
                    <a:lnTo>
                      <a:pt x="1" y="8347"/>
                    </a:lnTo>
                    <a:lnTo>
                      <a:pt x="1680" y="8347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7176425" y="2707750"/>
                <a:ext cx="126225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9371" extrusionOk="0">
                    <a:moveTo>
                      <a:pt x="4596" y="441"/>
                    </a:moveTo>
                    <a:lnTo>
                      <a:pt x="4596" y="8918"/>
                    </a:lnTo>
                    <a:lnTo>
                      <a:pt x="453" y="8918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9144"/>
                    </a:lnTo>
                    <a:lnTo>
                      <a:pt x="226" y="9370"/>
                    </a:lnTo>
                    <a:lnTo>
                      <a:pt x="4822" y="9370"/>
                    </a:lnTo>
                    <a:lnTo>
                      <a:pt x="5048" y="9144"/>
                    </a:lnTo>
                    <a:lnTo>
                      <a:pt x="5048" y="226"/>
                    </a:lnTo>
                    <a:lnTo>
                      <a:pt x="4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7211250" y="2738400"/>
                <a:ext cx="5687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6907" extrusionOk="0">
                    <a:moveTo>
                      <a:pt x="1131" y="453"/>
                    </a:moveTo>
                    <a:cubicBezTo>
                      <a:pt x="1512" y="453"/>
                      <a:pt x="1822" y="763"/>
                      <a:pt x="1822" y="1144"/>
                    </a:cubicBezTo>
                    <a:lnTo>
                      <a:pt x="1822" y="5775"/>
                    </a:lnTo>
                    <a:cubicBezTo>
                      <a:pt x="1822" y="6156"/>
                      <a:pt x="1512" y="6466"/>
                      <a:pt x="1131" y="6466"/>
                    </a:cubicBezTo>
                    <a:cubicBezTo>
                      <a:pt x="750" y="6466"/>
                      <a:pt x="441" y="6156"/>
                      <a:pt x="441" y="5775"/>
                    </a:cubicBezTo>
                    <a:lnTo>
                      <a:pt x="441" y="1144"/>
                    </a:lnTo>
                    <a:cubicBezTo>
                      <a:pt x="441" y="763"/>
                      <a:pt x="750" y="453"/>
                      <a:pt x="1131" y="453"/>
                    </a:cubicBezTo>
                    <a:close/>
                    <a:moveTo>
                      <a:pt x="1131" y="1"/>
                    </a:moveTo>
                    <a:cubicBezTo>
                      <a:pt x="500" y="1"/>
                      <a:pt x="0" y="513"/>
                      <a:pt x="0" y="1144"/>
                    </a:cubicBezTo>
                    <a:lnTo>
                      <a:pt x="0" y="5775"/>
                    </a:lnTo>
                    <a:cubicBezTo>
                      <a:pt x="0" y="6394"/>
                      <a:pt x="500" y="6906"/>
                      <a:pt x="1131" y="6906"/>
                    </a:cubicBezTo>
                    <a:cubicBezTo>
                      <a:pt x="1762" y="6906"/>
                      <a:pt x="2274" y="6394"/>
                      <a:pt x="2274" y="5775"/>
                    </a:cubicBezTo>
                    <a:lnTo>
                      <a:pt x="2274" y="1144"/>
                    </a:lnTo>
                    <a:cubicBezTo>
                      <a:pt x="2274" y="513"/>
                      <a:pt x="1762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7210950" y="2504750"/>
                <a:ext cx="571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6906" extrusionOk="0">
                    <a:moveTo>
                      <a:pt x="1834" y="453"/>
                    </a:moveTo>
                    <a:lnTo>
                      <a:pt x="1834" y="6465"/>
                    </a:lnTo>
                    <a:lnTo>
                      <a:pt x="453" y="6465"/>
                    </a:lnTo>
                    <a:lnTo>
                      <a:pt x="453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6680"/>
                    </a:lnTo>
                    <a:lnTo>
                      <a:pt x="227" y="6906"/>
                    </a:lnTo>
                    <a:lnTo>
                      <a:pt x="2060" y="6906"/>
                    </a:lnTo>
                    <a:lnTo>
                      <a:pt x="2286" y="6680"/>
                    </a:lnTo>
                    <a:lnTo>
                      <a:pt x="2286" y="226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7172850" y="1377825"/>
                <a:ext cx="580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8788" extrusionOk="0">
                    <a:moveTo>
                      <a:pt x="1882" y="453"/>
                    </a:moveTo>
                    <a:lnTo>
                      <a:pt x="1882" y="8347"/>
                    </a:lnTo>
                    <a:lnTo>
                      <a:pt x="441" y="8347"/>
                    </a:lnTo>
                    <a:lnTo>
                      <a:pt x="441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8573"/>
                    </a:lnTo>
                    <a:lnTo>
                      <a:pt x="227" y="8787"/>
                    </a:lnTo>
                    <a:lnTo>
                      <a:pt x="2108" y="8787"/>
                    </a:lnTo>
                    <a:lnTo>
                      <a:pt x="2322" y="8573"/>
                    </a:lnTo>
                    <a:lnTo>
                      <a:pt x="2322" y="22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7172850" y="1633200"/>
                <a:ext cx="58075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5598" extrusionOk="0">
                    <a:moveTo>
                      <a:pt x="1882" y="453"/>
                    </a:moveTo>
                    <a:lnTo>
                      <a:pt x="1882" y="15157"/>
                    </a:lnTo>
                    <a:lnTo>
                      <a:pt x="441" y="15157"/>
                    </a:lnTo>
                    <a:lnTo>
                      <a:pt x="441" y="453"/>
                    </a:lnTo>
                    <a:close/>
                    <a:moveTo>
                      <a:pt x="227" y="1"/>
                    </a:moveTo>
                    <a:lnTo>
                      <a:pt x="0" y="227"/>
                    </a:lnTo>
                    <a:lnTo>
                      <a:pt x="0" y="15372"/>
                    </a:lnTo>
                    <a:lnTo>
                      <a:pt x="227" y="15598"/>
                    </a:lnTo>
                    <a:lnTo>
                      <a:pt x="2108" y="15598"/>
                    </a:lnTo>
                    <a:lnTo>
                      <a:pt x="2322" y="15372"/>
                    </a:lnTo>
                    <a:lnTo>
                      <a:pt x="2322" y="22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3" name="Google Shape;1583;p34"/>
          <p:cNvGrpSpPr/>
          <p:nvPr/>
        </p:nvGrpSpPr>
        <p:grpSpPr>
          <a:xfrm>
            <a:off x="713226" y="4192529"/>
            <a:ext cx="716022" cy="416050"/>
            <a:chOff x="-2068775" y="4218663"/>
            <a:chExt cx="323275" cy="187850"/>
          </a:xfrm>
        </p:grpSpPr>
        <p:sp>
          <p:nvSpPr>
            <p:cNvPr id="1584" name="Google Shape;1584;p34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4"/>
          <p:cNvGrpSpPr/>
          <p:nvPr/>
        </p:nvGrpSpPr>
        <p:grpSpPr>
          <a:xfrm>
            <a:off x="7929013" y="539488"/>
            <a:ext cx="501763" cy="349750"/>
            <a:chOff x="6693813" y="100538"/>
            <a:chExt cx="501763" cy="349750"/>
          </a:xfrm>
        </p:grpSpPr>
        <p:sp>
          <p:nvSpPr>
            <p:cNvPr id="1588" name="Google Shape;1588;p34"/>
            <p:cNvSpPr/>
            <p:nvPr/>
          </p:nvSpPr>
          <p:spPr>
            <a:xfrm>
              <a:off x="6693813" y="106038"/>
              <a:ext cx="219700" cy="338750"/>
            </a:xfrm>
            <a:custGeom>
              <a:avLst/>
              <a:gdLst/>
              <a:ahLst/>
              <a:cxnLst/>
              <a:rect l="l" t="t" r="r" b="b"/>
              <a:pathLst>
                <a:path w="8788" h="13550" extrusionOk="0">
                  <a:moveTo>
                    <a:pt x="4394" y="0"/>
                  </a:moveTo>
                  <a:cubicBezTo>
                    <a:pt x="1965" y="0"/>
                    <a:pt x="1" y="1965"/>
                    <a:pt x="1" y="4394"/>
                  </a:cubicBezTo>
                  <a:lnTo>
                    <a:pt x="1" y="9144"/>
                  </a:lnTo>
                  <a:cubicBezTo>
                    <a:pt x="1" y="11573"/>
                    <a:pt x="1965" y="13550"/>
                    <a:pt x="4394" y="13550"/>
                  </a:cubicBezTo>
                  <a:cubicBezTo>
                    <a:pt x="6823" y="13550"/>
                    <a:pt x="8787" y="11573"/>
                    <a:pt x="8787" y="9144"/>
                  </a:cubicBezTo>
                  <a:lnTo>
                    <a:pt x="8787" y="4394"/>
                  </a:lnTo>
                  <a:cubicBezTo>
                    <a:pt x="8787" y="1965"/>
                    <a:pt x="6823" y="0"/>
                    <a:pt x="4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6964575" y="100538"/>
              <a:ext cx="231000" cy="349750"/>
            </a:xfrm>
            <a:custGeom>
              <a:avLst/>
              <a:gdLst/>
              <a:ahLst/>
              <a:cxnLst/>
              <a:rect l="l" t="t" r="r" b="b"/>
              <a:pathLst>
                <a:path w="9240" h="13990" extrusionOk="0">
                  <a:moveTo>
                    <a:pt x="4620" y="452"/>
                  </a:moveTo>
                  <a:cubicBezTo>
                    <a:pt x="6918" y="452"/>
                    <a:pt x="8799" y="2322"/>
                    <a:pt x="8799" y="4620"/>
                  </a:cubicBezTo>
                  <a:lnTo>
                    <a:pt x="8799" y="9370"/>
                  </a:lnTo>
                  <a:cubicBezTo>
                    <a:pt x="8799" y="11668"/>
                    <a:pt x="6918" y="13549"/>
                    <a:pt x="4620" y="13549"/>
                  </a:cubicBezTo>
                  <a:cubicBezTo>
                    <a:pt x="2322" y="13549"/>
                    <a:pt x="441" y="11680"/>
                    <a:pt x="441" y="9370"/>
                  </a:cubicBezTo>
                  <a:lnTo>
                    <a:pt x="441" y="4620"/>
                  </a:lnTo>
                  <a:cubicBezTo>
                    <a:pt x="441" y="2322"/>
                    <a:pt x="2322" y="452"/>
                    <a:pt x="4620" y="452"/>
                  </a:cubicBezTo>
                  <a:close/>
                  <a:moveTo>
                    <a:pt x="4620" y="0"/>
                  </a:moveTo>
                  <a:cubicBezTo>
                    <a:pt x="2072" y="0"/>
                    <a:pt x="0" y="2072"/>
                    <a:pt x="0" y="4620"/>
                  </a:cubicBezTo>
                  <a:lnTo>
                    <a:pt x="0" y="9370"/>
                  </a:lnTo>
                  <a:cubicBezTo>
                    <a:pt x="0" y="11918"/>
                    <a:pt x="2072" y="13990"/>
                    <a:pt x="4620" y="13990"/>
                  </a:cubicBezTo>
                  <a:cubicBezTo>
                    <a:pt x="7168" y="13990"/>
                    <a:pt x="9239" y="11918"/>
                    <a:pt x="9239" y="9370"/>
                  </a:cubicBezTo>
                  <a:lnTo>
                    <a:pt x="9239" y="4620"/>
                  </a:lnTo>
                  <a:cubicBezTo>
                    <a:pt x="9239" y="2072"/>
                    <a:pt x="716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17E4BF7-27FB-BBEA-C8A3-0A233BB8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2" y="1750740"/>
            <a:ext cx="7970299" cy="20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55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34"/>
          <p:cNvSpPr txBox="1">
            <a:spLocks noGrp="1"/>
          </p:cNvSpPr>
          <p:nvPr>
            <p:ph type="title"/>
          </p:nvPr>
        </p:nvSpPr>
        <p:spPr>
          <a:xfrm>
            <a:off x="-1733233" y="114311"/>
            <a:ext cx="7023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Sketsa</a:t>
            </a:r>
            <a:r>
              <a:rPr lang="en-US" dirty="0"/>
              <a:t> </a:t>
            </a:r>
            <a:r>
              <a:rPr lang="en-US" dirty="0" err="1"/>
              <a:t>Antarmuka</a:t>
            </a:r>
            <a:endParaRPr dirty="0"/>
          </a:p>
        </p:txBody>
      </p:sp>
      <p:grpSp>
        <p:nvGrpSpPr>
          <p:cNvPr id="1482" name="Google Shape;1482;p34"/>
          <p:cNvGrpSpPr/>
          <p:nvPr/>
        </p:nvGrpSpPr>
        <p:grpSpPr>
          <a:xfrm>
            <a:off x="388021" y="718321"/>
            <a:ext cx="2311900" cy="983175"/>
            <a:chOff x="4147775" y="5441425"/>
            <a:chExt cx="2311900" cy="983175"/>
          </a:xfrm>
        </p:grpSpPr>
        <p:sp>
          <p:nvSpPr>
            <p:cNvPr id="1483" name="Google Shape;1483;p34"/>
            <p:cNvSpPr/>
            <p:nvPr/>
          </p:nvSpPr>
          <p:spPr>
            <a:xfrm>
              <a:off x="4153425" y="5777775"/>
              <a:ext cx="2233050" cy="556050"/>
            </a:xfrm>
            <a:custGeom>
              <a:avLst/>
              <a:gdLst/>
              <a:ahLst/>
              <a:cxnLst/>
              <a:rect l="l" t="t" r="r" b="b"/>
              <a:pathLst>
                <a:path w="89322" h="22242" extrusionOk="0">
                  <a:moveTo>
                    <a:pt x="0" y="1"/>
                  </a:moveTo>
                  <a:lnTo>
                    <a:pt x="0" y="22242"/>
                  </a:lnTo>
                  <a:lnTo>
                    <a:pt x="89321" y="22242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4194200" y="5442025"/>
              <a:ext cx="967700" cy="95575"/>
            </a:xfrm>
            <a:custGeom>
              <a:avLst/>
              <a:gdLst/>
              <a:ahLst/>
              <a:cxnLst/>
              <a:rect l="l" t="t" r="r" b="b"/>
              <a:pathLst>
                <a:path w="38708" h="3823" extrusionOk="0">
                  <a:moveTo>
                    <a:pt x="1" y="0"/>
                  </a:moveTo>
                  <a:lnTo>
                    <a:pt x="1" y="3822"/>
                  </a:lnTo>
                  <a:lnTo>
                    <a:pt x="38708" y="3822"/>
                  </a:lnTo>
                  <a:lnTo>
                    <a:pt x="38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974475" y="5441425"/>
              <a:ext cx="371500" cy="96175"/>
            </a:xfrm>
            <a:custGeom>
              <a:avLst/>
              <a:gdLst/>
              <a:ahLst/>
              <a:cxnLst/>
              <a:rect l="l" t="t" r="r" b="b"/>
              <a:pathLst>
                <a:path w="14860" h="3847" extrusionOk="0">
                  <a:moveTo>
                    <a:pt x="1" y="1"/>
                  </a:moveTo>
                  <a:lnTo>
                    <a:pt x="1" y="3846"/>
                  </a:lnTo>
                  <a:lnTo>
                    <a:pt x="14860" y="3846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34"/>
            <p:cNvGrpSpPr/>
            <p:nvPr/>
          </p:nvGrpSpPr>
          <p:grpSpPr>
            <a:xfrm>
              <a:off x="4147775" y="5441425"/>
              <a:ext cx="2244350" cy="983175"/>
              <a:chOff x="4147775" y="3931700"/>
              <a:chExt cx="2244350" cy="983175"/>
            </a:xfrm>
          </p:grpSpPr>
          <p:grpSp>
            <p:nvGrpSpPr>
              <p:cNvPr id="1487" name="Google Shape;1487;p34"/>
              <p:cNvGrpSpPr/>
              <p:nvPr/>
            </p:nvGrpSpPr>
            <p:grpSpPr>
              <a:xfrm>
                <a:off x="4147775" y="3931700"/>
                <a:ext cx="2244350" cy="983175"/>
                <a:chOff x="4147775" y="3931700"/>
                <a:chExt cx="2244350" cy="983175"/>
              </a:xfrm>
            </p:grpSpPr>
            <p:grpSp>
              <p:nvGrpSpPr>
                <p:cNvPr id="1488" name="Google Shape;1488;p34"/>
                <p:cNvGrpSpPr/>
                <p:nvPr/>
              </p:nvGrpSpPr>
              <p:grpSpPr>
                <a:xfrm>
                  <a:off x="4147775" y="4022200"/>
                  <a:ext cx="2244350" cy="892675"/>
                  <a:chOff x="4147775" y="4022200"/>
                  <a:chExt cx="2244350" cy="892675"/>
                </a:xfrm>
              </p:grpSpPr>
              <p:sp>
                <p:nvSpPr>
                  <p:cNvPr id="1489" name="Google Shape;1489;p34"/>
                  <p:cNvSpPr/>
                  <p:nvPr/>
                </p:nvSpPr>
                <p:spPr>
                  <a:xfrm>
                    <a:off x="5968825" y="4056125"/>
                    <a:ext cx="382525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2239" extrusionOk="0">
                        <a:moveTo>
                          <a:pt x="14860" y="441"/>
                        </a:moveTo>
                        <a:lnTo>
                          <a:pt x="14860" y="1798"/>
                        </a:lnTo>
                        <a:lnTo>
                          <a:pt x="453" y="179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27"/>
                        </a:lnTo>
                        <a:lnTo>
                          <a:pt x="1" y="2013"/>
                        </a:lnTo>
                        <a:lnTo>
                          <a:pt x="227" y="2239"/>
                        </a:lnTo>
                        <a:lnTo>
                          <a:pt x="15086" y="2239"/>
                        </a:lnTo>
                        <a:lnTo>
                          <a:pt x="15300" y="2013"/>
                        </a:lnTo>
                        <a:lnTo>
                          <a:pt x="15300" y="227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0" name="Google Shape;1490;p34"/>
                  <p:cNvSpPr/>
                  <p:nvPr/>
                </p:nvSpPr>
                <p:spPr>
                  <a:xfrm>
                    <a:off x="5968825" y="4101075"/>
                    <a:ext cx="382525" cy="20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8109" extrusionOk="0">
                        <a:moveTo>
                          <a:pt x="14860" y="441"/>
                        </a:moveTo>
                        <a:lnTo>
                          <a:pt x="14860" y="7668"/>
                        </a:lnTo>
                        <a:lnTo>
                          <a:pt x="453" y="766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15"/>
                        </a:lnTo>
                        <a:lnTo>
                          <a:pt x="1" y="7894"/>
                        </a:lnTo>
                        <a:lnTo>
                          <a:pt x="227" y="8108"/>
                        </a:lnTo>
                        <a:lnTo>
                          <a:pt x="15086" y="8108"/>
                        </a:lnTo>
                        <a:lnTo>
                          <a:pt x="15300" y="7894"/>
                        </a:lnTo>
                        <a:lnTo>
                          <a:pt x="15300" y="215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1" name="Google Shape;1491;p34"/>
                  <p:cNvSpPr/>
                  <p:nvPr/>
                </p:nvSpPr>
                <p:spPr>
                  <a:xfrm>
                    <a:off x="4188550" y="4056125"/>
                    <a:ext cx="979000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0" h="2239" extrusionOk="0">
                        <a:moveTo>
                          <a:pt x="38708" y="441"/>
                        </a:moveTo>
                        <a:lnTo>
                          <a:pt x="38708" y="1798"/>
                        </a:lnTo>
                        <a:lnTo>
                          <a:pt x="441" y="1798"/>
                        </a:lnTo>
                        <a:lnTo>
                          <a:pt x="441" y="441"/>
                        </a:lnTo>
                        <a:close/>
                        <a:moveTo>
                          <a:pt x="227" y="0"/>
                        </a:moveTo>
                        <a:lnTo>
                          <a:pt x="0" y="227"/>
                        </a:lnTo>
                        <a:lnTo>
                          <a:pt x="0" y="2013"/>
                        </a:lnTo>
                        <a:lnTo>
                          <a:pt x="227" y="2239"/>
                        </a:lnTo>
                        <a:lnTo>
                          <a:pt x="38934" y="2239"/>
                        </a:lnTo>
                        <a:lnTo>
                          <a:pt x="39160" y="2013"/>
                        </a:lnTo>
                        <a:lnTo>
                          <a:pt x="39160" y="227"/>
                        </a:lnTo>
                        <a:lnTo>
                          <a:pt x="389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2" name="Google Shape;1492;p34"/>
                  <p:cNvSpPr/>
                  <p:nvPr/>
                </p:nvSpPr>
                <p:spPr>
                  <a:xfrm>
                    <a:off x="4147775" y="4022200"/>
                    <a:ext cx="2244350" cy="89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74" h="35707" extrusionOk="0">
                        <a:moveTo>
                          <a:pt x="89321" y="453"/>
                        </a:moveTo>
                        <a:lnTo>
                          <a:pt x="89321" y="35266"/>
                        </a:lnTo>
                        <a:lnTo>
                          <a:pt x="453" y="35266"/>
                        </a:lnTo>
                        <a:lnTo>
                          <a:pt x="453" y="5096"/>
                        </a:lnTo>
                        <a:lnTo>
                          <a:pt x="45387" y="5096"/>
                        </a:lnTo>
                        <a:lnTo>
                          <a:pt x="45589" y="4977"/>
                        </a:lnTo>
                        <a:lnTo>
                          <a:pt x="47744" y="453"/>
                        </a:lnTo>
                        <a:close/>
                        <a:moveTo>
                          <a:pt x="47601" y="0"/>
                        </a:moveTo>
                        <a:lnTo>
                          <a:pt x="47399" y="131"/>
                        </a:lnTo>
                        <a:lnTo>
                          <a:pt x="45244" y="4655"/>
                        </a:lnTo>
                        <a:lnTo>
                          <a:pt x="226" y="4655"/>
                        </a:lnTo>
                        <a:lnTo>
                          <a:pt x="0" y="4870"/>
                        </a:lnTo>
                        <a:lnTo>
                          <a:pt x="0" y="35493"/>
                        </a:lnTo>
                        <a:lnTo>
                          <a:pt x="226" y="35707"/>
                        </a:lnTo>
                        <a:lnTo>
                          <a:pt x="89547" y="35707"/>
                        </a:lnTo>
                        <a:lnTo>
                          <a:pt x="89773" y="35481"/>
                        </a:lnTo>
                        <a:lnTo>
                          <a:pt x="89773" y="226"/>
                        </a:lnTo>
                        <a:lnTo>
                          <a:pt x="895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3" name="Google Shape;1493;p34"/>
                <p:cNvGrpSpPr/>
                <p:nvPr/>
              </p:nvGrpSpPr>
              <p:grpSpPr>
                <a:xfrm>
                  <a:off x="5968825" y="3931700"/>
                  <a:ext cx="382525" cy="96175"/>
                  <a:chOff x="5968825" y="3931700"/>
                  <a:chExt cx="382525" cy="96175"/>
                </a:xfrm>
              </p:grpSpPr>
              <p:sp>
                <p:nvSpPr>
                  <p:cNvPr id="1494" name="Google Shape;1494;p34"/>
                  <p:cNvSpPr/>
                  <p:nvPr/>
                </p:nvSpPr>
                <p:spPr>
                  <a:xfrm>
                    <a:off x="5968825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5" name="Google Shape;1495;p34"/>
                  <p:cNvSpPr/>
                  <p:nvPr/>
                </p:nvSpPr>
                <p:spPr>
                  <a:xfrm>
                    <a:off x="60221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34"/>
                  <p:cNvSpPr/>
                  <p:nvPr/>
                </p:nvSpPr>
                <p:spPr>
                  <a:xfrm>
                    <a:off x="6075100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7" name="Google Shape;1497;p34"/>
                  <p:cNvSpPr/>
                  <p:nvPr/>
                </p:nvSpPr>
                <p:spPr>
                  <a:xfrm>
                    <a:off x="612807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8" name="Google Shape;1498;p34"/>
                  <p:cNvSpPr/>
                  <p:nvPr/>
                </p:nvSpPr>
                <p:spPr>
                  <a:xfrm>
                    <a:off x="6181050" y="3931700"/>
                    <a:ext cx="113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34"/>
                  <p:cNvSpPr/>
                  <p:nvPr/>
                </p:nvSpPr>
                <p:spPr>
                  <a:xfrm>
                    <a:off x="6234050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52" y="3846"/>
                        </a:lnTo>
                        <a:lnTo>
                          <a:pt x="45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34"/>
                  <p:cNvSpPr/>
                  <p:nvPr/>
                </p:nvSpPr>
                <p:spPr>
                  <a:xfrm>
                    <a:off x="628732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34"/>
                  <p:cNvSpPr/>
                  <p:nvPr/>
                </p:nvSpPr>
                <p:spPr>
                  <a:xfrm>
                    <a:off x="63403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02" name="Google Shape;1502;p34"/>
              <p:cNvSpPr/>
              <p:nvPr/>
            </p:nvSpPr>
            <p:spPr>
              <a:xfrm>
                <a:off x="4147775" y="4022200"/>
                <a:ext cx="1449600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57984" h="6311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0" y="6310"/>
                    </a:lnTo>
                    <a:lnTo>
                      <a:pt x="453" y="6310"/>
                    </a:lnTo>
                    <a:lnTo>
                      <a:pt x="453" y="453"/>
                    </a:lnTo>
                    <a:lnTo>
                      <a:pt x="57984" y="453"/>
                    </a:lnTo>
                    <a:lnTo>
                      <a:pt x="579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5859875" y="5537275"/>
              <a:ext cx="599800" cy="305125"/>
              <a:chOff x="5859875" y="4027550"/>
              <a:chExt cx="599800" cy="305125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58598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192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6106950" y="40278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0" y="0"/>
                    </a:moveTo>
                    <a:lnTo>
                      <a:pt x="0" y="11990"/>
                    </a:lnTo>
                    <a:lnTo>
                      <a:pt x="393" y="12192"/>
                    </a:lnTo>
                    <a:lnTo>
                      <a:pt x="6215" y="191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600812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0" y="0"/>
                    </a:moveTo>
                    <a:lnTo>
                      <a:pt x="0" y="12002"/>
                    </a:lnTo>
                    <a:lnTo>
                      <a:pt x="393" y="12204"/>
                    </a:lnTo>
                    <a:lnTo>
                      <a:pt x="6215" y="203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5958700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1" y="0"/>
                    </a:moveTo>
                    <a:lnTo>
                      <a:pt x="1" y="12002"/>
                    </a:lnTo>
                    <a:lnTo>
                      <a:pt x="394" y="12204"/>
                    </a:lnTo>
                    <a:lnTo>
                      <a:pt x="6216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62548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0" y="12002"/>
                    </a:lnTo>
                    <a:lnTo>
                      <a:pt x="405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5909300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1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62054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2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6156050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5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6057225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63042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34"/>
            <p:cNvSpPr/>
            <p:nvPr/>
          </p:nvSpPr>
          <p:spPr>
            <a:xfrm>
              <a:off x="4153425" y="58024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4153425" y="62980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5195225" y="5673825"/>
              <a:ext cx="641175" cy="584175"/>
            </a:xfrm>
            <a:custGeom>
              <a:avLst/>
              <a:gdLst/>
              <a:ahLst/>
              <a:cxnLst/>
              <a:rect l="l" t="t" r="r" b="b"/>
              <a:pathLst>
                <a:path w="25647" h="23367" extrusionOk="0">
                  <a:moveTo>
                    <a:pt x="12819" y="0"/>
                  </a:moveTo>
                  <a:cubicBezTo>
                    <a:pt x="9829" y="0"/>
                    <a:pt x="6840" y="1140"/>
                    <a:pt x="4560" y="3421"/>
                  </a:cubicBezTo>
                  <a:cubicBezTo>
                    <a:pt x="0" y="7981"/>
                    <a:pt x="0" y="15386"/>
                    <a:pt x="4560" y="19946"/>
                  </a:cubicBezTo>
                  <a:cubicBezTo>
                    <a:pt x="6840" y="22226"/>
                    <a:pt x="9829" y="23366"/>
                    <a:pt x="12819" y="23366"/>
                  </a:cubicBezTo>
                  <a:cubicBezTo>
                    <a:pt x="15809" y="23366"/>
                    <a:pt x="18800" y="22226"/>
                    <a:pt x="21086" y="19946"/>
                  </a:cubicBezTo>
                  <a:cubicBezTo>
                    <a:pt x="25646" y="15386"/>
                    <a:pt x="25646" y="7981"/>
                    <a:pt x="21086" y="3421"/>
                  </a:cubicBezTo>
                  <a:cubicBezTo>
                    <a:pt x="18800" y="1140"/>
                    <a:pt x="15809" y="0"/>
                    <a:pt x="1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5244025" y="5693850"/>
              <a:ext cx="543850" cy="543825"/>
            </a:xfrm>
            <a:custGeom>
              <a:avLst/>
              <a:gdLst/>
              <a:ahLst/>
              <a:cxnLst/>
              <a:rect l="l" t="t" r="r" b="b"/>
              <a:pathLst>
                <a:path w="21754" h="21753" extrusionOk="0">
                  <a:moveTo>
                    <a:pt x="10871" y="441"/>
                  </a:moveTo>
                  <a:cubicBezTo>
                    <a:pt x="16622" y="441"/>
                    <a:pt x="21301" y="5120"/>
                    <a:pt x="21301" y="10882"/>
                  </a:cubicBezTo>
                  <a:cubicBezTo>
                    <a:pt x="21301" y="16633"/>
                    <a:pt x="16622" y="21312"/>
                    <a:pt x="10871" y="21312"/>
                  </a:cubicBezTo>
                  <a:cubicBezTo>
                    <a:pt x="5121" y="21312"/>
                    <a:pt x="441" y="16633"/>
                    <a:pt x="441" y="10882"/>
                  </a:cubicBezTo>
                  <a:cubicBezTo>
                    <a:pt x="441" y="5120"/>
                    <a:pt x="5121" y="441"/>
                    <a:pt x="10871" y="441"/>
                  </a:cubicBezTo>
                  <a:close/>
                  <a:moveTo>
                    <a:pt x="10871" y="0"/>
                  </a:moveTo>
                  <a:cubicBezTo>
                    <a:pt x="4871" y="0"/>
                    <a:pt x="1" y="4882"/>
                    <a:pt x="1" y="10882"/>
                  </a:cubicBezTo>
                  <a:cubicBezTo>
                    <a:pt x="1" y="16871"/>
                    <a:pt x="4871" y="21753"/>
                    <a:pt x="10871" y="21753"/>
                  </a:cubicBezTo>
                  <a:cubicBezTo>
                    <a:pt x="16872" y="21753"/>
                    <a:pt x="21754" y="16871"/>
                    <a:pt x="21754" y="10882"/>
                  </a:cubicBezTo>
                  <a:cubicBezTo>
                    <a:pt x="21754" y="4882"/>
                    <a:pt x="16872" y="0"/>
                    <a:pt x="10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8" name="Google Shape;1518;p34"/>
            <p:cNvGrpSpPr/>
            <p:nvPr/>
          </p:nvGrpSpPr>
          <p:grpSpPr>
            <a:xfrm>
              <a:off x="4452575" y="5739075"/>
              <a:ext cx="1506450" cy="460500"/>
              <a:chOff x="4452575" y="4229350"/>
              <a:chExt cx="1506450" cy="460500"/>
            </a:xfrm>
          </p:grpSpPr>
          <p:grpSp>
            <p:nvGrpSpPr>
              <p:cNvPr id="1519" name="Google Shape;1519;p34"/>
              <p:cNvGrpSpPr/>
              <p:nvPr/>
            </p:nvGrpSpPr>
            <p:grpSpPr>
              <a:xfrm>
                <a:off x="5288975" y="4229350"/>
                <a:ext cx="453650" cy="453375"/>
                <a:chOff x="5288975" y="4229350"/>
                <a:chExt cx="453650" cy="453375"/>
              </a:xfrm>
            </p:grpSpPr>
            <p:sp>
              <p:nvSpPr>
                <p:cNvPr id="1520" name="Google Shape;1520;p34"/>
                <p:cNvSpPr/>
                <p:nvPr/>
              </p:nvSpPr>
              <p:spPr>
                <a:xfrm>
                  <a:off x="5288975" y="4229350"/>
                  <a:ext cx="453650" cy="4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6" h="18135" extrusionOk="0">
                      <a:moveTo>
                        <a:pt x="9073" y="441"/>
                      </a:moveTo>
                      <a:cubicBezTo>
                        <a:pt x="13824" y="441"/>
                        <a:pt x="17693" y="4311"/>
                        <a:pt x="17693" y="9062"/>
                      </a:cubicBezTo>
                      <a:cubicBezTo>
                        <a:pt x="17693" y="13824"/>
                        <a:pt x="13824" y="17694"/>
                        <a:pt x="9073" y="17694"/>
                      </a:cubicBezTo>
                      <a:cubicBezTo>
                        <a:pt x="4323" y="17694"/>
                        <a:pt x="453" y="13824"/>
                        <a:pt x="453" y="9062"/>
                      </a:cubicBezTo>
                      <a:cubicBezTo>
                        <a:pt x="453" y="4311"/>
                        <a:pt x="4323" y="441"/>
                        <a:pt x="9073" y="441"/>
                      </a:cubicBezTo>
                      <a:close/>
                      <a:moveTo>
                        <a:pt x="9073" y="1"/>
                      </a:moveTo>
                      <a:cubicBezTo>
                        <a:pt x="4073" y="1"/>
                        <a:pt x="1" y="4073"/>
                        <a:pt x="1" y="9073"/>
                      </a:cubicBezTo>
                      <a:cubicBezTo>
                        <a:pt x="1" y="14062"/>
                        <a:pt x="4073" y="18134"/>
                        <a:pt x="9073" y="18134"/>
                      </a:cubicBezTo>
                      <a:cubicBezTo>
                        <a:pt x="14074" y="18134"/>
                        <a:pt x="18146" y="14074"/>
                        <a:pt x="18146" y="9073"/>
                      </a:cubicBezTo>
                      <a:cubicBezTo>
                        <a:pt x="18146" y="4073"/>
                        <a:pt x="14074" y="1"/>
                        <a:pt x="90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5356850" y="4297225"/>
                  <a:ext cx="317925" cy="3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2705" extrusionOk="0">
                      <a:moveTo>
                        <a:pt x="6358" y="441"/>
                      </a:moveTo>
                      <a:cubicBezTo>
                        <a:pt x="9621" y="441"/>
                        <a:pt x="12264" y="3096"/>
                        <a:pt x="12264" y="6347"/>
                      </a:cubicBezTo>
                      <a:cubicBezTo>
                        <a:pt x="12264" y="9609"/>
                        <a:pt x="9621" y="12264"/>
                        <a:pt x="6358" y="12264"/>
                      </a:cubicBezTo>
                      <a:cubicBezTo>
                        <a:pt x="3096" y="12264"/>
                        <a:pt x="453" y="9609"/>
                        <a:pt x="453" y="6347"/>
                      </a:cubicBezTo>
                      <a:cubicBezTo>
                        <a:pt x="453" y="3096"/>
                        <a:pt x="3108" y="441"/>
                        <a:pt x="6358" y="441"/>
                      </a:cubicBezTo>
                      <a:close/>
                      <a:moveTo>
                        <a:pt x="6358" y="1"/>
                      </a:moveTo>
                      <a:cubicBezTo>
                        <a:pt x="2858" y="1"/>
                        <a:pt x="0" y="2846"/>
                        <a:pt x="0" y="6347"/>
                      </a:cubicBezTo>
                      <a:cubicBezTo>
                        <a:pt x="0" y="9859"/>
                        <a:pt x="2858" y="12704"/>
                        <a:pt x="6358" y="12704"/>
                      </a:cubicBezTo>
                      <a:cubicBezTo>
                        <a:pt x="9859" y="12704"/>
                        <a:pt x="12716" y="9859"/>
                        <a:pt x="12716" y="6347"/>
                      </a:cubicBezTo>
                      <a:cubicBezTo>
                        <a:pt x="12716" y="2846"/>
                        <a:pt x="9859" y="1"/>
                        <a:pt x="6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5296725" y="4236800"/>
                  <a:ext cx="438175" cy="4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7" h="17539" extrusionOk="0">
                      <a:moveTo>
                        <a:pt x="8763" y="1"/>
                      </a:moveTo>
                      <a:cubicBezTo>
                        <a:pt x="8597" y="1"/>
                        <a:pt x="8430" y="12"/>
                        <a:pt x="8263" y="24"/>
                      </a:cubicBezTo>
                      <a:lnTo>
                        <a:pt x="8406" y="2548"/>
                      </a:lnTo>
                      <a:cubicBezTo>
                        <a:pt x="8525" y="2537"/>
                        <a:pt x="8644" y="2537"/>
                        <a:pt x="8763" y="2537"/>
                      </a:cubicBezTo>
                      <a:lnTo>
                        <a:pt x="8787" y="2537"/>
                      </a:lnTo>
                      <a:lnTo>
                        <a:pt x="8787" y="1"/>
                      </a:lnTo>
                      <a:close/>
                      <a:moveTo>
                        <a:pt x="10549" y="179"/>
                      </a:moveTo>
                      <a:lnTo>
                        <a:pt x="10037" y="2668"/>
                      </a:lnTo>
                      <a:cubicBezTo>
                        <a:pt x="10156" y="2691"/>
                        <a:pt x="10275" y="2715"/>
                        <a:pt x="10394" y="2751"/>
                      </a:cubicBezTo>
                      <a:lnTo>
                        <a:pt x="11061" y="310"/>
                      </a:lnTo>
                      <a:cubicBezTo>
                        <a:pt x="10894" y="262"/>
                        <a:pt x="10716" y="215"/>
                        <a:pt x="10549" y="179"/>
                      </a:cubicBezTo>
                      <a:close/>
                      <a:moveTo>
                        <a:pt x="6525" y="298"/>
                      </a:moveTo>
                      <a:cubicBezTo>
                        <a:pt x="6358" y="334"/>
                        <a:pt x="6180" y="393"/>
                        <a:pt x="6013" y="441"/>
                      </a:cubicBezTo>
                      <a:lnTo>
                        <a:pt x="6811" y="2846"/>
                      </a:lnTo>
                      <a:cubicBezTo>
                        <a:pt x="6930" y="2810"/>
                        <a:pt x="7049" y="2775"/>
                        <a:pt x="7168" y="2739"/>
                      </a:cubicBezTo>
                      <a:lnTo>
                        <a:pt x="6525" y="298"/>
                      </a:lnTo>
                      <a:close/>
                      <a:moveTo>
                        <a:pt x="12704" y="941"/>
                      </a:moveTo>
                      <a:lnTo>
                        <a:pt x="11561" y="3191"/>
                      </a:lnTo>
                      <a:cubicBezTo>
                        <a:pt x="11680" y="3251"/>
                        <a:pt x="11787" y="3310"/>
                        <a:pt x="11895" y="3382"/>
                      </a:cubicBezTo>
                      <a:lnTo>
                        <a:pt x="13169" y="1191"/>
                      </a:lnTo>
                      <a:cubicBezTo>
                        <a:pt x="13026" y="1108"/>
                        <a:pt x="12859" y="1013"/>
                        <a:pt x="12704" y="941"/>
                      </a:cubicBezTo>
                      <a:close/>
                      <a:moveTo>
                        <a:pt x="4406" y="1167"/>
                      </a:moveTo>
                      <a:cubicBezTo>
                        <a:pt x="4263" y="1251"/>
                        <a:pt x="4108" y="1346"/>
                        <a:pt x="3953" y="1441"/>
                      </a:cubicBezTo>
                      <a:lnTo>
                        <a:pt x="5346" y="3561"/>
                      </a:lnTo>
                      <a:cubicBezTo>
                        <a:pt x="5453" y="3489"/>
                        <a:pt x="5560" y="3418"/>
                        <a:pt x="5668" y="3358"/>
                      </a:cubicBezTo>
                      <a:lnTo>
                        <a:pt x="4406" y="1167"/>
                      </a:lnTo>
                      <a:close/>
                      <a:moveTo>
                        <a:pt x="14597" y="2227"/>
                      </a:moveTo>
                      <a:lnTo>
                        <a:pt x="12919" y="4108"/>
                      </a:lnTo>
                      <a:cubicBezTo>
                        <a:pt x="13002" y="4192"/>
                        <a:pt x="13097" y="4287"/>
                        <a:pt x="13192" y="4370"/>
                      </a:cubicBezTo>
                      <a:lnTo>
                        <a:pt x="14978" y="2584"/>
                      </a:lnTo>
                      <a:cubicBezTo>
                        <a:pt x="14859" y="2465"/>
                        <a:pt x="14728" y="2346"/>
                        <a:pt x="14597" y="2227"/>
                      </a:cubicBezTo>
                      <a:close/>
                      <a:moveTo>
                        <a:pt x="2596" y="2548"/>
                      </a:moveTo>
                      <a:cubicBezTo>
                        <a:pt x="2465" y="2668"/>
                        <a:pt x="2346" y="2799"/>
                        <a:pt x="2227" y="2929"/>
                      </a:cubicBezTo>
                      <a:lnTo>
                        <a:pt x="4108" y="4620"/>
                      </a:lnTo>
                      <a:cubicBezTo>
                        <a:pt x="4191" y="4525"/>
                        <a:pt x="4287" y="4430"/>
                        <a:pt x="4370" y="4346"/>
                      </a:cubicBezTo>
                      <a:lnTo>
                        <a:pt x="2596" y="2548"/>
                      </a:lnTo>
                      <a:close/>
                      <a:moveTo>
                        <a:pt x="16086" y="3953"/>
                      </a:moveTo>
                      <a:lnTo>
                        <a:pt x="13978" y="5346"/>
                      </a:lnTo>
                      <a:cubicBezTo>
                        <a:pt x="14050" y="5454"/>
                        <a:pt x="14109" y="5561"/>
                        <a:pt x="14181" y="5668"/>
                      </a:cubicBezTo>
                      <a:lnTo>
                        <a:pt x="16371" y="4406"/>
                      </a:lnTo>
                      <a:cubicBezTo>
                        <a:pt x="16276" y="4251"/>
                        <a:pt x="16193" y="4108"/>
                        <a:pt x="16086" y="3953"/>
                      </a:cubicBezTo>
                      <a:close/>
                      <a:moveTo>
                        <a:pt x="1191" y="4358"/>
                      </a:moveTo>
                      <a:cubicBezTo>
                        <a:pt x="1108" y="4501"/>
                        <a:pt x="1012" y="4668"/>
                        <a:pt x="941" y="4823"/>
                      </a:cubicBezTo>
                      <a:lnTo>
                        <a:pt x="3191" y="5966"/>
                      </a:lnTo>
                      <a:cubicBezTo>
                        <a:pt x="3251" y="5847"/>
                        <a:pt x="3310" y="5739"/>
                        <a:pt x="3382" y="5632"/>
                      </a:cubicBezTo>
                      <a:lnTo>
                        <a:pt x="1191" y="4358"/>
                      </a:lnTo>
                      <a:close/>
                      <a:moveTo>
                        <a:pt x="17086" y="6013"/>
                      </a:moveTo>
                      <a:lnTo>
                        <a:pt x="14693" y="6811"/>
                      </a:lnTo>
                      <a:cubicBezTo>
                        <a:pt x="14728" y="6930"/>
                        <a:pt x="14764" y="7049"/>
                        <a:pt x="14800" y="7168"/>
                      </a:cubicBezTo>
                      <a:lnTo>
                        <a:pt x="17241" y="6525"/>
                      </a:lnTo>
                      <a:cubicBezTo>
                        <a:pt x="17193" y="6347"/>
                        <a:pt x="17145" y="6180"/>
                        <a:pt x="17086" y="6013"/>
                      </a:cubicBezTo>
                      <a:close/>
                      <a:moveTo>
                        <a:pt x="310" y="6466"/>
                      </a:moveTo>
                      <a:cubicBezTo>
                        <a:pt x="262" y="6632"/>
                        <a:pt x="215" y="6811"/>
                        <a:pt x="179" y="6978"/>
                      </a:cubicBezTo>
                      <a:lnTo>
                        <a:pt x="2655" y="7501"/>
                      </a:lnTo>
                      <a:cubicBezTo>
                        <a:pt x="2691" y="7370"/>
                        <a:pt x="2715" y="7251"/>
                        <a:pt x="2751" y="7132"/>
                      </a:cubicBezTo>
                      <a:lnTo>
                        <a:pt x="310" y="6466"/>
                      </a:lnTo>
                      <a:close/>
                      <a:moveTo>
                        <a:pt x="17514" y="8263"/>
                      </a:moveTo>
                      <a:lnTo>
                        <a:pt x="14990" y="8406"/>
                      </a:lnTo>
                      <a:cubicBezTo>
                        <a:pt x="15002" y="8525"/>
                        <a:pt x="15002" y="8644"/>
                        <a:pt x="15002" y="8775"/>
                      </a:cubicBezTo>
                      <a:lnTo>
                        <a:pt x="15002" y="8787"/>
                      </a:lnTo>
                      <a:lnTo>
                        <a:pt x="17526" y="8787"/>
                      </a:lnTo>
                      <a:lnTo>
                        <a:pt x="17526" y="8775"/>
                      </a:lnTo>
                      <a:cubicBezTo>
                        <a:pt x="17526" y="8597"/>
                        <a:pt x="17526" y="8430"/>
                        <a:pt x="17514" y="8263"/>
                      </a:cubicBezTo>
                      <a:close/>
                      <a:moveTo>
                        <a:pt x="0" y="8740"/>
                      </a:moveTo>
                      <a:lnTo>
                        <a:pt x="0" y="8775"/>
                      </a:lnTo>
                      <a:cubicBezTo>
                        <a:pt x="0" y="8942"/>
                        <a:pt x="0" y="9121"/>
                        <a:pt x="12" y="9299"/>
                      </a:cubicBezTo>
                      <a:lnTo>
                        <a:pt x="2548" y="9145"/>
                      </a:lnTo>
                      <a:cubicBezTo>
                        <a:pt x="2536" y="9025"/>
                        <a:pt x="2536" y="8894"/>
                        <a:pt x="2536" y="8775"/>
                      </a:cubicBezTo>
                      <a:lnTo>
                        <a:pt x="2536" y="8740"/>
                      </a:lnTo>
                      <a:close/>
                      <a:moveTo>
                        <a:pt x="14871" y="10037"/>
                      </a:moveTo>
                      <a:cubicBezTo>
                        <a:pt x="14847" y="10157"/>
                        <a:pt x="14824" y="10276"/>
                        <a:pt x="14788" y="10395"/>
                      </a:cubicBezTo>
                      <a:lnTo>
                        <a:pt x="17229" y="11061"/>
                      </a:lnTo>
                      <a:cubicBezTo>
                        <a:pt x="17276" y="10883"/>
                        <a:pt x="17312" y="10716"/>
                        <a:pt x="17348" y="10538"/>
                      </a:cubicBezTo>
                      <a:lnTo>
                        <a:pt x="14871" y="10037"/>
                      </a:lnTo>
                      <a:close/>
                      <a:moveTo>
                        <a:pt x="2739" y="10383"/>
                      </a:moveTo>
                      <a:lnTo>
                        <a:pt x="298" y="11038"/>
                      </a:lnTo>
                      <a:cubicBezTo>
                        <a:pt x="346" y="11204"/>
                        <a:pt x="393" y="11371"/>
                        <a:pt x="453" y="11550"/>
                      </a:cubicBezTo>
                      <a:lnTo>
                        <a:pt x="2846" y="10752"/>
                      </a:lnTo>
                      <a:cubicBezTo>
                        <a:pt x="2810" y="10621"/>
                        <a:pt x="2774" y="10502"/>
                        <a:pt x="2739" y="10383"/>
                      </a:cubicBezTo>
                      <a:close/>
                      <a:moveTo>
                        <a:pt x="14335" y="11561"/>
                      </a:moveTo>
                      <a:cubicBezTo>
                        <a:pt x="14288" y="11681"/>
                        <a:pt x="14228" y="11788"/>
                        <a:pt x="14157" y="11895"/>
                      </a:cubicBezTo>
                      <a:lnTo>
                        <a:pt x="16348" y="13169"/>
                      </a:lnTo>
                      <a:cubicBezTo>
                        <a:pt x="16443" y="13014"/>
                        <a:pt x="16526" y="12859"/>
                        <a:pt x="16598" y="12704"/>
                      </a:cubicBezTo>
                      <a:lnTo>
                        <a:pt x="14335" y="11561"/>
                      </a:lnTo>
                      <a:close/>
                      <a:moveTo>
                        <a:pt x="3358" y="11883"/>
                      </a:moveTo>
                      <a:lnTo>
                        <a:pt x="1167" y="13157"/>
                      </a:lnTo>
                      <a:cubicBezTo>
                        <a:pt x="1262" y="13300"/>
                        <a:pt x="1358" y="13455"/>
                        <a:pt x="1453" y="13597"/>
                      </a:cubicBezTo>
                      <a:lnTo>
                        <a:pt x="3560" y="12204"/>
                      </a:lnTo>
                      <a:cubicBezTo>
                        <a:pt x="3489" y="12097"/>
                        <a:pt x="3429" y="11990"/>
                        <a:pt x="3358" y="11883"/>
                      </a:cubicBezTo>
                      <a:close/>
                      <a:moveTo>
                        <a:pt x="13431" y="12919"/>
                      </a:moveTo>
                      <a:cubicBezTo>
                        <a:pt x="13347" y="13002"/>
                        <a:pt x="13252" y="13097"/>
                        <a:pt x="13169" y="13193"/>
                      </a:cubicBezTo>
                      <a:lnTo>
                        <a:pt x="14955" y="14979"/>
                      </a:lnTo>
                      <a:cubicBezTo>
                        <a:pt x="15085" y="14860"/>
                        <a:pt x="15205" y="14729"/>
                        <a:pt x="15312" y="14598"/>
                      </a:cubicBezTo>
                      <a:lnTo>
                        <a:pt x="13431" y="12919"/>
                      </a:lnTo>
                      <a:close/>
                      <a:moveTo>
                        <a:pt x="4358" y="13181"/>
                      </a:moveTo>
                      <a:lnTo>
                        <a:pt x="2560" y="14967"/>
                      </a:lnTo>
                      <a:cubicBezTo>
                        <a:pt x="2691" y="15086"/>
                        <a:pt x="2822" y="15217"/>
                        <a:pt x="2953" y="15324"/>
                      </a:cubicBezTo>
                      <a:lnTo>
                        <a:pt x="4632" y="13431"/>
                      </a:lnTo>
                      <a:cubicBezTo>
                        <a:pt x="4537" y="13347"/>
                        <a:pt x="4441" y="13264"/>
                        <a:pt x="4358" y="13181"/>
                      </a:cubicBezTo>
                      <a:close/>
                      <a:moveTo>
                        <a:pt x="12192" y="13978"/>
                      </a:moveTo>
                      <a:cubicBezTo>
                        <a:pt x="12097" y="14050"/>
                        <a:pt x="11978" y="14109"/>
                        <a:pt x="11871" y="14181"/>
                      </a:cubicBezTo>
                      <a:lnTo>
                        <a:pt x="13145" y="16372"/>
                      </a:lnTo>
                      <a:cubicBezTo>
                        <a:pt x="13288" y="16276"/>
                        <a:pt x="13442" y="16193"/>
                        <a:pt x="13585" y="16086"/>
                      </a:cubicBezTo>
                      <a:lnTo>
                        <a:pt x="12192" y="13978"/>
                      </a:lnTo>
                      <a:close/>
                      <a:moveTo>
                        <a:pt x="5644" y="14169"/>
                      </a:moveTo>
                      <a:lnTo>
                        <a:pt x="4382" y="16360"/>
                      </a:lnTo>
                      <a:cubicBezTo>
                        <a:pt x="4525" y="16443"/>
                        <a:pt x="4691" y="16526"/>
                        <a:pt x="4846" y="16610"/>
                      </a:cubicBezTo>
                      <a:lnTo>
                        <a:pt x="5977" y="14348"/>
                      </a:lnTo>
                      <a:cubicBezTo>
                        <a:pt x="5858" y="14288"/>
                        <a:pt x="5751" y="14228"/>
                        <a:pt x="5644" y="14169"/>
                      </a:cubicBezTo>
                      <a:close/>
                      <a:moveTo>
                        <a:pt x="10728" y="14693"/>
                      </a:moveTo>
                      <a:cubicBezTo>
                        <a:pt x="10609" y="14729"/>
                        <a:pt x="10490" y="14764"/>
                        <a:pt x="10371" y="14800"/>
                      </a:cubicBezTo>
                      <a:lnTo>
                        <a:pt x="11025" y="17241"/>
                      </a:lnTo>
                      <a:cubicBezTo>
                        <a:pt x="11192" y="17193"/>
                        <a:pt x="11359" y="17146"/>
                        <a:pt x="11526" y="17098"/>
                      </a:cubicBezTo>
                      <a:lnTo>
                        <a:pt x="10728" y="14693"/>
                      </a:lnTo>
                      <a:close/>
                      <a:moveTo>
                        <a:pt x="7144" y="14788"/>
                      </a:moveTo>
                      <a:lnTo>
                        <a:pt x="6489" y="17241"/>
                      </a:lnTo>
                      <a:cubicBezTo>
                        <a:pt x="6656" y="17288"/>
                        <a:pt x="6834" y="17324"/>
                        <a:pt x="7001" y="17360"/>
                      </a:cubicBezTo>
                      <a:lnTo>
                        <a:pt x="7513" y="14883"/>
                      </a:lnTo>
                      <a:cubicBezTo>
                        <a:pt x="7394" y="14860"/>
                        <a:pt x="7263" y="14824"/>
                        <a:pt x="7144" y="14788"/>
                      </a:cubicBezTo>
                      <a:close/>
                      <a:moveTo>
                        <a:pt x="9132" y="14990"/>
                      </a:moveTo>
                      <a:cubicBezTo>
                        <a:pt x="9013" y="15002"/>
                        <a:pt x="8882" y="15002"/>
                        <a:pt x="8763" y="15002"/>
                      </a:cubicBezTo>
                      <a:lnTo>
                        <a:pt x="8751" y="15002"/>
                      </a:lnTo>
                      <a:lnTo>
                        <a:pt x="8751" y="16431"/>
                      </a:lnTo>
                      <a:lnTo>
                        <a:pt x="8692" y="17538"/>
                      </a:lnTo>
                      <a:lnTo>
                        <a:pt x="8763" y="17538"/>
                      </a:lnTo>
                      <a:cubicBezTo>
                        <a:pt x="8942" y="17538"/>
                        <a:pt x="9109" y="17527"/>
                        <a:pt x="9287" y="17527"/>
                      </a:cubicBezTo>
                      <a:lnTo>
                        <a:pt x="9132" y="149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5402375" y="4342475"/>
                  <a:ext cx="227150" cy="22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6" h="9085" extrusionOk="0">
                      <a:moveTo>
                        <a:pt x="4537" y="441"/>
                      </a:moveTo>
                      <a:cubicBezTo>
                        <a:pt x="6799" y="441"/>
                        <a:pt x="8633" y="2286"/>
                        <a:pt x="8633" y="4548"/>
                      </a:cubicBezTo>
                      <a:cubicBezTo>
                        <a:pt x="8633" y="6799"/>
                        <a:pt x="6799" y="8644"/>
                        <a:pt x="4537" y="8644"/>
                      </a:cubicBezTo>
                      <a:cubicBezTo>
                        <a:pt x="2275" y="8644"/>
                        <a:pt x="442" y="6799"/>
                        <a:pt x="442" y="4548"/>
                      </a:cubicBezTo>
                      <a:cubicBezTo>
                        <a:pt x="442" y="2286"/>
                        <a:pt x="2275" y="441"/>
                        <a:pt x="4537" y="441"/>
                      </a:cubicBezTo>
                      <a:close/>
                      <a:moveTo>
                        <a:pt x="4537" y="0"/>
                      </a:moveTo>
                      <a:cubicBezTo>
                        <a:pt x="2037" y="0"/>
                        <a:pt x="1" y="2036"/>
                        <a:pt x="1" y="4548"/>
                      </a:cubicBezTo>
                      <a:cubicBezTo>
                        <a:pt x="1" y="7049"/>
                        <a:pt x="2037" y="9085"/>
                        <a:pt x="4537" y="9085"/>
                      </a:cubicBezTo>
                      <a:cubicBezTo>
                        <a:pt x="7049" y="9085"/>
                        <a:pt x="9085" y="7049"/>
                        <a:pt x="9085" y="4548"/>
                      </a:cubicBezTo>
                      <a:cubicBezTo>
                        <a:pt x="9085" y="2036"/>
                        <a:pt x="7038" y="0"/>
                        <a:pt x="4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4" name="Google Shape;1524;p34"/>
              <p:cNvGrpSpPr/>
              <p:nvPr/>
            </p:nvGrpSpPr>
            <p:grpSpPr>
              <a:xfrm>
                <a:off x="4452575" y="4340100"/>
                <a:ext cx="1506450" cy="349750"/>
                <a:chOff x="4452575" y="4340100"/>
                <a:chExt cx="1506450" cy="349750"/>
              </a:xfrm>
            </p:grpSpPr>
            <p:grpSp>
              <p:nvGrpSpPr>
                <p:cNvPr id="1525" name="Google Shape;1525;p34"/>
                <p:cNvGrpSpPr/>
                <p:nvPr/>
              </p:nvGrpSpPr>
              <p:grpSpPr>
                <a:xfrm>
                  <a:off x="5077350" y="4340150"/>
                  <a:ext cx="881675" cy="349700"/>
                  <a:chOff x="5077350" y="4340150"/>
                  <a:chExt cx="881675" cy="349700"/>
                </a:xfrm>
              </p:grpSpPr>
              <p:sp>
                <p:nvSpPr>
                  <p:cNvPr id="1526" name="Google Shape;1526;p34"/>
                  <p:cNvSpPr/>
                  <p:nvPr/>
                </p:nvSpPr>
                <p:spPr>
                  <a:xfrm>
                    <a:off x="5077350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1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20" y="2939"/>
                          <a:pt x="834" y="2713"/>
                          <a:pt x="667" y="2391"/>
                        </a:cubicBezTo>
                        <a:cubicBezTo>
                          <a:pt x="500" y="2082"/>
                          <a:pt x="465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03" y="605"/>
                        </a:cubicBezTo>
                        <a:cubicBezTo>
                          <a:pt x="1405" y="498"/>
                          <a:pt x="1620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1" y="0"/>
                          <a:pt x="1259" y="72"/>
                          <a:pt x="1000" y="212"/>
                        </a:cubicBezTo>
                        <a:cubicBezTo>
                          <a:pt x="584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70" y="3332"/>
                          <a:pt x="1322" y="3463"/>
                        </a:cubicBezTo>
                        <a:cubicBezTo>
                          <a:pt x="1501" y="3522"/>
                          <a:pt x="1667" y="3546"/>
                          <a:pt x="1834" y="3546"/>
                        </a:cubicBezTo>
                        <a:cubicBezTo>
                          <a:pt x="2132" y="3546"/>
                          <a:pt x="2417" y="3475"/>
                          <a:pt x="2667" y="3332"/>
                        </a:cubicBezTo>
                        <a:cubicBezTo>
                          <a:pt x="3537" y="2867"/>
                          <a:pt x="3858" y="1796"/>
                          <a:pt x="3394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34"/>
                  <p:cNvSpPr/>
                  <p:nvPr/>
                </p:nvSpPr>
                <p:spPr>
                  <a:xfrm>
                    <a:off x="5077350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3" y="701"/>
                          <a:pt x="3001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8" y="3073"/>
                          <a:pt x="1453" y="3035"/>
                        </a:cubicBezTo>
                        <a:cubicBezTo>
                          <a:pt x="1120" y="2928"/>
                          <a:pt x="834" y="2701"/>
                          <a:pt x="667" y="2392"/>
                        </a:cubicBezTo>
                        <a:cubicBezTo>
                          <a:pt x="500" y="2082"/>
                          <a:pt x="465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5" y="606"/>
                        </a:cubicBezTo>
                        <a:cubicBezTo>
                          <a:pt x="1405" y="499"/>
                          <a:pt x="1620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4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70" y="3332"/>
                          <a:pt x="1322" y="3463"/>
                        </a:cubicBezTo>
                        <a:cubicBezTo>
                          <a:pt x="1501" y="3511"/>
                          <a:pt x="1667" y="3535"/>
                          <a:pt x="1834" y="3535"/>
                        </a:cubicBezTo>
                        <a:cubicBezTo>
                          <a:pt x="2132" y="3535"/>
                          <a:pt x="2417" y="3463"/>
                          <a:pt x="2667" y="3332"/>
                        </a:cubicBezTo>
                        <a:cubicBezTo>
                          <a:pt x="3537" y="2868"/>
                          <a:pt x="3858" y="1797"/>
                          <a:pt x="3394" y="927"/>
                        </a:cubicBezTo>
                        <a:cubicBezTo>
                          <a:pt x="3074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34"/>
                  <p:cNvSpPr/>
                  <p:nvPr/>
                </p:nvSpPr>
                <p:spPr>
                  <a:xfrm>
                    <a:off x="5862575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0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19" y="2939"/>
                          <a:pt x="833" y="2713"/>
                          <a:pt x="667" y="2391"/>
                        </a:cubicBezTo>
                        <a:cubicBezTo>
                          <a:pt x="500" y="2082"/>
                          <a:pt x="464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14" y="605"/>
                        </a:cubicBezTo>
                        <a:cubicBezTo>
                          <a:pt x="1405" y="498"/>
                          <a:pt x="1619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0" y="0"/>
                          <a:pt x="1259" y="72"/>
                          <a:pt x="1000" y="212"/>
                        </a:cubicBezTo>
                        <a:cubicBezTo>
                          <a:pt x="583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69" y="3332"/>
                          <a:pt x="1322" y="3463"/>
                        </a:cubicBezTo>
                        <a:cubicBezTo>
                          <a:pt x="1500" y="3522"/>
                          <a:pt x="1667" y="3546"/>
                          <a:pt x="1834" y="3546"/>
                        </a:cubicBezTo>
                        <a:cubicBezTo>
                          <a:pt x="2131" y="3546"/>
                          <a:pt x="2417" y="3475"/>
                          <a:pt x="2679" y="3332"/>
                        </a:cubicBezTo>
                        <a:cubicBezTo>
                          <a:pt x="3536" y="2867"/>
                          <a:pt x="3858" y="1796"/>
                          <a:pt x="3393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34"/>
                  <p:cNvSpPr/>
                  <p:nvPr/>
                </p:nvSpPr>
                <p:spPr>
                  <a:xfrm>
                    <a:off x="5862575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2" y="701"/>
                          <a:pt x="3000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7" y="3073"/>
                          <a:pt x="1453" y="3035"/>
                        </a:cubicBezTo>
                        <a:cubicBezTo>
                          <a:pt x="1119" y="2928"/>
                          <a:pt x="833" y="2701"/>
                          <a:pt x="667" y="2392"/>
                        </a:cubicBezTo>
                        <a:cubicBezTo>
                          <a:pt x="500" y="2082"/>
                          <a:pt x="464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4" y="606"/>
                        </a:cubicBezTo>
                        <a:cubicBezTo>
                          <a:pt x="1405" y="499"/>
                          <a:pt x="1619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3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69" y="3332"/>
                          <a:pt x="1322" y="3463"/>
                        </a:cubicBezTo>
                        <a:cubicBezTo>
                          <a:pt x="1500" y="3511"/>
                          <a:pt x="1667" y="3535"/>
                          <a:pt x="1834" y="3535"/>
                        </a:cubicBezTo>
                        <a:cubicBezTo>
                          <a:pt x="2131" y="3535"/>
                          <a:pt x="2417" y="3463"/>
                          <a:pt x="2679" y="3332"/>
                        </a:cubicBezTo>
                        <a:cubicBezTo>
                          <a:pt x="3536" y="2868"/>
                          <a:pt x="3858" y="1797"/>
                          <a:pt x="3393" y="927"/>
                        </a:cubicBezTo>
                        <a:cubicBezTo>
                          <a:pt x="3073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30" name="Google Shape;1530;p34"/>
                <p:cNvSpPr/>
                <p:nvPr/>
              </p:nvSpPr>
              <p:spPr>
                <a:xfrm>
                  <a:off x="4452575" y="4340100"/>
                  <a:ext cx="231000" cy="34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0" h="13990" extrusionOk="0">
                      <a:moveTo>
                        <a:pt x="4620" y="452"/>
                      </a:moveTo>
                      <a:cubicBezTo>
                        <a:pt x="6918" y="452"/>
                        <a:pt x="8799" y="2322"/>
                        <a:pt x="8799" y="4620"/>
                      </a:cubicBezTo>
                      <a:lnTo>
                        <a:pt x="8799" y="9370"/>
                      </a:lnTo>
                      <a:cubicBezTo>
                        <a:pt x="8799" y="11668"/>
                        <a:pt x="6918" y="13549"/>
                        <a:pt x="4620" y="13549"/>
                      </a:cubicBezTo>
                      <a:cubicBezTo>
                        <a:pt x="2322" y="13549"/>
                        <a:pt x="441" y="11680"/>
                        <a:pt x="441" y="9370"/>
                      </a:cubicBezTo>
                      <a:lnTo>
                        <a:pt x="441" y="4620"/>
                      </a:lnTo>
                      <a:cubicBezTo>
                        <a:pt x="441" y="2322"/>
                        <a:pt x="2322" y="452"/>
                        <a:pt x="4620" y="452"/>
                      </a:cubicBezTo>
                      <a:close/>
                      <a:moveTo>
                        <a:pt x="4620" y="0"/>
                      </a:moveTo>
                      <a:cubicBezTo>
                        <a:pt x="2072" y="0"/>
                        <a:pt x="0" y="2072"/>
                        <a:pt x="0" y="4620"/>
                      </a:cubicBezTo>
                      <a:lnTo>
                        <a:pt x="0" y="9370"/>
                      </a:lnTo>
                      <a:cubicBezTo>
                        <a:pt x="0" y="11918"/>
                        <a:pt x="2072" y="13990"/>
                        <a:pt x="4620" y="13990"/>
                      </a:cubicBezTo>
                      <a:cubicBezTo>
                        <a:pt x="7168" y="13990"/>
                        <a:pt x="9239" y="11918"/>
                        <a:pt x="9239" y="9370"/>
                      </a:cubicBezTo>
                      <a:lnTo>
                        <a:pt x="9239" y="4620"/>
                      </a:lnTo>
                      <a:cubicBezTo>
                        <a:pt x="9239" y="2072"/>
                        <a:pt x="7168" y="0"/>
                        <a:pt x="46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1" name="Google Shape;1531;p34"/>
            <p:cNvGrpSpPr/>
            <p:nvPr/>
          </p:nvGrpSpPr>
          <p:grpSpPr>
            <a:xfrm>
              <a:off x="4194200" y="5855475"/>
              <a:ext cx="2151775" cy="338750"/>
              <a:chOff x="4194200" y="4345750"/>
              <a:chExt cx="2151775" cy="338750"/>
            </a:xfrm>
          </p:grpSpPr>
          <p:sp>
            <p:nvSpPr>
              <p:cNvPr id="1532" name="Google Shape;1532;p34"/>
              <p:cNvSpPr/>
              <p:nvPr/>
            </p:nvSpPr>
            <p:spPr>
              <a:xfrm>
                <a:off x="4194200" y="4345750"/>
                <a:ext cx="219700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3550" extrusionOk="0">
                    <a:moveTo>
                      <a:pt x="4394" y="0"/>
                    </a:moveTo>
                    <a:cubicBezTo>
                      <a:pt x="1965" y="0"/>
                      <a:pt x="1" y="1965"/>
                      <a:pt x="1" y="4394"/>
                    </a:cubicBezTo>
                    <a:lnTo>
                      <a:pt x="1" y="9144"/>
                    </a:lnTo>
                    <a:cubicBezTo>
                      <a:pt x="1" y="11573"/>
                      <a:pt x="1965" y="13550"/>
                      <a:pt x="4394" y="13550"/>
                    </a:cubicBezTo>
                    <a:cubicBezTo>
                      <a:pt x="6823" y="13550"/>
                      <a:pt x="8787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3" y="0"/>
                      <a:pt x="4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6126000" y="4345750"/>
                <a:ext cx="2199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13550" extrusionOk="0">
                    <a:moveTo>
                      <a:pt x="4393" y="0"/>
                    </a:moveTo>
                    <a:cubicBezTo>
                      <a:pt x="1965" y="0"/>
                      <a:pt x="0" y="1965"/>
                      <a:pt x="0" y="4394"/>
                    </a:cubicBezTo>
                    <a:lnTo>
                      <a:pt x="0" y="9144"/>
                    </a:lnTo>
                    <a:cubicBezTo>
                      <a:pt x="0" y="11573"/>
                      <a:pt x="1965" y="13550"/>
                      <a:pt x="4393" y="13550"/>
                    </a:cubicBezTo>
                    <a:cubicBezTo>
                      <a:pt x="6822" y="13550"/>
                      <a:pt x="8799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2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4" name="Google Shape;1534;p34"/>
            <p:cNvSpPr/>
            <p:nvPr/>
          </p:nvSpPr>
          <p:spPr>
            <a:xfrm>
              <a:off x="4153425" y="625372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4"/>
          <p:cNvGrpSpPr/>
          <p:nvPr/>
        </p:nvGrpSpPr>
        <p:grpSpPr>
          <a:xfrm rot="-5400000">
            <a:off x="7980171" y="3237651"/>
            <a:ext cx="1110823" cy="3082177"/>
            <a:chOff x="-1318837" y="1750050"/>
            <a:chExt cx="747425" cy="2073725"/>
          </a:xfrm>
        </p:grpSpPr>
        <p:sp>
          <p:nvSpPr>
            <p:cNvPr id="1536" name="Google Shape;1536;p34"/>
            <p:cNvSpPr/>
            <p:nvPr/>
          </p:nvSpPr>
          <p:spPr>
            <a:xfrm>
              <a:off x="-1313187" y="3152300"/>
              <a:ext cx="736125" cy="443250"/>
            </a:xfrm>
            <a:custGeom>
              <a:avLst/>
              <a:gdLst/>
              <a:ahLst/>
              <a:cxnLst/>
              <a:rect l="l" t="t" r="r" b="b"/>
              <a:pathLst>
                <a:path w="29445" h="17730" extrusionOk="0">
                  <a:moveTo>
                    <a:pt x="1" y="1"/>
                  </a:moveTo>
                  <a:lnTo>
                    <a:pt x="1" y="17729"/>
                  </a:lnTo>
                  <a:lnTo>
                    <a:pt x="29445" y="1772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-1273287" y="2680525"/>
              <a:ext cx="639975" cy="446500"/>
            </a:xfrm>
            <a:custGeom>
              <a:avLst/>
              <a:gdLst/>
              <a:ahLst/>
              <a:cxnLst/>
              <a:rect l="l" t="t" r="r" b="b"/>
              <a:pathLst>
                <a:path w="2559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441" y="17860"/>
                  </a:lnTo>
                  <a:lnTo>
                    <a:pt x="441" y="1"/>
                  </a:lnTo>
                  <a:close/>
                  <a:moveTo>
                    <a:pt x="1929" y="1"/>
                  </a:moveTo>
                  <a:lnTo>
                    <a:pt x="1929" y="17860"/>
                  </a:lnTo>
                  <a:lnTo>
                    <a:pt x="2381" y="17860"/>
                  </a:lnTo>
                  <a:lnTo>
                    <a:pt x="2381" y="1"/>
                  </a:lnTo>
                  <a:close/>
                  <a:moveTo>
                    <a:pt x="3870" y="1"/>
                  </a:moveTo>
                  <a:lnTo>
                    <a:pt x="3870" y="17860"/>
                  </a:lnTo>
                  <a:lnTo>
                    <a:pt x="4310" y="17860"/>
                  </a:lnTo>
                  <a:lnTo>
                    <a:pt x="4310" y="1"/>
                  </a:lnTo>
                  <a:close/>
                  <a:moveTo>
                    <a:pt x="5798" y="1"/>
                  </a:moveTo>
                  <a:lnTo>
                    <a:pt x="5798" y="17860"/>
                  </a:lnTo>
                  <a:lnTo>
                    <a:pt x="6251" y="17860"/>
                  </a:lnTo>
                  <a:lnTo>
                    <a:pt x="6251" y="1"/>
                  </a:lnTo>
                  <a:close/>
                  <a:moveTo>
                    <a:pt x="7739" y="1"/>
                  </a:moveTo>
                  <a:lnTo>
                    <a:pt x="7739" y="17860"/>
                  </a:lnTo>
                  <a:lnTo>
                    <a:pt x="8180" y="17860"/>
                  </a:lnTo>
                  <a:lnTo>
                    <a:pt x="8180" y="1"/>
                  </a:lnTo>
                  <a:close/>
                  <a:moveTo>
                    <a:pt x="9668" y="1"/>
                  </a:moveTo>
                  <a:lnTo>
                    <a:pt x="9668" y="17860"/>
                  </a:lnTo>
                  <a:lnTo>
                    <a:pt x="10120" y="17860"/>
                  </a:lnTo>
                  <a:lnTo>
                    <a:pt x="10120" y="1"/>
                  </a:lnTo>
                  <a:close/>
                  <a:moveTo>
                    <a:pt x="11609" y="1"/>
                  </a:moveTo>
                  <a:lnTo>
                    <a:pt x="11609" y="17860"/>
                  </a:lnTo>
                  <a:lnTo>
                    <a:pt x="12049" y="17860"/>
                  </a:lnTo>
                  <a:lnTo>
                    <a:pt x="12049" y="1"/>
                  </a:lnTo>
                  <a:close/>
                  <a:moveTo>
                    <a:pt x="13537" y="1"/>
                  </a:moveTo>
                  <a:lnTo>
                    <a:pt x="13537" y="17860"/>
                  </a:lnTo>
                  <a:lnTo>
                    <a:pt x="13990" y="17860"/>
                  </a:lnTo>
                  <a:lnTo>
                    <a:pt x="13990" y="1"/>
                  </a:lnTo>
                  <a:close/>
                  <a:moveTo>
                    <a:pt x="15478" y="1"/>
                  </a:moveTo>
                  <a:lnTo>
                    <a:pt x="15478" y="17860"/>
                  </a:lnTo>
                  <a:lnTo>
                    <a:pt x="15919" y="17860"/>
                  </a:lnTo>
                  <a:lnTo>
                    <a:pt x="15919" y="1"/>
                  </a:lnTo>
                  <a:close/>
                  <a:moveTo>
                    <a:pt x="17407" y="1"/>
                  </a:moveTo>
                  <a:lnTo>
                    <a:pt x="17407" y="17860"/>
                  </a:lnTo>
                  <a:lnTo>
                    <a:pt x="17859" y="17860"/>
                  </a:lnTo>
                  <a:lnTo>
                    <a:pt x="17859" y="1"/>
                  </a:lnTo>
                  <a:close/>
                  <a:moveTo>
                    <a:pt x="19348" y="1"/>
                  </a:moveTo>
                  <a:lnTo>
                    <a:pt x="19348" y="17860"/>
                  </a:lnTo>
                  <a:lnTo>
                    <a:pt x="19788" y="17860"/>
                  </a:lnTo>
                  <a:lnTo>
                    <a:pt x="19788" y="1"/>
                  </a:lnTo>
                  <a:close/>
                  <a:moveTo>
                    <a:pt x="21277" y="1"/>
                  </a:moveTo>
                  <a:lnTo>
                    <a:pt x="21277" y="17860"/>
                  </a:lnTo>
                  <a:lnTo>
                    <a:pt x="21729" y="17860"/>
                  </a:lnTo>
                  <a:lnTo>
                    <a:pt x="21729" y="1"/>
                  </a:lnTo>
                  <a:close/>
                  <a:moveTo>
                    <a:pt x="23217" y="1"/>
                  </a:moveTo>
                  <a:lnTo>
                    <a:pt x="23217" y="17860"/>
                  </a:lnTo>
                  <a:lnTo>
                    <a:pt x="23658" y="17860"/>
                  </a:lnTo>
                  <a:lnTo>
                    <a:pt x="23658" y="1"/>
                  </a:lnTo>
                  <a:close/>
                  <a:moveTo>
                    <a:pt x="25146" y="1"/>
                  </a:moveTo>
                  <a:lnTo>
                    <a:pt x="25146" y="17860"/>
                  </a:lnTo>
                  <a:lnTo>
                    <a:pt x="25599" y="17860"/>
                  </a:lnTo>
                  <a:lnTo>
                    <a:pt x="25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-1201262" y="1750050"/>
              <a:ext cx="512300" cy="112250"/>
            </a:xfrm>
            <a:custGeom>
              <a:avLst/>
              <a:gdLst/>
              <a:ahLst/>
              <a:cxnLst/>
              <a:rect l="l" t="t" r="r" b="b"/>
              <a:pathLst>
                <a:path w="20492" h="4490" extrusionOk="0">
                  <a:moveTo>
                    <a:pt x="0" y="1"/>
                  </a:moveTo>
                  <a:lnTo>
                    <a:pt x="0" y="4489"/>
                  </a:lnTo>
                  <a:lnTo>
                    <a:pt x="20491" y="4489"/>
                  </a:lnTo>
                  <a:lnTo>
                    <a:pt x="20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-1187287" y="1776250"/>
              <a:ext cx="487600" cy="59550"/>
            </a:xfrm>
            <a:custGeom>
              <a:avLst/>
              <a:gdLst/>
              <a:ahLst/>
              <a:cxnLst/>
              <a:rect l="l" t="t" r="r" b="b"/>
              <a:pathLst>
                <a:path w="19504" h="2382" extrusionOk="0">
                  <a:moveTo>
                    <a:pt x="1" y="0"/>
                  </a:moveTo>
                  <a:lnTo>
                    <a:pt x="1" y="2382"/>
                  </a:lnTo>
                  <a:lnTo>
                    <a:pt x="453" y="2382"/>
                  </a:lnTo>
                  <a:lnTo>
                    <a:pt x="453" y="0"/>
                  </a:lnTo>
                  <a:close/>
                  <a:moveTo>
                    <a:pt x="1192" y="0"/>
                  </a:moveTo>
                  <a:lnTo>
                    <a:pt x="1192" y="2382"/>
                  </a:lnTo>
                  <a:lnTo>
                    <a:pt x="1644" y="2382"/>
                  </a:lnTo>
                  <a:lnTo>
                    <a:pt x="1644" y="0"/>
                  </a:lnTo>
                  <a:close/>
                  <a:moveTo>
                    <a:pt x="2382" y="0"/>
                  </a:moveTo>
                  <a:lnTo>
                    <a:pt x="2382" y="2382"/>
                  </a:lnTo>
                  <a:lnTo>
                    <a:pt x="2835" y="2382"/>
                  </a:lnTo>
                  <a:lnTo>
                    <a:pt x="2835" y="0"/>
                  </a:lnTo>
                  <a:close/>
                  <a:moveTo>
                    <a:pt x="3573" y="0"/>
                  </a:moveTo>
                  <a:lnTo>
                    <a:pt x="3573" y="2382"/>
                  </a:lnTo>
                  <a:lnTo>
                    <a:pt x="4025" y="2382"/>
                  </a:lnTo>
                  <a:lnTo>
                    <a:pt x="4025" y="0"/>
                  </a:lnTo>
                  <a:close/>
                  <a:moveTo>
                    <a:pt x="4763" y="0"/>
                  </a:moveTo>
                  <a:lnTo>
                    <a:pt x="4763" y="2382"/>
                  </a:lnTo>
                  <a:lnTo>
                    <a:pt x="5216" y="2382"/>
                  </a:lnTo>
                  <a:lnTo>
                    <a:pt x="5216" y="0"/>
                  </a:lnTo>
                  <a:close/>
                  <a:moveTo>
                    <a:pt x="5954" y="0"/>
                  </a:moveTo>
                  <a:lnTo>
                    <a:pt x="5954" y="2382"/>
                  </a:lnTo>
                  <a:lnTo>
                    <a:pt x="6407" y="2382"/>
                  </a:lnTo>
                  <a:lnTo>
                    <a:pt x="6407" y="0"/>
                  </a:lnTo>
                  <a:close/>
                  <a:moveTo>
                    <a:pt x="7145" y="0"/>
                  </a:moveTo>
                  <a:lnTo>
                    <a:pt x="7145" y="2382"/>
                  </a:lnTo>
                  <a:lnTo>
                    <a:pt x="7597" y="2382"/>
                  </a:lnTo>
                  <a:lnTo>
                    <a:pt x="7597" y="0"/>
                  </a:lnTo>
                  <a:close/>
                  <a:moveTo>
                    <a:pt x="8335" y="0"/>
                  </a:moveTo>
                  <a:lnTo>
                    <a:pt x="8335" y="2382"/>
                  </a:lnTo>
                  <a:lnTo>
                    <a:pt x="8788" y="2382"/>
                  </a:lnTo>
                  <a:lnTo>
                    <a:pt x="8788" y="0"/>
                  </a:lnTo>
                  <a:close/>
                  <a:moveTo>
                    <a:pt x="9526" y="0"/>
                  </a:moveTo>
                  <a:lnTo>
                    <a:pt x="9526" y="2382"/>
                  </a:lnTo>
                  <a:lnTo>
                    <a:pt x="9978" y="2382"/>
                  </a:lnTo>
                  <a:lnTo>
                    <a:pt x="9978" y="0"/>
                  </a:lnTo>
                  <a:close/>
                  <a:moveTo>
                    <a:pt x="10717" y="0"/>
                  </a:moveTo>
                  <a:lnTo>
                    <a:pt x="10717" y="2382"/>
                  </a:lnTo>
                  <a:lnTo>
                    <a:pt x="11169" y="2382"/>
                  </a:lnTo>
                  <a:lnTo>
                    <a:pt x="11169" y="0"/>
                  </a:lnTo>
                  <a:close/>
                  <a:moveTo>
                    <a:pt x="11907" y="0"/>
                  </a:moveTo>
                  <a:lnTo>
                    <a:pt x="11907" y="2382"/>
                  </a:lnTo>
                  <a:lnTo>
                    <a:pt x="12360" y="2382"/>
                  </a:lnTo>
                  <a:lnTo>
                    <a:pt x="12360" y="0"/>
                  </a:lnTo>
                  <a:close/>
                  <a:moveTo>
                    <a:pt x="13098" y="0"/>
                  </a:moveTo>
                  <a:lnTo>
                    <a:pt x="13098" y="2382"/>
                  </a:lnTo>
                  <a:lnTo>
                    <a:pt x="13550" y="2382"/>
                  </a:lnTo>
                  <a:lnTo>
                    <a:pt x="13550" y="0"/>
                  </a:lnTo>
                  <a:close/>
                  <a:moveTo>
                    <a:pt x="14288" y="0"/>
                  </a:moveTo>
                  <a:lnTo>
                    <a:pt x="14288" y="2382"/>
                  </a:lnTo>
                  <a:lnTo>
                    <a:pt x="14741" y="2382"/>
                  </a:lnTo>
                  <a:lnTo>
                    <a:pt x="14741" y="0"/>
                  </a:lnTo>
                  <a:close/>
                  <a:moveTo>
                    <a:pt x="15479" y="0"/>
                  </a:moveTo>
                  <a:lnTo>
                    <a:pt x="15479" y="2382"/>
                  </a:lnTo>
                  <a:lnTo>
                    <a:pt x="15932" y="2382"/>
                  </a:lnTo>
                  <a:lnTo>
                    <a:pt x="15932" y="0"/>
                  </a:lnTo>
                  <a:close/>
                  <a:moveTo>
                    <a:pt x="16670" y="0"/>
                  </a:moveTo>
                  <a:lnTo>
                    <a:pt x="16670" y="2382"/>
                  </a:lnTo>
                  <a:lnTo>
                    <a:pt x="17122" y="2382"/>
                  </a:lnTo>
                  <a:lnTo>
                    <a:pt x="17122" y="0"/>
                  </a:lnTo>
                  <a:close/>
                  <a:moveTo>
                    <a:pt x="17860" y="0"/>
                  </a:moveTo>
                  <a:lnTo>
                    <a:pt x="17860" y="2382"/>
                  </a:lnTo>
                  <a:lnTo>
                    <a:pt x="18313" y="2382"/>
                  </a:lnTo>
                  <a:lnTo>
                    <a:pt x="18313" y="0"/>
                  </a:lnTo>
                  <a:close/>
                  <a:moveTo>
                    <a:pt x="19051" y="0"/>
                  </a:moveTo>
                  <a:lnTo>
                    <a:pt x="19051" y="2382"/>
                  </a:lnTo>
                  <a:lnTo>
                    <a:pt x="19503" y="2382"/>
                  </a:lnTo>
                  <a:lnTo>
                    <a:pt x="19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-1048862" y="2482300"/>
              <a:ext cx="207200" cy="95275"/>
            </a:xfrm>
            <a:custGeom>
              <a:avLst/>
              <a:gdLst/>
              <a:ahLst/>
              <a:cxnLst/>
              <a:rect l="l" t="t" r="r" b="b"/>
              <a:pathLst>
                <a:path w="8288" h="3811" extrusionOk="0">
                  <a:moveTo>
                    <a:pt x="1905" y="0"/>
                  </a:moveTo>
                  <a:cubicBezTo>
                    <a:pt x="858" y="0"/>
                    <a:pt x="0" y="857"/>
                    <a:pt x="0" y="1905"/>
                  </a:cubicBezTo>
                  <a:cubicBezTo>
                    <a:pt x="0" y="2953"/>
                    <a:pt x="858" y="3810"/>
                    <a:pt x="1905" y="3810"/>
                  </a:cubicBezTo>
                  <a:lnTo>
                    <a:pt x="6394" y="3810"/>
                  </a:lnTo>
                  <a:cubicBezTo>
                    <a:pt x="7442" y="3810"/>
                    <a:pt x="8287" y="2953"/>
                    <a:pt x="8287" y="1905"/>
                  </a:cubicBezTo>
                  <a:cubicBezTo>
                    <a:pt x="8287" y="857"/>
                    <a:pt x="7442" y="0"/>
                    <a:pt x="6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-1054212" y="2340300"/>
              <a:ext cx="408100" cy="106300"/>
            </a:xfrm>
            <a:custGeom>
              <a:avLst/>
              <a:gdLst/>
              <a:ahLst/>
              <a:cxnLst/>
              <a:rect l="l" t="t" r="r" b="b"/>
              <a:pathLst>
                <a:path w="16324" h="4252" extrusionOk="0">
                  <a:moveTo>
                    <a:pt x="14192" y="441"/>
                  </a:moveTo>
                  <a:cubicBezTo>
                    <a:pt x="15121" y="441"/>
                    <a:pt x="15871" y="1191"/>
                    <a:pt x="15871" y="2120"/>
                  </a:cubicBezTo>
                  <a:cubicBezTo>
                    <a:pt x="15871" y="3049"/>
                    <a:pt x="15121" y="3799"/>
                    <a:pt x="14192" y="3799"/>
                  </a:cubicBezTo>
                  <a:lnTo>
                    <a:pt x="2119" y="3799"/>
                  </a:lnTo>
                  <a:cubicBezTo>
                    <a:pt x="1191" y="3799"/>
                    <a:pt x="441" y="3049"/>
                    <a:pt x="441" y="2120"/>
                  </a:cubicBezTo>
                  <a:cubicBezTo>
                    <a:pt x="441" y="1191"/>
                    <a:pt x="1191" y="441"/>
                    <a:pt x="2119" y="441"/>
                  </a:cubicBezTo>
                  <a:close/>
                  <a:moveTo>
                    <a:pt x="2119" y="1"/>
                  </a:moveTo>
                  <a:cubicBezTo>
                    <a:pt x="953" y="1"/>
                    <a:pt x="0" y="953"/>
                    <a:pt x="0" y="2120"/>
                  </a:cubicBezTo>
                  <a:cubicBezTo>
                    <a:pt x="0" y="3299"/>
                    <a:pt x="953" y="4251"/>
                    <a:pt x="2119" y="4251"/>
                  </a:cubicBezTo>
                  <a:lnTo>
                    <a:pt x="14192" y="4251"/>
                  </a:lnTo>
                  <a:cubicBezTo>
                    <a:pt x="15371" y="4251"/>
                    <a:pt x="16324" y="3287"/>
                    <a:pt x="16324" y="2120"/>
                  </a:cubicBezTo>
                  <a:cubicBezTo>
                    <a:pt x="16324" y="953"/>
                    <a:pt x="15371" y="1"/>
                    <a:pt x="14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-750312" y="2345725"/>
              <a:ext cx="101825" cy="95150"/>
            </a:xfrm>
            <a:custGeom>
              <a:avLst/>
              <a:gdLst/>
              <a:ahLst/>
              <a:cxnLst/>
              <a:rect l="l" t="t" r="r" b="b"/>
              <a:pathLst>
                <a:path w="4073" h="3806" extrusionOk="0">
                  <a:moveTo>
                    <a:pt x="2039" y="1"/>
                  </a:moveTo>
                  <a:cubicBezTo>
                    <a:pt x="1114" y="1"/>
                    <a:pt x="296" y="676"/>
                    <a:pt x="155" y="1617"/>
                  </a:cubicBezTo>
                  <a:cubicBezTo>
                    <a:pt x="0" y="2653"/>
                    <a:pt x="715" y="3629"/>
                    <a:pt x="1751" y="3784"/>
                  </a:cubicBezTo>
                  <a:cubicBezTo>
                    <a:pt x="1846" y="3798"/>
                    <a:pt x="1940" y="3805"/>
                    <a:pt x="2033" y="3805"/>
                  </a:cubicBezTo>
                  <a:cubicBezTo>
                    <a:pt x="2959" y="3805"/>
                    <a:pt x="3777" y="3130"/>
                    <a:pt x="3918" y="2189"/>
                  </a:cubicBezTo>
                  <a:cubicBezTo>
                    <a:pt x="4072" y="1153"/>
                    <a:pt x="3358" y="177"/>
                    <a:pt x="2322" y="22"/>
                  </a:cubicBezTo>
                  <a:cubicBezTo>
                    <a:pt x="2227" y="8"/>
                    <a:pt x="2133" y="1"/>
                    <a:pt x="2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-1276862" y="3591650"/>
              <a:ext cx="663500" cy="196175"/>
            </a:xfrm>
            <a:custGeom>
              <a:avLst/>
              <a:gdLst/>
              <a:ahLst/>
              <a:cxnLst/>
              <a:rect l="l" t="t" r="r" b="b"/>
              <a:pathLst>
                <a:path w="26540" h="7847" extrusionOk="0">
                  <a:moveTo>
                    <a:pt x="0" y="1"/>
                  </a:moveTo>
                  <a:lnTo>
                    <a:pt x="0" y="7847"/>
                  </a:lnTo>
                  <a:lnTo>
                    <a:pt x="26539" y="7847"/>
                  </a:lnTo>
                  <a:lnTo>
                    <a:pt x="2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-1276862" y="3787800"/>
              <a:ext cx="663500" cy="35975"/>
            </a:xfrm>
            <a:custGeom>
              <a:avLst/>
              <a:gdLst/>
              <a:ahLst/>
              <a:cxnLst/>
              <a:rect l="l" t="t" r="r" b="b"/>
              <a:pathLst>
                <a:path w="26540" h="1439" extrusionOk="0">
                  <a:moveTo>
                    <a:pt x="0" y="1"/>
                  </a:moveTo>
                  <a:cubicBezTo>
                    <a:pt x="4370" y="959"/>
                    <a:pt x="8820" y="1438"/>
                    <a:pt x="13270" y="1438"/>
                  </a:cubicBezTo>
                  <a:cubicBezTo>
                    <a:pt x="17720" y="1438"/>
                    <a:pt x="22170" y="959"/>
                    <a:pt x="26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4"/>
            <p:cNvGrpSpPr/>
            <p:nvPr/>
          </p:nvGrpSpPr>
          <p:grpSpPr>
            <a:xfrm>
              <a:off x="-1318837" y="1856625"/>
              <a:ext cx="747425" cy="1740700"/>
              <a:chOff x="1918025" y="2285975"/>
              <a:chExt cx="747425" cy="1740700"/>
            </a:xfrm>
          </p:grpSpPr>
          <p:sp>
            <p:nvSpPr>
              <p:cNvPr id="1546" name="Google Shape;1546;p34"/>
              <p:cNvSpPr/>
              <p:nvPr/>
            </p:nvSpPr>
            <p:spPr>
              <a:xfrm>
                <a:off x="1988575" y="2285975"/>
                <a:ext cx="6063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2691" extrusionOk="0">
                    <a:moveTo>
                      <a:pt x="23801" y="441"/>
                    </a:moveTo>
                    <a:lnTo>
                      <a:pt x="23801" y="2239"/>
                    </a:lnTo>
                    <a:lnTo>
                      <a:pt x="453" y="2239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2465"/>
                    </a:lnTo>
                    <a:lnTo>
                      <a:pt x="226" y="2691"/>
                    </a:lnTo>
                    <a:lnTo>
                      <a:pt x="24027" y="2691"/>
                    </a:lnTo>
                    <a:lnTo>
                      <a:pt x="24253" y="2465"/>
                    </a:lnTo>
                    <a:lnTo>
                      <a:pt x="24253" y="226"/>
                    </a:lnTo>
                    <a:lnTo>
                      <a:pt x="240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1955225" y="2341925"/>
                <a:ext cx="673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2692" extrusionOk="0">
                    <a:moveTo>
                      <a:pt x="25230" y="453"/>
                    </a:moveTo>
                    <a:lnTo>
                      <a:pt x="26325" y="2251"/>
                    </a:lnTo>
                    <a:lnTo>
                      <a:pt x="596" y="2251"/>
                    </a:lnTo>
                    <a:lnTo>
                      <a:pt x="1691" y="453"/>
                    </a:lnTo>
                    <a:close/>
                    <a:moveTo>
                      <a:pt x="1560" y="1"/>
                    </a:moveTo>
                    <a:lnTo>
                      <a:pt x="1370" y="108"/>
                    </a:lnTo>
                    <a:lnTo>
                      <a:pt x="1" y="2358"/>
                    </a:lnTo>
                    <a:lnTo>
                      <a:pt x="191" y="2691"/>
                    </a:lnTo>
                    <a:lnTo>
                      <a:pt x="26730" y="2691"/>
                    </a:lnTo>
                    <a:lnTo>
                      <a:pt x="26921" y="2358"/>
                    </a:lnTo>
                    <a:lnTo>
                      <a:pt x="25552" y="108"/>
                    </a:lnTo>
                    <a:lnTo>
                      <a:pt x="25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1954625" y="2398175"/>
                <a:ext cx="674225" cy="2706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0824" extrusionOk="0">
                    <a:moveTo>
                      <a:pt x="26528" y="441"/>
                    </a:moveTo>
                    <a:lnTo>
                      <a:pt x="26528" y="10371"/>
                    </a:lnTo>
                    <a:lnTo>
                      <a:pt x="441" y="10371"/>
                    </a:lnTo>
                    <a:lnTo>
                      <a:pt x="441" y="441"/>
                    </a:lnTo>
                    <a:close/>
                    <a:moveTo>
                      <a:pt x="215" y="1"/>
                    </a:moveTo>
                    <a:lnTo>
                      <a:pt x="1" y="215"/>
                    </a:lnTo>
                    <a:lnTo>
                      <a:pt x="1" y="10597"/>
                    </a:lnTo>
                    <a:lnTo>
                      <a:pt x="215" y="10824"/>
                    </a:lnTo>
                    <a:lnTo>
                      <a:pt x="26754" y="10824"/>
                    </a:lnTo>
                    <a:lnTo>
                      <a:pt x="26969" y="10597"/>
                    </a:lnTo>
                    <a:lnTo>
                      <a:pt x="26969" y="215"/>
                    </a:ln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954625" y="2657450"/>
                <a:ext cx="674225" cy="4036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6145" extrusionOk="0">
                    <a:moveTo>
                      <a:pt x="26528" y="453"/>
                    </a:moveTo>
                    <a:lnTo>
                      <a:pt x="26528" y="15704"/>
                    </a:lnTo>
                    <a:lnTo>
                      <a:pt x="441" y="15704"/>
                    </a:lnTo>
                    <a:lnTo>
                      <a:pt x="441" y="453"/>
                    </a:lnTo>
                    <a:close/>
                    <a:moveTo>
                      <a:pt x="215" y="0"/>
                    </a:moveTo>
                    <a:lnTo>
                      <a:pt x="1" y="226"/>
                    </a:lnTo>
                    <a:lnTo>
                      <a:pt x="1" y="15931"/>
                    </a:lnTo>
                    <a:lnTo>
                      <a:pt x="215" y="16145"/>
                    </a:lnTo>
                    <a:lnTo>
                      <a:pt x="26754" y="16145"/>
                    </a:lnTo>
                    <a:lnTo>
                      <a:pt x="26969" y="15931"/>
                    </a:lnTo>
                    <a:lnTo>
                      <a:pt x="26969" y="226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918025" y="3050050"/>
                <a:ext cx="747425" cy="976625"/>
              </a:xfrm>
              <a:custGeom>
                <a:avLst/>
                <a:gdLst/>
                <a:ahLst/>
                <a:cxnLst/>
                <a:rect l="l" t="t" r="r" b="b"/>
                <a:pathLst>
                  <a:path w="29897" h="39065" extrusionOk="0">
                    <a:moveTo>
                      <a:pt x="29456" y="441"/>
                    </a:moveTo>
                    <a:lnTo>
                      <a:pt x="29456" y="38612"/>
                    </a:lnTo>
                    <a:lnTo>
                      <a:pt x="441" y="38612"/>
                    </a:lnTo>
                    <a:lnTo>
                      <a:pt x="441" y="441"/>
                    </a:lnTo>
                    <a:close/>
                    <a:moveTo>
                      <a:pt x="227" y="0"/>
                    </a:moveTo>
                    <a:lnTo>
                      <a:pt x="0" y="227"/>
                    </a:lnTo>
                    <a:lnTo>
                      <a:pt x="0" y="38839"/>
                    </a:lnTo>
                    <a:lnTo>
                      <a:pt x="227" y="39065"/>
                    </a:lnTo>
                    <a:lnTo>
                      <a:pt x="29671" y="39065"/>
                    </a:lnTo>
                    <a:lnTo>
                      <a:pt x="29897" y="38839"/>
                    </a:lnTo>
                    <a:lnTo>
                      <a:pt x="29897" y="227"/>
                    </a:lnTo>
                    <a:lnTo>
                      <a:pt x="29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954625" y="2703875"/>
                <a:ext cx="674225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4288" extrusionOk="0">
                    <a:moveTo>
                      <a:pt x="26528" y="441"/>
                    </a:moveTo>
                    <a:lnTo>
                      <a:pt x="26528" y="13847"/>
                    </a:lnTo>
                    <a:lnTo>
                      <a:pt x="441" y="13847"/>
                    </a:lnTo>
                    <a:lnTo>
                      <a:pt x="441" y="441"/>
                    </a:lnTo>
                    <a:close/>
                    <a:moveTo>
                      <a:pt x="215" y="0"/>
                    </a:moveTo>
                    <a:lnTo>
                      <a:pt x="1" y="227"/>
                    </a:lnTo>
                    <a:lnTo>
                      <a:pt x="1" y="14074"/>
                    </a:lnTo>
                    <a:lnTo>
                      <a:pt x="215" y="14288"/>
                    </a:lnTo>
                    <a:lnTo>
                      <a:pt x="26754" y="14288"/>
                    </a:lnTo>
                    <a:lnTo>
                      <a:pt x="26969" y="14074"/>
                    </a:lnTo>
                    <a:lnTo>
                      <a:pt x="26969" y="227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2" name="Google Shape;1552;p34"/>
            <p:cNvSpPr/>
            <p:nvPr/>
          </p:nvSpPr>
          <p:spPr>
            <a:xfrm>
              <a:off x="-1278962" y="3296075"/>
              <a:ext cx="670950" cy="159875"/>
            </a:xfrm>
            <a:custGeom>
              <a:avLst/>
              <a:gdLst/>
              <a:ahLst/>
              <a:cxnLst/>
              <a:rect l="l" t="t" r="r" b="b"/>
              <a:pathLst>
                <a:path w="26838" h="6395" extrusionOk="0">
                  <a:moveTo>
                    <a:pt x="23647" y="453"/>
                  </a:moveTo>
                  <a:cubicBezTo>
                    <a:pt x="25159" y="453"/>
                    <a:pt x="26397" y="1679"/>
                    <a:pt x="26397" y="3203"/>
                  </a:cubicBezTo>
                  <a:cubicBezTo>
                    <a:pt x="26397" y="4716"/>
                    <a:pt x="25159" y="5954"/>
                    <a:pt x="23647" y="5954"/>
                  </a:cubicBezTo>
                  <a:lnTo>
                    <a:pt x="3192" y="5954"/>
                  </a:lnTo>
                  <a:cubicBezTo>
                    <a:pt x="1680" y="5954"/>
                    <a:pt x="441" y="4716"/>
                    <a:pt x="441" y="3203"/>
                  </a:cubicBezTo>
                  <a:cubicBezTo>
                    <a:pt x="441" y="1679"/>
                    <a:pt x="1680" y="453"/>
                    <a:pt x="3192" y="453"/>
                  </a:cubicBezTo>
                  <a:close/>
                  <a:moveTo>
                    <a:pt x="3192" y="1"/>
                  </a:moveTo>
                  <a:cubicBezTo>
                    <a:pt x="1430" y="1"/>
                    <a:pt x="1" y="1441"/>
                    <a:pt x="1" y="3203"/>
                  </a:cubicBezTo>
                  <a:cubicBezTo>
                    <a:pt x="1" y="4966"/>
                    <a:pt x="1430" y="6394"/>
                    <a:pt x="3192" y="6394"/>
                  </a:cubicBezTo>
                  <a:lnTo>
                    <a:pt x="23647" y="6394"/>
                  </a:lnTo>
                  <a:cubicBezTo>
                    <a:pt x="25409" y="6394"/>
                    <a:pt x="26838" y="4966"/>
                    <a:pt x="26838" y="3203"/>
                  </a:cubicBezTo>
                  <a:cubicBezTo>
                    <a:pt x="26838" y="1441"/>
                    <a:pt x="25409" y="1"/>
                    <a:pt x="23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4"/>
          <p:cNvGrpSpPr/>
          <p:nvPr/>
        </p:nvGrpSpPr>
        <p:grpSpPr>
          <a:xfrm>
            <a:off x="357186" y="3599707"/>
            <a:ext cx="2254169" cy="1312194"/>
            <a:chOff x="6065275" y="1704650"/>
            <a:chExt cx="1564200" cy="910550"/>
          </a:xfrm>
        </p:grpSpPr>
        <p:grpSp>
          <p:nvGrpSpPr>
            <p:cNvPr id="1554" name="Google Shape;1554;p34"/>
            <p:cNvGrpSpPr/>
            <p:nvPr/>
          </p:nvGrpSpPr>
          <p:grpSpPr>
            <a:xfrm rot="-5400000">
              <a:off x="6589000" y="1462500"/>
              <a:ext cx="516750" cy="1552900"/>
              <a:chOff x="6509975" y="1383475"/>
              <a:chExt cx="516750" cy="1552900"/>
            </a:xfrm>
          </p:grpSpPr>
          <p:sp>
            <p:nvSpPr>
              <p:cNvPr id="1555" name="Google Shape;1555;p34"/>
              <p:cNvSpPr/>
              <p:nvPr/>
            </p:nvSpPr>
            <p:spPr>
              <a:xfrm>
                <a:off x="7015375" y="1383475"/>
                <a:ext cx="11350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2116" extrusionOk="0">
                    <a:moveTo>
                      <a:pt x="1" y="0"/>
                    </a:moveTo>
                    <a:lnTo>
                      <a:pt x="1" y="62115"/>
                    </a:lnTo>
                    <a:lnTo>
                      <a:pt x="453" y="6211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6509975" y="1383475"/>
                <a:ext cx="11025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62116" extrusionOk="0">
                    <a:moveTo>
                      <a:pt x="0" y="0"/>
                    </a:moveTo>
                    <a:lnTo>
                      <a:pt x="0" y="62115"/>
                    </a:lnTo>
                    <a:lnTo>
                      <a:pt x="441" y="62115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6554025" y="1409375"/>
                <a:ext cx="423575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28826" extrusionOk="0">
                    <a:moveTo>
                      <a:pt x="8478" y="453"/>
                    </a:moveTo>
                    <a:cubicBezTo>
                      <a:pt x="12895" y="453"/>
                      <a:pt x="16502" y="4048"/>
                      <a:pt x="16490" y="8466"/>
                    </a:cubicBezTo>
                    <a:lnTo>
                      <a:pt x="16490" y="20360"/>
                    </a:lnTo>
                    <a:cubicBezTo>
                      <a:pt x="16490" y="24777"/>
                      <a:pt x="12895" y="28373"/>
                      <a:pt x="8478" y="28373"/>
                    </a:cubicBezTo>
                    <a:cubicBezTo>
                      <a:pt x="4048" y="28373"/>
                      <a:pt x="453" y="24777"/>
                      <a:pt x="453" y="20360"/>
                    </a:cubicBezTo>
                    <a:lnTo>
                      <a:pt x="453" y="8466"/>
                    </a:lnTo>
                    <a:cubicBezTo>
                      <a:pt x="453" y="4048"/>
                      <a:pt x="4048" y="453"/>
                      <a:pt x="8478" y="453"/>
                    </a:cubicBezTo>
                    <a:close/>
                    <a:moveTo>
                      <a:pt x="8478" y="0"/>
                    </a:moveTo>
                    <a:cubicBezTo>
                      <a:pt x="3798" y="0"/>
                      <a:pt x="0" y="3798"/>
                      <a:pt x="0" y="8466"/>
                    </a:cubicBezTo>
                    <a:lnTo>
                      <a:pt x="0" y="20360"/>
                    </a:lnTo>
                    <a:cubicBezTo>
                      <a:pt x="0" y="25027"/>
                      <a:pt x="3798" y="28825"/>
                      <a:pt x="8478" y="28825"/>
                    </a:cubicBezTo>
                    <a:cubicBezTo>
                      <a:pt x="13145" y="28825"/>
                      <a:pt x="16943" y="25027"/>
                      <a:pt x="16943" y="20360"/>
                    </a:cubicBezTo>
                    <a:lnTo>
                      <a:pt x="16943" y="8466"/>
                    </a:lnTo>
                    <a:cubicBezTo>
                      <a:pt x="16943" y="3798"/>
                      <a:pt x="13145" y="0"/>
                      <a:pt x="8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34"/>
            <p:cNvGrpSpPr/>
            <p:nvPr/>
          </p:nvGrpSpPr>
          <p:grpSpPr>
            <a:xfrm rot="-5400000">
              <a:off x="6485113" y="1610738"/>
              <a:ext cx="61050" cy="281625"/>
              <a:chOff x="7225225" y="1687375"/>
              <a:chExt cx="61050" cy="281625"/>
            </a:xfrm>
          </p:grpSpPr>
          <p:sp>
            <p:nvSpPr>
              <p:cNvPr id="1559" name="Google Shape;1559;p34"/>
              <p:cNvSpPr/>
              <p:nvPr/>
            </p:nvSpPr>
            <p:spPr>
              <a:xfrm>
                <a:off x="7225225" y="1687375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7225225" y="17415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7225225" y="179572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7225225" y="18496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7225225" y="190377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7225225" y="19579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5" name="Google Shape;1565;p34"/>
            <p:cNvSpPr/>
            <p:nvPr/>
          </p:nvSpPr>
          <p:spPr>
            <a:xfrm rot="-5400000">
              <a:off x="6823100" y="1830775"/>
              <a:ext cx="653975" cy="595775"/>
            </a:xfrm>
            <a:custGeom>
              <a:avLst/>
              <a:gdLst/>
              <a:ahLst/>
              <a:cxnLst/>
              <a:rect l="l" t="t" r="r" b="b"/>
              <a:pathLst>
                <a:path w="26159" h="23831" extrusionOk="0">
                  <a:moveTo>
                    <a:pt x="13083" y="0"/>
                  </a:moveTo>
                  <a:cubicBezTo>
                    <a:pt x="10034" y="0"/>
                    <a:pt x="6983" y="1164"/>
                    <a:pt x="4655" y="3492"/>
                  </a:cubicBezTo>
                  <a:cubicBezTo>
                    <a:pt x="0" y="8147"/>
                    <a:pt x="0" y="15684"/>
                    <a:pt x="4655" y="20339"/>
                  </a:cubicBezTo>
                  <a:cubicBezTo>
                    <a:pt x="6983" y="22667"/>
                    <a:pt x="10034" y="23831"/>
                    <a:pt x="13083" y="23831"/>
                  </a:cubicBezTo>
                  <a:cubicBezTo>
                    <a:pt x="16133" y="23831"/>
                    <a:pt x="19181" y="22667"/>
                    <a:pt x="21503" y="20339"/>
                  </a:cubicBezTo>
                  <a:cubicBezTo>
                    <a:pt x="26158" y="15684"/>
                    <a:pt x="26158" y="8147"/>
                    <a:pt x="21503" y="3492"/>
                  </a:cubicBezTo>
                  <a:cubicBezTo>
                    <a:pt x="19181" y="1164"/>
                    <a:pt x="16133" y="0"/>
                    <a:pt x="1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 rot="-5400000">
              <a:off x="6872813" y="1851088"/>
              <a:ext cx="554550" cy="554575"/>
            </a:xfrm>
            <a:custGeom>
              <a:avLst/>
              <a:gdLst/>
              <a:ahLst/>
              <a:cxnLst/>
              <a:rect l="l" t="t" r="r" b="b"/>
              <a:pathLst>
                <a:path w="22182" h="22183" extrusionOk="0">
                  <a:moveTo>
                    <a:pt x="11085" y="441"/>
                  </a:moveTo>
                  <a:cubicBezTo>
                    <a:pt x="16955" y="441"/>
                    <a:pt x="21729" y="5216"/>
                    <a:pt x="21729" y="11086"/>
                  </a:cubicBezTo>
                  <a:cubicBezTo>
                    <a:pt x="21729" y="16955"/>
                    <a:pt x="16955" y="21730"/>
                    <a:pt x="11085" y="21730"/>
                  </a:cubicBezTo>
                  <a:cubicBezTo>
                    <a:pt x="5215" y="21730"/>
                    <a:pt x="441" y="16955"/>
                    <a:pt x="441" y="11086"/>
                  </a:cubicBezTo>
                  <a:cubicBezTo>
                    <a:pt x="441" y="5216"/>
                    <a:pt x="5215" y="441"/>
                    <a:pt x="11085" y="441"/>
                  </a:cubicBezTo>
                  <a:close/>
                  <a:moveTo>
                    <a:pt x="11085" y="1"/>
                  </a:moveTo>
                  <a:cubicBezTo>
                    <a:pt x="4977" y="1"/>
                    <a:pt x="0" y="4978"/>
                    <a:pt x="0" y="11086"/>
                  </a:cubicBezTo>
                  <a:cubicBezTo>
                    <a:pt x="0" y="17205"/>
                    <a:pt x="4977" y="22182"/>
                    <a:pt x="11085" y="22182"/>
                  </a:cubicBezTo>
                  <a:cubicBezTo>
                    <a:pt x="17205" y="22182"/>
                    <a:pt x="22182" y="17205"/>
                    <a:pt x="22182" y="11086"/>
                  </a:cubicBezTo>
                  <a:cubicBezTo>
                    <a:pt x="22182" y="4978"/>
                    <a:pt x="17205" y="1"/>
                    <a:pt x="1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 rot="-5400000">
              <a:off x="6918938" y="1897238"/>
              <a:ext cx="462300" cy="462275"/>
            </a:xfrm>
            <a:custGeom>
              <a:avLst/>
              <a:gdLst/>
              <a:ahLst/>
              <a:cxnLst/>
              <a:rect l="l" t="t" r="r" b="b"/>
              <a:pathLst>
                <a:path w="18492" h="18491" extrusionOk="0">
                  <a:moveTo>
                    <a:pt x="9240" y="441"/>
                  </a:moveTo>
                  <a:cubicBezTo>
                    <a:pt x="14098" y="441"/>
                    <a:pt x="18039" y="4394"/>
                    <a:pt x="18039" y="9240"/>
                  </a:cubicBezTo>
                  <a:cubicBezTo>
                    <a:pt x="18039" y="14097"/>
                    <a:pt x="14098" y="18038"/>
                    <a:pt x="9240" y="18038"/>
                  </a:cubicBezTo>
                  <a:cubicBezTo>
                    <a:pt x="4394" y="18038"/>
                    <a:pt x="441" y="14097"/>
                    <a:pt x="441" y="9240"/>
                  </a:cubicBezTo>
                  <a:cubicBezTo>
                    <a:pt x="441" y="4394"/>
                    <a:pt x="4394" y="441"/>
                    <a:pt x="9240" y="441"/>
                  </a:cubicBezTo>
                  <a:close/>
                  <a:moveTo>
                    <a:pt x="9240" y="0"/>
                  </a:moveTo>
                  <a:cubicBezTo>
                    <a:pt x="4144" y="0"/>
                    <a:pt x="1" y="4144"/>
                    <a:pt x="1" y="9240"/>
                  </a:cubicBezTo>
                  <a:cubicBezTo>
                    <a:pt x="1" y="14335"/>
                    <a:pt x="4144" y="18491"/>
                    <a:pt x="9240" y="18491"/>
                  </a:cubicBezTo>
                  <a:cubicBezTo>
                    <a:pt x="14348" y="18491"/>
                    <a:pt x="18491" y="14335"/>
                    <a:pt x="18491" y="9240"/>
                  </a:cubicBezTo>
                  <a:cubicBezTo>
                    <a:pt x="18491" y="4144"/>
                    <a:pt x="14348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 rot="-5400000">
              <a:off x="6988150" y="1966450"/>
              <a:ext cx="323575" cy="323875"/>
            </a:xfrm>
            <a:custGeom>
              <a:avLst/>
              <a:gdLst/>
              <a:ahLst/>
              <a:cxnLst/>
              <a:rect l="l" t="t" r="r" b="b"/>
              <a:pathLst>
                <a:path w="12943" h="12955" extrusionOk="0">
                  <a:moveTo>
                    <a:pt x="6466" y="453"/>
                  </a:moveTo>
                  <a:cubicBezTo>
                    <a:pt x="9800" y="453"/>
                    <a:pt x="12502" y="3156"/>
                    <a:pt x="12502" y="6478"/>
                  </a:cubicBezTo>
                  <a:cubicBezTo>
                    <a:pt x="12502" y="9799"/>
                    <a:pt x="9800" y="12514"/>
                    <a:pt x="6466" y="12514"/>
                  </a:cubicBezTo>
                  <a:cubicBezTo>
                    <a:pt x="3144" y="12514"/>
                    <a:pt x="441" y="9799"/>
                    <a:pt x="441" y="6478"/>
                  </a:cubicBezTo>
                  <a:cubicBezTo>
                    <a:pt x="441" y="3156"/>
                    <a:pt x="3144" y="453"/>
                    <a:pt x="6466" y="453"/>
                  </a:cubicBezTo>
                  <a:close/>
                  <a:moveTo>
                    <a:pt x="6466" y="1"/>
                  </a:moveTo>
                  <a:cubicBezTo>
                    <a:pt x="2906" y="1"/>
                    <a:pt x="1" y="2906"/>
                    <a:pt x="1" y="6478"/>
                  </a:cubicBezTo>
                  <a:cubicBezTo>
                    <a:pt x="1" y="10049"/>
                    <a:pt x="2906" y="12955"/>
                    <a:pt x="6466" y="12955"/>
                  </a:cubicBezTo>
                  <a:cubicBezTo>
                    <a:pt x="10038" y="12955"/>
                    <a:pt x="12943" y="10049"/>
                    <a:pt x="12943" y="6478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 rot="-5400000">
              <a:off x="6925038" y="1901838"/>
              <a:ext cx="450100" cy="453375"/>
            </a:xfrm>
            <a:custGeom>
              <a:avLst/>
              <a:gdLst/>
              <a:ahLst/>
              <a:cxnLst/>
              <a:rect l="l" t="t" r="r" b="b"/>
              <a:pathLst>
                <a:path w="18004" h="18135" extrusionOk="0">
                  <a:moveTo>
                    <a:pt x="9002" y="1"/>
                  </a:moveTo>
                  <a:cubicBezTo>
                    <a:pt x="8835" y="1"/>
                    <a:pt x="8657" y="1"/>
                    <a:pt x="8478" y="13"/>
                  </a:cubicBezTo>
                  <a:lnTo>
                    <a:pt x="8645" y="2835"/>
                  </a:lnTo>
                  <a:cubicBezTo>
                    <a:pt x="8764" y="2835"/>
                    <a:pt x="8883" y="2823"/>
                    <a:pt x="9002" y="2823"/>
                  </a:cubicBezTo>
                  <a:lnTo>
                    <a:pt x="9038" y="2823"/>
                  </a:lnTo>
                  <a:lnTo>
                    <a:pt x="9038" y="1"/>
                  </a:lnTo>
                  <a:close/>
                  <a:moveTo>
                    <a:pt x="11633" y="394"/>
                  </a:moveTo>
                  <a:lnTo>
                    <a:pt x="10824" y="3097"/>
                  </a:lnTo>
                  <a:cubicBezTo>
                    <a:pt x="10931" y="3132"/>
                    <a:pt x="11050" y="3168"/>
                    <a:pt x="11157" y="3216"/>
                  </a:cubicBezTo>
                  <a:lnTo>
                    <a:pt x="12145" y="560"/>
                  </a:lnTo>
                  <a:cubicBezTo>
                    <a:pt x="11979" y="501"/>
                    <a:pt x="11800" y="441"/>
                    <a:pt x="11633" y="394"/>
                  </a:cubicBezTo>
                  <a:close/>
                  <a:moveTo>
                    <a:pt x="5906" y="549"/>
                  </a:moveTo>
                  <a:cubicBezTo>
                    <a:pt x="5740" y="608"/>
                    <a:pt x="5573" y="668"/>
                    <a:pt x="5418" y="739"/>
                  </a:cubicBezTo>
                  <a:lnTo>
                    <a:pt x="6537" y="3335"/>
                  </a:lnTo>
                  <a:cubicBezTo>
                    <a:pt x="6645" y="3287"/>
                    <a:pt x="6764" y="3239"/>
                    <a:pt x="6871" y="3204"/>
                  </a:cubicBezTo>
                  <a:lnTo>
                    <a:pt x="5906" y="549"/>
                  </a:lnTo>
                  <a:close/>
                  <a:moveTo>
                    <a:pt x="14443" y="1811"/>
                  </a:moveTo>
                  <a:lnTo>
                    <a:pt x="12752" y="4073"/>
                  </a:lnTo>
                  <a:cubicBezTo>
                    <a:pt x="12848" y="4144"/>
                    <a:pt x="12943" y="4228"/>
                    <a:pt x="13026" y="4299"/>
                  </a:cubicBezTo>
                  <a:lnTo>
                    <a:pt x="14860" y="2144"/>
                  </a:lnTo>
                  <a:cubicBezTo>
                    <a:pt x="14729" y="2025"/>
                    <a:pt x="14586" y="1918"/>
                    <a:pt x="14443" y="1811"/>
                  </a:cubicBezTo>
                  <a:close/>
                  <a:moveTo>
                    <a:pt x="3180" y="2120"/>
                  </a:moveTo>
                  <a:cubicBezTo>
                    <a:pt x="3049" y="2227"/>
                    <a:pt x="2918" y="2346"/>
                    <a:pt x="2787" y="2465"/>
                  </a:cubicBezTo>
                  <a:lnTo>
                    <a:pt x="4728" y="4525"/>
                  </a:lnTo>
                  <a:cubicBezTo>
                    <a:pt x="4811" y="4442"/>
                    <a:pt x="4906" y="4359"/>
                    <a:pt x="5001" y="4287"/>
                  </a:cubicBezTo>
                  <a:lnTo>
                    <a:pt x="3180" y="2120"/>
                  </a:lnTo>
                  <a:close/>
                  <a:moveTo>
                    <a:pt x="16598" y="4109"/>
                  </a:moveTo>
                  <a:lnTo>
                    <a:pt x="14229" y="5656"/>
                  </a:lnTo>
                  <a:cubicBezTo>
                    <a:pt x="14300" y="5752"/>
                    <a:pt x="14360" y="5859"/>
                    <a:pt x="14419" y="5966"/>
                  </a:cubicBezTo>
                  <a:lnTo>
                    <a:pt x="16872" y="4561"/>
                  </a:lnTo>
                  <a:cubicBezTo>
                    <a:pt x="16789" y="4406"/>
                    <a:pt x="16693" y="4251"/>
                    <a:pt x="16598" y="4109"/>
                  </a:cubicBezTo>
                  <a:close/>
                  <a:moveTo>
                    <a:pt x="1156" y="4525"/>
                  </a:moveTo>
                  <a:cubicBezTo>
                    <a:pt x="1072" y="4680"/>
                    <a:pt x="989" y="4835"/>
                    <a:pt x="906" y="4990"/>
                  </a:cubicBezTo>
                  <a:lnTo>
                    <a:pt x="3430" y="6264"/>
                  </a:lnTo>
                  <a:cubicBezTo>
                    <a:pt x="3489" y="6156"/>
                    <a:pt x="3549" y="6049"/>
                    <a:pt x="3608" y="5942"/>
                  </a:cubicBezTo>
                  <a:lnTo>
                    <a:pt x="1156" y="4525"/>
                  </a:lnTo>
                  <a:close/>
                  <a:moveTo>
                    <a:pt x="17836" y="7002"/>
                  </a:moveTo>
                  <a:lnTo>
                    <a:pt x="15086" y="7645"/>
                  </a:lnTo>
                  <a:cubicBezTo>
                    <a:pt x="15110" y="7764"/>
                    <a:pt x="15134" y="7883"/>
                    <a:pt x="15158" y="8002"/>
                  </a:cubicBezTo>
                  <a:lnTo>
                    <a:pt x="17944" y="7526"/>
                  </a:lnTo>
                  <a:cubicBezTo>
                    <a:pt x="17908" y="7347"/>
                    <a:pt x="17872" y="7168"/>
                    <a:pt x="17836" y="7002"/>
                  </a:cubicBezTo>
                  <a:close/>
                  <a:moveTo>
                    <a:pt x="84" y="7478"/>
                  </a:moveTo>
                  <a:cubicBezTo>
                    <a:pt x="48" y="7657"/>
                    <a:pt x="25" y="7835"/>
                    <a:pt x="1" y="8002"/>
                  </a:cubicBezTo>
                  <a:lnTo>
                    <a:pt x="2811" y="8335"/>
                  </a:lnTo>
                  <a:cubicBezTo>
                    <a:pt x="2823" y="8216"/>
                    <a:pt x="2846" y="8097"/>
                    <a:pt x="2870" y="7978"/>
                  </a:cubicBezTo>
                  <a:lnTo>
                    <a:pt x="84" y="7478"/>
                  </a:lnTo>
                  <a:close/>
                  <a:moveTo>
                    <a:pt x="15205" y="9812"/>
                  </a:moveTo>
                  <a:cubicBezTo>
                    <a:pt x="15181" y="9931"/>
                    <a:pt x="15169" y="10050"/>
                    <a:pt x="15146" y="10169"/>
                  </a:cubicBezTo>
                  <a:lnTo>
                    <a:pt x="17932" y="10669"/>
                  </a:lnTo>
                  <a:cubicBezTo>
                    <a:pt x="17955" y="10490"/>
                    <a:pt x="17991" y="10312"/>
                    <a:pt x="18003" y="10145"/>
                  </a:cubicBezTo>
                  <a:lnTo>
                    <a:pt x="15205" y="9812"/>
                  </a:lnTo>
                  <a:close/>
                  <a:moveTo>
                    <a:pt x="2858" y="10145"/>
                  </a:moveTo>
                  <a:lnTo>
                    <a:pt x="72" y="10633"/>
                  </a:lnTo>
                  <a:cubicBezTo>
                    <a:pt x="108" y="10800"/>
                    <a:pt x="144" y="10978"/>
                    <a:pt x="179" y="11145"/>
                  </a:cubicBezTo>
                  <a:lnTo>
                    <a:pt x="2930" y="10502"/>
                  </a:lnTo>
                  <a:cubicBezTo>
                    <a:pt x="2906" y="10383"/>
                    <a:pt x="2882" y="10264"/>
                    <a:pt x="2858" y="10145"/>
                  </a:cubicBezTo>
                  <a:close/>
                  <a:moveTo>
                    <a:pt x="14574" y="11883"/>
                  </a:moveTo>
                  <a:cubicBezTo>
                    <a:pt x="14526" y="11990"/>
                    <a:pt x="14467" y="12098"/>
                    <a:pt x="14407" y="12193"/>
                  </a:cubicBezTo>
                  <a:lnTo>
                    <a:pt x="16848" y="13622"/>
                  </a:lnTo>
                  <a:cubicBezTo>
                    <a:pt x="16932" y="13467"/>
                    <a:pt x="17015" y="13312"/>
                    <a:pt x="17098" y="13157"/>
                  </a:cubicBezTo>
                  <a:lnTo>
                    <a:pt x="14574" y="11883"/>
                  </a:lnTo>
                  <a:close/>
                  <a:moveTo>
                    <a:pt x="3597" y="12181"/>
                  </a:moveTo>
                  <a:lnTo>
                    <a:pt x="1144" y="13586"/>
                  </a:lnTo>
                  <a:cubicBezTo>
                    <a:pt x="1239" y="13741"/>
                    <a:pt x="1334" y="13895"/>
                    <a:pt x="1430" y="14038"/>
                  </a:cubicBezTo>
                  <a:lnTo>
                    <a:pt x="3787" y="12491"/>
                  </a:lnTo>
                  <a:cubicBezTo>
                    <a:pt x="3728" y="12383"/>
                    <a:pt x="3656" y="12276"/>
                    <a:pt x="3597" y="12181"/>
                  </a:cubicBezTo>
                  <a:close/>
                  <a:moveTo>
                    <a:pt x="13276" y="13610"/>
                  </a:moveTo>
                  <a:cubicBezTo>
                    <a:pt x="13193" y="13693"/>
                    <a:pt x="13098" y="13776"/>
                    <a:pt x="13002" y="13848"/>
                  </a:cubicBezTo>
                  <a:lnTo>
                    <a:pt x="14812" y="16027"/>
                  </a:lnTo>
                  <a:cubicBezTo>
                    <a:pt x="14955" y="15908"/>
                    <a:pt x="15086" y="15789"/>
                    <a:pt x="15205" y="15669"/>
                  </a:cubicBezTo>
                  <a:lnTo>
                    <a:pt x="13276" y="13610"/>
                  </a:lnTo>
                  <a:close/>
                  <a:moveTo>
                    <a:pt x="4990" y="13836"/>
                  </a:moveTo>
                  <a:lnTo>
                    <a:pt x="3168" y="16003"/>
                  </a:lnTo>
                  <a:cubicBezTo>
                    <a:pt x="3299" y="16110"/>
                    <a:pt x="3442" y="16229"/>
                    <a:pt x="3585" y="16324"/>
                  </a:cubicBezTo>
                  <a:lnTo>
                    <a:pt x="5275" y="14062"/>
                  </a:lnTo>
                  <a:cubicBezTo>
                    <a:pt x="5180" y="13991"/>
                    <a:pt x="5085" y="13919"/>
                    <a:pt x="4990" y="13836"/>
                  </a:cubicBezTo>
                  <a:close/>
                  <a:moveTo>
                    <a:pt x="11467" y="14800"/>
                  </a:moveTo>
                  <a:cubicBezTo>
                    <a:pt x="11359" y="14848"/>
                    <a:pt x="11240" y="14896"/>
                    <a:pt x="11133" y="14931"/>
                  </a:cubicBezTo>
                  <a:lnTo>
                    <a:pt x="12086" y="17586"/>
                  </a:lnTo>
                  <a:cubicBezTo>
                    <a:pt x="12252" y="17527"/>
                    <a:pt x="12419" y="17467"/>
                    <a:pt x="12586" y="17396"/>
                  </a:cubicBezTo>
                  <a:lnTo>
                    <a:pt x="11467" y="14800"/>
                  </a:lnTo>
                  <a:close/>
                  <a:moveTo>
                    <a:pt x="6859" y="14919"/>
                  </a:moveTo>
                  <a:lnTo>
                    <a:pt x="5894" y="17574"/>
                  </a:lnTo>
                  <a:cubicBezTo>
                    <a:pt x="6061" y="17634"/>
                    <a:pt x="6228" y="17694"/>
                    <a:pt x="6395" y="17741"/>
                  </a:cubicBezTo>
                  <a:lnTo>
                    <a:pt x="7204" y="15038"/>
                  </a:lnTo>
                  <a:cubicBezTo>
                    <a:pt x="7085" y="15003"/>
                    <a:pt x="6978" y="14967"/>
                    <a:pt x="6859" y="14919"/>
                  </a:cubicBezTo>
                  <a:close/>
                  <a:moveTo>
                    <a:pt x="9359" y="15288"/>
                  </a:moveTo>
                  <a:cubicBezTo>
                    <a:pt x="9240" y="15300"/>
                    <a:pt x="9109" y="15300"/>
                    <a:pt x="8990" y="15300"/>
                  </a:cubicBezTo>
                  <a:lnTo>
                    <a:pt x="8990" y="17217"/>
                  </a:lnTo>
                  <a:lnTo>
                    <a:pt x="8966" y="18134"/>
                  </a:lnTo>
                  <a:lnTo>
                    <a:pt x="9002" y="18134"/>
                  </a:lnTo>
                  <a:cubicBezTo>
                    <a:pt x="9181" y="18134"/>
                    <a:pt x="9347" y="18122"/>
                    <a:pt x="9514" y="18110"/>
                  </a:cubicBezTo>
                  <a:lnTo>
                    <a:pt x="9359" y="15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 rot="-5400000">
              <a:off x="7039788" y="2018388"/>
              <a:ext cx="220300" cy="220275"/>
            </a:xfrm>
            <a:custGeom>
              <a:avLst/>
              <a:gdLst/>
              <a:ahLst/>
              <a:cxnLst/>
              <a:rect l="l" t="t" r="r" b="b"/>
              <a:pathLst>
                <a:path w="8812" h="8811" extrusionOk="0">
                  <a:moveTo>
                    <a:pt x="4406" y="0"/>
                  </a:moveTo>
                  <a:cubicBezTo>
                    <a:pt x="1977" y="0"/>
                    <a:pt x="1" y="1977"/>
                    <a:pt x="1" y="4406"/>
                  </a:cubicBezTo>
                  <a:cubicBezTo>
                    <a:pt x="1" y="6846"/>
                    <a:pt x="1977" y="8811"/>
                    <a:pt x="4406" y="8811"/>
                  </a:cubicBezTo>
                  <a:cubicBezTo>
                    <a:pt x="6847" y="8811"/>
                    <a:pt x="8811" y="6846"/>
                    <a:pt x="8811" y="4406"/>
                  </a:cubicBezTo>
                  <a:cubicBezTo>
                    <a:pt x="8811" y="1977"/>
                    <a:pt x="6847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1" name="Google Shape;1571;p34"/>
            <p:cNvGrpSpPr/>
            <p:nvPr/>
          </p:nvGrpSpPr>
          <p:grpSpPr>
            <a:xfrm rot="-5400000">
              <a:off x="6392100" y="1377825"/>
              <a:ext cx="910550" cy="1564200"/>
              <a:chOff x="6392100" y="1377825"/>
              <a:chExt cx="910550" cy="1564200"/>
            </a:xfrm>
          </p:grpSpPr>
          <p:sp>
            <p:nvSpPr>
              <p:cNvPr id="1572" name="Google Shape;1572;p34"/>
              <p:cNvSpPr/>
              <p:nvPr/>
            </p:nvSpPr>
            <p:spPr>
              <a:xfrm>
                <a:off x="6392100" y="1377825"/>
                <a:ext cx="910550" cy="1564200"/>
              </a:xfrm>
              <a:custGeom>
                <a:avLst/>
                <a:gdLst/>
                <a:ahLst/>
                <a:cxnLst/>
                <a:rect l="l" t="t" r="r" b="b"/>
                <a:pathLst>
                  <a:path w="36422" h="62568" extrusionOk="0">
                    <a:moveTo>
                      <a:pt x="31230" y="453"/>
                    </a:moveTo>
                    <a:lnTo>
                      <a:pt x="31230" y="27885"/>
                    </a:lnTo>
                    <a:lnTo>
                      <a:pt x="31361" y="28087"/>
                    </a:lnTo>
                    <a:lnTo>
                      <a:pt x="35969" y="30290"/>
                    </a:lnTo>
                    <a:lnTo>
                      <a:pt x="35969" y="62115"/>
                    </a:lnTo>
                    <a:lnTo>
                      <a:pt x="453" y="62115"/>
                    </a:lnTo>
                    <a:lnTo>
                      <a:pt x="453" y="453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62341"/>
                    </a:lnTo>
                    <a:lnTo>
                      <a:pt x="226" y="62567"/>
                    </a:lnTo>
                    <a:lnTo>
                      <a:pt x="36195" y="62567"/>
                    </a:lnTo>
                    <a:lnTo>
                      <a:pt x="36421" y="62341"/>
                    </a:lnTo>
                    <a:lnTo>
                      <a:pt x="36421" y="30147"/>
                    </a:lnTo>
                    <a:lnTo>
                      <a:pt x="36291" y="29944"/>
                    </a:lnTo>
                    <a:lnTo>
                      <a:pt x="31671" y="27742"/>
                    </a:lnTo>
                    <a:lnTo>
                      <a:pt x="31671" y="226"/>
                    </a:lnTo>
                    <a:lnTo>
                      <a:pt x="31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7061825" y="1723075"/>
                <a:ext cx="98250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10" extrusionOk="0">
                    <a:moveTo>
                      <a:pt x="2060" y="454"/>
                    </a:moveTo>
                    <a:cubicBezTo>
                      <a:pt x="2191" y="454"/>
                      <a:pt x="2322" y="466"/>
                      <a:pt x="2453" y="502"/>
                    </a:cubicBezTo>
                    <a:cubicBezTo>
                      <a:pt x="2798" y="609"/>
                      <a:pt x="3084" y="847"/>
                      <a:pt x="3263" y="1168"/>
                    </a:cubicBezTo>
                    <a:cubicBezTo>
                      <a:pt x="3429" y="1478"/>
                      <a:pt x="3465" y="1847"/>
                      <a:pt x="3358" y="2192"/>
                    </a:cubicBezTo>
                    <a:cubicBezTo>
                      <a:pt x="3263" y="2537"/>
                      <a:pt x="3025" y="2823"/>
                      <a:pt x="2703" y="3002"/>
                    </a:cubicBezTo>
                    <a:cubicBezTo>
                      <a:pt x="2501" y="3108"/>
                      <a:pt x="2283" y="3159"/>
                      <a:pt x="2068" y="3159"/>
                    </a:cubicBezTo>
                    <a:cubicBezTo>
                      <a:pt x="1585" y="3159"/>
                      <a:pt x="1116" y="2903"/>
                      <a:pt x="869" y="2442"/>
                    </a:cubicBezTo>
                    <a:cubicBezTo>
                      <a:pt x="512" y="1787"/>
                      <a:pt x="762" y="966"/>
                      <a:pt x="1417" y="609"/>
                    </a:cubicBezTo>
                    <a:cubicBezTo>
                      <a:pt x="1620" y="502"/>
                      <a:pt x="1846" y="454"/>
                      <a:pt x="2060" y="454"/>
                    </a:cubicBezTo>
                    <a:close/>
                    <a:moveTo>
                      <a:pt x="2068" y="1"/>
                    </a:moveTo>
                    <a:cubicBezTo>
                      <a:pt x="1771" y="1"/>
                      <a:pt x="1479" y="73"/>
                      <a:pt x="1215" y="216"/>
                    </a:cubicBezTo>
                    <a:cubicBezTo>
                      <a:pt x="334" y="692"/>
                      <a:pt x="0" y="1776"/>
                      <a:pt x="477" y="2657"/>
                    </a:cubicBezTo>
                    <a:cubicBezTo>
                      <a:pt x="798" y="3264"/>
                      <a:pt x="1417" y="3609"/>
                      <a:pt x="2060" y="3609"/>
                    </a:cubicBezTo>
                    <a:cubicBezTo>
                      <a:pt x="2358" y="3609"/>
                      <a:pt x="2644" y="3538"/>
                      <a:pt x="2917" y="3395"/>
                    </a:cubicBezTo>
                    <a:cubicBezTo>
                      <a:pt x="3346" y="3157"/>
                      <a:pt x="3656" y="2788"/>
                      <a:pt x="3787" y="2323"/>
                    </a:cubicBezTo>
                    <a:cubicBezTo>
                      <a:pt x="3929" y="1859"/>
                      <a:pt x="3882" y="1371"/>
                      <a:pt x="3656" y="954"/>
                    </a:cubicBezTo>
                    <a:cubicBezTo>
                      <a:pt x="3417" y="525"/>
                      <a:pt x="3048" y="216"/>
                      <a:pt x="2584" y="73"/>
                    </a:cubicBezTo>
                    <a:cubicBezTo>
                      <a:pt x="2414" y="25"/>
                      <a:pt x="2240" y="1"/>
                      <a:pt x="2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061825" y="1843125"/>
                <a:ext cx="98250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06" extrusionOk="0">
                    <a:moveTo>
                      <a:pt x="2060" y="450"/>
                    </a:moveTo>
                    <a:cubicBezTo>
                      <a:pt x="2191" y="450"/>
                      <a:pt x="2322" y="474"/>
                      <a:pt x="2453" y="510"/>
                    </a:cubicBezTo>
                    <a:cubicBezTo>
                      <a:pt x="2798" y="617"/>
                      <a:pt x="3084" y="843"/>
                      <a:pt x="3251" y="1164"/>
                    </a:cubicBezTo>
                    <a:cubicBezTo>
                      <a:pt x="3429" y="1486"/>
                      <a:pt x="3465" y="1855"/>
                      <a:pt x="3358" y="2200"/>
                    </a:cubicBezTo>
                    <a:cubicBezTo>
                      <a:pt x="3251" y="2546"/>
                      <a:pt x="3025" y="2831"/>
                      <a:pt x="2703" y="2998"/>
                    </a:cubicBezTo>
                    <a:cubicBezTo>
                      <a:pt x="2500" y="3109"/>
                      <a:pt x="2281" y="3161"/>
                      <a:pt x="2064" y="3161"/>
                    </a:cubicBezTo>
                    <a:cubicBezTo>
                      <a:pt x="1583" y="3161"/>
                      <a:pt x="1116" y="2902"/>
                      <a:pt x="869" y="2450"/>
                    </a:cubicBezTo>
                    <a:cubicBezTo>
                      <a:pt x="512" y="1796"/>
                      <a:pt x="762" y="962"/>
                      <a:pt x="1417" y="617"/>
                    </a:cubicBezTo>
                    <a:cubicBezTo>
                      <a:pt x="1620" y="510"/>
                      <a:pt x="1846" y="450"/>
                      <a:pt x="2060" y="450"/>
                    </a:cubicBezTo>
                    <a:close/>
                    <a:moveTo>
                      <a:pt x="2057" y="1"/>
                    </a:moveTo>
                    <a:cubicBezTo>
                      <a:pt x="1764" y="1"/>
                      <a:pt x="1475" y="75"/>
                      <a:pt x="1215" y="224"/>
                    </a:cubicBezTo>
                    <a:cubicBezTo>
                      <a:pt x="334" y="688"/>
                      <a:pt x="0" y="1784"/>
                      <a:pt x="477" y="2653"/>
                    </a:cubicBezTo>
                    <a:cubicBezTo>
                      <a:pt x="798" y="3260"/>
                      <a:pt x="1417" y="3605"/>
                      <a:pt x="2060" y="3605"/>
                    </a:cubicBezTo>
                    <a:cubicBezTo>
                      <a:pt x="2358" y="3605"/>
                      <a:pt x="2644" y="3534"/>
                      <a:pt x="2917" y="3391"/>
                    </a:cubicBezTo>
                    <a:cubicBezTo>
                      <a:pt x="3346" y="3165"/>
                      <a:pt x="3656" y="2784"/>
                      <a:pt x="3787" y="2319"/>
                    </a:cubicBezTo>
                    <a:cubicBezTo>
                      <a:pt x="3929" y="1867"/>
                      <a:pt x="3882" y="1379"/>
                      <a:pt x="3656" y="950"/>
                    </a:cubicBezTo>
                    <a:cubicBezTo>
                      <a:pt x="3417" y="533"/>
                      <a:pt x="3048" y="224"/>
                      <a:pt x="2584" y="81"/>
                    </a:cubicBezTo>
                    <a:cubicBezTo>
                      <a:pt x="2410" y="27"/>
                      <a:pt x="2232" y="1"/>
                      <a:pt x="20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7225225" y="16332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7225225" y="2012125"/>
                <a:ext cx="610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1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7225225" y="1383475"/>
                <a:ext cx="42000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347" extrusionOk="0">
                    <a:moveTo>
                      <a:pt x="1" y="0"/>
                    </a:moveTo>
                    <a:lnTo>
                      <a:pt x="1" y="8347"/>
                    </a:lnTo>
                    <a:lnTo>
                      <a:pt x="1680" y="8347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7176425" y="2707750"/>
                <a:ext cx="126225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9371" extrusionOk="0">
                    <a:moveTo>
                      <a:pt x="4596" y="441"/>
                    </a:moveTo>
                    <a:lnTo>
                      <a:pt x="4596" y="8918"/>
                    </a:lnTo>
                    <a:lnTo>
                      <a:pt x="453" y="8918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9144"/>
                    </a:lnTo>
                    <a:lnTo>
                      <a:pt x="226" y="9370"/>
                    </a:lnTo>
                    <a:lnTo>
                      <a:pt x="4822" y="9370"/>
                    </a:lnTo>
                    <a:lnTo>
                      <a:pt x="5048" y="9144"/>
                    </a:lnTo>
                    <a:lnTo>
                      <a:pt x="5048" y="226"/>
                    </a:lnTo>
                    <a:lnTo>
                      <a:pt x="4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7211250" y="2738400"/>
                <a:ext cx="5687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6907" extrusionOk="0">
                    <a:moveTo>
                      <a:pt x="1131" y="453"/>
                    </a:moveTo>
                    <a:cubicBezTo>
                      <a:pt x="1512" y="453"/>
                      <a:pt x="1822" y="763"/>
                      <a:pt x="1822" y="1144"/>
                    </a:cubicBezTo>
                    <a:lnTo>
                      <a:pt x="1822" y="5775"/>
                    </a:lnTo>
                    <a:cubicBezTo>
                      <a:pt x="1822" y="6156"/>
                      <a:pt x="1512" y="6466"/>
                      <a:pt x="1131" y="6466"/>
                    </a:cubicBezTo>
                    <a:cubicBezTo>
                      <a:pt x="750" y="6466"/>
                      <a:pt x="441" y="6156"/>
                      <a:pt x="441" y="5775"/>
                    </a:cubicBezTo>
                    <a:lnTo>
                      <a:pt x="441" y="1144"/>
                    </a:lnTo>
                    <a:cubicBezTo>
                      <a:pt x="441" y="763"/>
                      <a:pt x="750" y="453"/>
                      <a:pt x="1131" y="453"/>
                    </a:cubicBezTo>
                    <a:close/>
                    <a:moveTo>
                      <a:pt x="1131" y="1"/>
                    </a:moveTo>
                    <a:cubicBezTo>
                      <a:pt x="500" y="1"/>
                      <a:pt x="0" y="513"/>
                      <a:pt x="0" y="1144"/>
                    </a:cubicBezTo>
                    <a:lnTo>
                      <a:pt x="0" y="5775"/>
                    </a:lnTo>
                    <a:cubicBezTo>
                      <a:pt x="0" y="6394"/>
                      <a:pt x="500" y="6906"/>
                      <a:pt x="1131" y="6906"/>
                    </a:cubicBezTo>
                    <a:cubicBezTo>
                      <a:pt x="1762" y="6906"/>
                      <a:pt x="2274" y="6394"/>
                      <a:pt x="2274" y="5775"/>
                    </a:cubicBezTo>
                    <a:lnTo>
                      <a:pt x="2274" y="1144"/>
                    </a:lnTo>
                    <a:cubicBezTo>
                      <a:pt x="2274" y="513"/>
                      <a:pt x="1762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7210950" y="2504750"/>
                <a:ext cx="571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6906" extrusionOk="0">
                    <a:moveTo>
                      <a:pt x="1834" y="453"/>
                    </a:moveTo>
                    <a:lnTo>
                      <a:pt x="1834" y="6465"/>
                    </a:lnTo>
                    <a:lnTo>
                      <a:pt x="453" y="6465"/>
                    </a:lnTo>
                    <a:lnTo>
                      <a:pt x="453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6680"/>
                    </a:lnTo>
                    <a:lnTo>
                      <a:pt x="227" y="6906"/>
                    </a:lnTo>
                    <a:lnTo>
                      <a:pt x="2060" y="6906"/>
                    </a:lnTo>
                    <a:lnTo>
                      <a:pt x="2286" y="6680"/>
                    </a:lnTo>
                    <a:lnTo>
                      <a:pt x="2286" y="226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7172850" y="1377825"/>
                <a:ext cx="580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8788" extrusionOk="0">
                    <a:moveTo>
                      <a:pt x="1882" y="453"/>
                    </a:moveTo>
                    <a:lnTo>
                      <a:pt x="1882" y="8347"/>
                    </a:lnTo>
                    <a:lnTo>
                      <a:pt x="441" y="8347"/>
                    </a:lnTo>
                    <a:lnTo>
                      <a:pt x="441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8573"/>
                    </a:lnTo>
                    <a:lnTo>
                      <a:pt x="227" y="8787"/>
                    </a:lnTo>
                    <a:lnTo>
                      <a:pt x="2108" y="8787"/>
                    </a:lnTo>
                    <a:lnTo>
                      <a:pt x="2322" y="8573"/>
                    </a:lnTo>
                    <a:lnTo>
                      <a:pt x="2322" y="22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7172850" y="1633200"/>
                <a:ext cx="58075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5598" extrusionOk="0">
                    <a:moveTo>
                      <a:pt x="1882" y="453"/>
                    </a:moveTo>
                    <a:lnTo>
                      <a:pt x="1882" y="15157"/>
                    </a:lnTo>
                    <a:lnTo>
                      <a:pt x="441" y="15157"/>
                    </a:lnTo>
                    <a:lnTo>
                      <a:pt x="441" y="453"/>
                    </a:lnTo>
                    <a:close/>
                    <a:moveTo>
                      <a:pt x="227" y="1"/>
                    </a:moveTo>
                    <a:lnTo>
                      <a:pt x="0" y="227"/>
                    </a:lnTo>
                    <a:lnTo>
                      <a:pt x="0" y="15372"/>
                    </a:lnTo>
                    <a:lnTo>
                      <a:pt x="227" y="15598"/>
                    </a:lnTo>
                    <a:lnTo>
                      <a:pt x="2108" y="15598"/>
                    </a:lnTo>
                    <a:lnTo>
                      <a:pt x="2322" y="15372"/>
                    </a:lnTo>
                    <a:lnTo>
                      <a:pt x="2322" y="22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3" name="Google Shape;1583;p34"/>
          <p:cNvGrpSpPr/>
          <p:nvPr/>
        </p:nvGrpSpPr>
        <p:grpSpPr>
          <a:xfrm>
            <a:off x="1126259" y="2254114"/>
            <a:ext cx="716022" cy="416050"/>
            <a:chOff x="-2068775" y="4218663"/>
            <a:chExt cx="323275" cy="187850"/>
          </a:xfrm>
        </p:grpSpPr>
        <p:sp>
          <p:nvSpPr>
            <p:cNvPr id="1584" name="Google Shape;1584;p34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4"/>
          <p:cNvGrpSpPr/>
          <p:nvPr/>
        </p:nvGrpSpPr>
        <p:grpSpPr>
          <a:xfrm>
            <a:off x="8004973" y="2261534"/>
            <a:ext cx="501763" cy="349750"/>
            <a:chOff x="6693813" y="100538"/>
            <a:chExt cx="501763" cy="349750"/>
          </a:xfrm>
        </p:grpSpPr>
        <p:sp>
          <p:nvSpPr>
            <p:cNvPr id="1588" name="Google Shape;1588;p34"/>
            <p:cNvSpPr/>
            <p:nvPr/>
          </p:nvSpPr>
          <p:spPr>
            <a:xfrm>
              <a:off x="6693813" y="106038"/>
              <a:ext cx="219700" cy="338750"/>
            </a:xfrm>
            <a:custGeom>
              <a:avLst/>
              <a:gdLst/>
              <a:ahLst/>
              <a:cxnLst/>
              <a:rect l="l" t="t" r="r" b="b"/>
              <a:pathLst>
                <a:path w="8788" h="13550" extrusionOk="0">
                  <a:moveTo>
                    <a:pt x="4394" y="0"/>
                  </a:moveTo>
                  <a:cubicBezTo>
                    <a:pt x="1965" y="0"/>
                    <a:pt x="1" y="1965"/>
                    <a:pt x="1" y="4394"/>
                  </a:cubicBezTo>
                  <a:lnTo>
                    <a:pt x="1" y="9144"/>
                  </a:lnTo>
                  <a:cubicBezTo>
                    <a:pt x="1" y="11573"/>
                    <a:pt x="1965" y="13550"/>
                    <a:pt x="4394" y="13550"/>
                  </a:cubicBezTo>
                  <a:cubicBezTo>
                    <a:pt x="6823" y="13550"/>
                    <a:pt x="8787" y="11573"/>
                    <a:pt x="8787" y="9144"/>
                  </a:cubicBezTo>
                  <a:lnTo>
                    <a:pt x="8787" y="4394"/>
                  </a:lnTo>
                  <a:cubicBezTo>
                    <a:pt x="8787" y="1965"/>
                    <a:pt x="6823" y="0"/>
                    <a:pt x="4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6964575" y="100538"/>
              <a:ext cx="231000" cy="349750"/>
            </a:xfrm>
            <a:custGeom>
              <a:avLst/>
              <a:gdLst/>
              <a:ahLst/>
              <a:cxnLst/>
              <a:rect l="l" t="t" r="r" b="b"/>
              <a:pathLst>
                <a:path w="9240" h="13990" extrusionOk="0">
                  <a:moveTo>
                    <a:pt x="4620" y="452"/>
                  </a:moveTo>
                  <a:cubicBezTo>
                    <a:pt x="6918" y="452"/>
                    <a:pt x="8799" y="2322"/>
                    <a:pt x="8799" y="4620"/>
                  </a:cubicBezTo>
                  <a:lnTo>
                    <a:pt x="8799" y="9370"/>
                  </a:lnTo>
                  <a:cubicBezTo>
                    <a:pt x="8799" y="11668"/>
                    <a:pt x="6918" y="13549"/>
                    <a:pt x="4620" y="13549"/>
                  </a:cubicBezTo>
                  <a:cubicBezTo>
                    <a:pt x="2322" y="13549"/>
                    <a:pt x="441" y="11680"/>
                    <a:pt x="441" y="9370"/>
                  </a:cubicBezTo>
                  <a:lnTo>
                    <a:pt x="441" y="4620"/>
                  </a:lnTo>
                  <a:cubicBezTo>
                    <a:pt x="441" y="2322"/>
                    <a:pt x="2322" y="452"/>
                    <a:pt x="4620" y="452"/>
                  </a:cubicBezTo>
                  <a:close/>
                  <a:moveTo>
                    <a:pt x="4620" y="0"/>
                  </a:moveTo>
                  <a:cubicBezTo>
                    <a:pt x="2072" y="0"/>
                    <a:pt x="0" y="2072"/>
                    <a:pt x="0" y="4620"/>
                  </a:cubicBezTo>
                  <a:lnTo>
                    <a:pt x="0" y="9370"/>
                  </a:lnTo>
                  <a:cubicBezTo>
                    <a:pt x="0" y="11918"/>
                    <a:pt x="2072" y="13990"/>
                    <a:pt x="4620" y="13990"/>
                  </a:cubicBezTo>
                  <a:cubicBezTo>
                    <a:pt x="7168" y="13990"/>
                    <a:pt x="9239" y="11918"/>
                    <a:pt x="9239" y="9370"/>
                  </a:cubicBezTo>
                  <a:lnTo>
                    <a:pt x="9239" y="4620"/>
                  </a:lnTo>
                  <a:cubicBezTo>
                    <a:pt x="9239" y="2072"/>
                    <a:pt x="716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B53DC3-BFBF-77D2-1588-7AD5B3F6B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41034"/>
              </p:ext>
            </p:extLst>
          </p:nvPr>
        </p:nvGraphicFramePr>
        <p:xfrm>
          <a:off x="3059316" y="754598"/>
          <a:ext cx="4634663" cy="1870778"/>
        </p:xfrm>
        <a:graphic>
          <a:graphicData uri="http://schemas.openxmlformats.org/drawingml/2006/table">
            <a:tbl>
              <a:tblPr/>
              <a:tblGrid>
                <a:gridCol w="167404">
                  <a:extLst>
                    <a:ext uri="{9D8B030D-6E8A-4147-A177-3AD203B41FA5}">
                      <a16:colId xmlns:a16="http://schemas.microsoft.com/office/drawing/2014/main" val="4220725154"/>
                    </a:ext>
                  </a:extLst>
                </a:gridCol>
                <a:gridCol w="1926391">
                  <a:extLst>
                    <a:ext uri="{9D8B030D-6E8A-4147-A177-3AD203B41FA5}">
                      <a16:colId xmlns:a16="http://schemas.microsoft.com/office/drawing/2014/main" val="1756767742"/>
                    </a:ext>
                  </a:extLst>
                </a:gridCol>
                <a:gridCol w="1650695">
                  <a:extLst>
                    <a:ext uri="{9D8B030D-6E8A-4147-A177-3AD203B41FA5}">
                      <a16:colId xmlns:a16="http://schemas.microsoft.com/office/drawing/2014/main" val="544784016"/>
                    </a:ext>
                  </a:extLst>
                </a:gridCol>
                <a:gridCol w="890173">
                  <a:extLst>
                    <a:ext uri="{9D8B030D-6E8A-4147-A177-3AD203B41FA5}">
                      <a16:colId xmlns:a16="http://schemas.microsoft.com/office/drawing/2014/main" val="148528143"/>
                    </a:ext>
                  </a:extLst>
                </a:gridCol>
              </a:tblGrid>
              <a:tr h="26241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SELAMAT DATANG DI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TOKO KAMERA BEKAS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43677"/>
                  </a:ext>
                </a:extLst>
              </a:tr>
              <a:tr h="12791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JENIS KAMERA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HARGA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936197"/>
                  </a:ext>
                </a:extLst>
              </a:tr>
              <a:tr h="127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Canon Eos M50 Mark II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Rp8.000.000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949641"/>
                  </a:ext>
                </a:extLst>
              </a:tr>
              <a:tr h="127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Sony Alpha 6000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Rp5.000.000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085125"/>
                  </a:ext>
                </a:extLst>
              </a:tr>
              <a:tr h="127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Cam Gopro Hero 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Rp4.000.000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801569"/>
                  </a:ext>
                </a:extLst>
              </a:tr>
              <a:tr h="127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Cam Insta360 Go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Rp4.500.000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156620"/>
                  </a:ext>
                </a:extLst>
              </a:tr>
              <a:tr h="127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Fujifilm XT-200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Rp9.000.000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31670"/>
                  </a:ext>
                </a:extLst>
              </a:tr>
              <a:tr h="127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Fujifilm XT-100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Rp7.500.000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83322"/>
                  </a:ext>
                </a:extLst>
              </a:tr>
              <a:tr h="127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Canon Eos M200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Rp3.500.000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80348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01467F26-5223-E16D-0BA2-5BDE6C9840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97633" y="2822288"/>
            <a:ext cx="4790452" cy="228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 err="1"/>
              <a:t>Pilih</a:t>
            </a:r>
            <a:r>
              <a:rPr lang="en-US" sz="1100" dirty="0"/>
              <a:t> </a:t>
            </a:r>
            <a:r>
              <a:rPr lang="en-US" sz="1100" dirty="0" err="1"/>
              <a:t>Jenis</a:t>
            </a:r>
            <a:r>
              <a:rPr lang="en-US" sz="1100" dirty="0"/>
              <a:t> </a:t>
            </a:r>
            <a:r>
              <a:rPr lang="en-US" sz="1100" dirty="0" err="1"/>
              <a:t>Kamera</a:t>
            </a:r>
            <a:r>
              <a:rPr lang="en-US" sz="1100" dirty="0"/>
              <a:t> Yang </a:t>
            </a:r>
            <a:r>
              <a:rPr lang="en-US" sz="1100" dirty="0" err="1"/>
              <a:t>Tersedia</a:t>
            </a:r>
            <a:r>
              <a:rPr lang="en-US" sz="1100" dirty="0"/>
              <a:t> (1-7): … </a:t>
            </a:r>
          </a:p>
          <a:p>
            <a:pPr algn="just"/>
            <a:r>
              <a:rPr lang="en-US" sz="1100" dirty="0"/>
              <a:t>Anda </a:t>
            </a:r>
            <a:r>
              <a:rPr lang="en-US" sz="1100" dirty="0" err="1"/>
              <a:t>Memilih</a:t>
            </a:r>
            <a:r>
              <a:rPr lang="en-US" sz="1100" dirty="0"/>
              <a:t> … Harga: Rp …</a:t>
            </a:r>
          </a:p>
          <a:p>
            <a:pPr algn="just"/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Pembayaran</a:t>
            </a:r>
            <a:r>
              <a:rPr lang="en-US" sz="1100" dirty="0"/>
              <a:t> Yang </a:t>
            </a:r>
            <a:r>
              <a:rPr lang="en-US" sz="1100" dirty="0" err="1"/>
              <a:t>Tersedia</a:t>
            </a:r>
            <a:r>
              <a:rPr lang="en-US" sz="1100" dirty="0"/>
              <a:t> </a:t>
            </a:r>
            <a:r>
              <a:rPr lang="en-US" sz="1100" dirty="0" err="1"/>
              <a:t>Saat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:</a:t>
            </a:r>
          </a:p>
          <a:p>
            <a:pPr algn="just"/>
            <a:r>
              <a:rPr lang="en-US" sz="1100" dirty="0"/>
              <a:t>1.	COD</a:t>
            </a:r>
          </a:p>
          <a:p>
            <a:pPr algn="just"/>
            <a:r>
              <a:rPr lang="en-US" sz="1100" dirty="0"/>
              <a:t>2.	</a:t>
            </a:r>
            <a:r>
              <a:rPr lang="en-US" sz="1100" dirty="0" err="1"/>
              <a:t>Keluar</a:t>
            </a:r>
            <a:endParaRPr lang="en-US" sz="1100" dirty="0"/>
          </a:p>
          <a:p>
            <a:pPr algn="just"/>
            <a:r>
              <a:rPr lang="en-US" sz="1100" dirty="0" err="1"/>
              <a:t>Pilih</a:t>
            </a:r>
            <a:r>
              <a:rPr lang="en-US" sz="1100" dirty="0"/>
              <a:t>: …</a:t>
            </a:r>
          </a:p>
          <a:p>
            <a:pPr algn="just"/>
            <a:r>
              <a:rPr lang="en-US" sz="1100" dirty="0" err="1"/>
              <a:t>Masukan</a:t>
            </a:r>
            <a:r>
              <a:rPr lang="en-US" sz="1100" dirty="0"/>
              <a:t> Nama Anda: …</a:t>
            </a:r>
          </a:p>
          <a:p>
            <a:pPr algn="just"/>
            <a:r>
              <a:rPr lang="en-US" sz="1100" dirty="0" err="1"/>
              <a:t>Masukan</a:t>
            </a:r>
            <a:r>
              <a:rPr lang="en-US" sz="1100" dirty="0"/>
              <a:t> Alamat Anda: …</a:t>
            </a:r>
          </a:p>
          <a:p>
            <a:pPr algn="just"/>
            <a:r>
              <a:rPr lang="en-US" sz="1100" dirty="0" err="1"/>
              <a:t>Pembayaran</a:t>
            </a:r>
            <a:r>
              <a:rPr lang="en-US" sz="1100" dirty="0"/>
              <a:t> </a:t>
            </a:r>
            <a:r>
              <a:rPr lang="en-US" sz="1100" dirty="0" err="1"/>
              <a:t>Berhasil</a:t>
            </a:r>
            <a:r>
              <a:rPr lang="en-US" sz="1100" dirty="0"/>
              <a:t>! </a:t>
            </a:r>
            <a:r>
              <a:rPr lang="en-US" sz="1100" dirty="0" err="1"/>
              <a:t>Paket</a:t>
            </a:r>
            <a:r>
              <a:rPr lang="en-US" sz="1100" dirty="0"/>
              <a:t> Anda </a:t>
            </a:r>
            <a:r>
              <a:rPr lang="en-US" sz="1100" dirty="0" err="1"/>
              <a:t>Segera</a:t>
            </a:r>
            <a:r>
              <a:rPr lang="en-US" sz="1100" dirty="0"/>
              <a:t> Kami Proses </a:t>
            </a:r>
          </a:p>
          <a:p>
            <a:pPr algn="just"/>
            <a:r>
              <a:rPr lang="en-US" sz="1100" dirty="0"/>
              <a:t>Dan Akan </a:t>
            </a:r>
            <a:r>
              <a:rPr lang="en-US" sz="1100" dirty="0" err="1"/>
              <a:t>Dikirim</a:t>
            </a:r>
            <a:r>
              <a:rPr lang="en-US" sz="1100" dirty="0"/>
              <a:t> Ke Alamat </a:t>
            </a:r>
            <a:r>
              <a:rPr lang="en-US" sz="1100" dirty="0" err="1"/>
              <a:t>Tujuan</a:t>
            </a:r>
            <a:r>
              <a:rPr lang="en-US" sz="1100" dirty="0"/>
              <a:t>. </a:t>
            </a:r>
            <a:r>
              <a:rPr lang="en-US" sz="1100" dirty="0" err="1"/>
              <a:t>Terima</a:t>
            </a:r>
            <a:r>
              <a:rPr lang="en-US" sz="1100" dirty="0"/>
              <a:t> Kasih!!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3281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4"/>
          <p:cNvSpPr txBox="1">
            <a:spLocks noGrp="1"/>
          </p:cNvSpPr>
          <p:nvPr>
            <p:ph type="subTitle" idx="1"/>
          </p:nvPr>
        </p:nvSpPr>
        <p:spPr>
          <a:xfrm>
            <a:off x="581174" y="3226002"/>
            <a:ext cx="7023000" cy="17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----</a:t>
            </a:r>
            <a:endParaRPr sz="1200" dirty="0"/>
          </a:p>
        </p:txBody>
      </p:sp>
      <p:sp>
        <p:nvSpPr>
          <p:cNvPr id="1481" name="Google Shape;1481;p34"/>
          <p:cNvSpPr txBox="1">
            <a:spLocks noGrp="1"/>
          </p:cNvSpPr>
          <p:nvPr>
            <p:ph type="title"/>
          </p:nvPr>
        </p:nvSpPr>
        <p:spPr>
          <a:xfrm>
            <a:off x="-467074" y="183498"/>
            <a:ext cx="7023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Proses Program</a:t>
            </a:r>
            <a:endParaRPr dirty="0"/>
          </a:p>
        </p:txBody>
      </p:sp>
      <p:grpSp>
        <p:nvGrpSpPr>
          <p:cNvPr id="1482" name="Google Shape;1482;p34"/>
          <p:cNvGrpSpPr/>
          <p:nvPr/>
        </p:nvGrpSpPr>
        <p:grpSpPr>
          <a:xfrm>
            <a:off x="-733199" y="2463"/>
            <a:ext cx="2311900" cy="983175"/>
            <a:chOff x="4147775" y="5441425"/>
            <a:chExt cx="2311900" cy="983175"/>
          </a:xfrm>
        </p:grpSpPr>
        <p:sp>
          <p:nvSpPr>
            <p:cNvPr id="1483" name="Google Shape;1483;p34"/>
            <p:cNvSpPr/>
            <p:nvPr/>
          </p:nvSpPr>
          <p:spPr>
            <a:xfrm>
              <a:off x="4153425" y="5777775"/>
              <a:ext cx="2233050" cy="556050"/>
            </a:xfrm>
            <a:custGeom>
              <a:avLst/>
              <a:gdLst/>
              <a:ahLst/>
              <a:cxnLst/>
              <a:rect l="l" t="t" r="r" b="b"/>
              <a:pathLst>
                <a:path w="89322" h="22242" extrusionOk="0">
                  <a:moveTo>
                    <a:pt x="0" y="1"/>
                  </a:moveTo>
                  <a:lnTo>
                    <a:pt x="0" y="22242"/>
                  </a:lnTo>
                  <a:lnTo>
                    <a:pt x="89321" y="22242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4194200" y="5442025"/>
              <a:ext cx="967700" cy="95575"/>
            </a:xfrm>
            <a:custGeom>
              <a:avLst/>
              <a:gdLst/>
              <a:ahLst/>
              <a:cxnLst/>
              <a:rect l="l" t="t" r="r" b="b"/>
              <a:pathLst>
                <a:path w="38708" h="3823" extrusionOk="0">
                  <a:moveTo>
                    <a:pt x="1" y="0"/>
                  </a:moveTo>
                  <a:lnTo>
                    <a:pt x="1" y="3822"/>
                  </a:lnTo>
                  <a:lnTo>
                    <a:pt x="38708" y="3822"/>
                  </a:lnTo>
                  <a:lnTo>
                    <a:pt x="38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974475" y="5441425"/>
              <a:ext cx="371500" cy="96175"/>
            </a:xfrm>
            <a:custGeom>
              <a:avLst/>
              <a:gdLst/>
              <a:ahLst/>
              <a:cxnLst/>
              <a:rect l="l" t="t" r="r" b="b"/>
              <a:pathLst>
                <a:path w="14860" h="3847" extrusionOk="0">
                  <a:moveTo>
                    <a:pt x="1" y="1"/>
                  </a:moveTo>
                  <a:lnTo>
                    <a:pt x="1" y="3846"/>
                  </a:lnTo>
                  <a:lnTo>
                    <a:pt x="14860" y="3846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34"/>
            <p:cNvGrpSpPr/>
            <p:nvPr/>
          </p:nvGrpSpPr>
          <p:grpSpPr>
            <a:xfrm>
              <a:off x="4147775" y="5441425"/>
              <a:ext cx="2244350" cy="983175"/>
              <a:chOff x="4147775" y="3931700"/>
              <a:chExt cx="2244350" cy="983175"/>
            </a:xfrm>
          </p:grpSpPr>
          <p:grpSp>
            <p:nvGrpSpPr>
              <p:cNvPr id="1487" name="Google Shape;1487;p34"/>
              <p:cNvGrpSpPr/>
              <p:nvPr/>
            </p:nvGrpSpPr>
            <p:grpSpPr>
              <a:xfrm>
                <a:off x="4147775" y="3931700"/>
                <a:ext cx="2244350" cy="983175"/>
                <a:chOff x="4147775" y="3931700"/>
                <a:chExt cx="2244350" cy="983175"/>
              </a:xfrm>
            </p:grpSpPr>
            <p:grpSp>
              <p:nvGrpSpPr>
                <p:cNvPr id="1488" name="Google Shape;1488;p34"/>
                <p:cNvGrpSpPr/>
                <p:nvPr/>
              </p:nvGrpSpPr>
              <p:grpSpPr>
                <a:xfrm>
                  <a:off x="4147775" y="4022200"/>
                  <a:ext cx="2244350" cy="892675"/>
                  <a:chOff x="4147775" y="4022200"/>
                  <a:chExt cx="2244350" cy="892675"/>
                </a:xfrm>
              </p:grpSpPr>
              <p:sp>
                <p:nvSpPr>
                  <p:cNvPr id="1489" name="Google Shape;1489;p34"/>
                  <p:cNvSpPr/>
                  <p:nvPr/>
                </p:nvSpPr>
                <p:spPr>
                  <a:xfrm>
                    <a:off x="5968825" y="4056125"/>
                    <a:ext cx="382525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2239" extrusionOk="0">
                        <a:moveTo>
                          <a:pt x="14860" y="441"/>
                        </a:moveTo>
                        <a:lnTo>
                          <a:pt x="14860" y="1798"/>
                        </a:lnTo>
                        <a:lnTo>
                          <a:pt x="453" y="179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27"/>
                        </a:lnTo>
                        <a:lnTo>
                          <a:pt x="1" y="2013"/>
                        </a:lnTo>
                        <a:lnTo>
                          <a:pt x="227" y="2239"/>
                        </a:lnTo>
                        <a:lnTo>
                          <a:pt x="15086" y="2239"/>
                        </a:lnTo>
                        <a:lnTo>
                          <a:pt x="15300" y="2013"/>
                        </a:lnTo>
                        <a:lnTo>
                          <a:pt x="15300" y="227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0" name="Google Shape;1490;p34"/>
                  <p:cNvSpPr/>
                  <p:nvPr/>
                </p:nvSpPr>
                <p:spPr>
                  <a:xfrm>
                    <a:off x="5968825" y="4101075"/>
                    <a:ext cx="382525" cy="20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8109" extrusionOk="0">
                        <a:moveTo>
                          <a:pt x="14860" y="441"/>
                        </a:moveTo>
                        <a:lnTo>
                          <a:pt x="14860" y="7668"/>
                        </a:lnTo>
                        <a:lnTo>
                          <a:pt x="453" y="766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15"/>
                        </a:lnTo>
                        <a:lnTo>
                          <a:pt x="1" y="7894"/>
                        </a:lnTo>
                        <a:lnTo>
                          <a:pt x="227" y="8108"/>
                        </a:lnTo>
                        <a:lnTo>
                          <a:pt x="15086" y="8108"/>
                        </a:lnTo>
                        <a:lnTo>
                          <a:pt x="15300" y="7894"/>
                        </a:lnTo>
                        <a:lnTo>
                          <a:pt x="15300" y="215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1" name="Google Shape;1491;p34"/>
                  <p:cNvSpPr/>
                  <p:nvPr/>
                </p:nvSpPr>
                <p:spPr>
                  <a:xfrm>
                    <a:off x="4188550" y="4056125"/>
                    <a:ext cx="979000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0" h="2239" extrusionOk="0">
                        <a:moveTo>
                          <a:pt x="38708" y="441"/>
                        </a:moveTo>
                        <a:lnTo>
                          <a:pt x="38708" y="1798"/>
                        </a:lnTo>
                        <a:lnTo>
                          <a:pt x="441" y="1798"/>
                        </a:lnTo>
                        <a:lnTo>
                          <a:pt x="441" y="441"/>
                        </a:lnTo>
                        <a:close/>
                        <a:moveTo>
                          <a:pt x="227" y="0"/>
                        </a:moveTo>
                        <a:lnTo>
                          <a:pt x="0" y="227"/>
                        </a:lnTo>
                        <a:lnTo>
                          <a:pt x="0" y="2013"/>
                        </a:lnTo>
                        <a:lnTo>
                          <a:pt x="227" y="2239"/>
                        </a:lnTo>
                        <a:lnTo>
                          <a:pt x="38934" y="2239"/>
                        </a:lnTo>
                        <a:lnTo>
                          <a:pt x="39160" y="2013"/>
                        </a:lnTo>
                        <a:lnTo>
                          <a:pt x="39160" y="227"/>
                        </a:lnTo>
                        <a:lnTo>
                          <a:pt x="389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2" name="Google Shape;1492;p34"/>
                  <p:cNvSpPr/>
                  <p:nvPr/>
                </p:nvSpPr>
                <p:spPr>
                  <a:xfrm>
                    <a:off x="4147775" y="4022200"/>
                    <a:ext cx="2244350" cy="89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74" h="35707" extrusionOk="0">
                        <a:moveTo>
                          <a:pt x="89321" y="453"/>
                        </a:moveTo>
                        <a:lnTo>
                          <a:pt x="89321" y="35266"/>
                        </a:lnTo>
                        <a:lnTo>
                          <a:pt x="453" y="35266"/>
                        </a:lnTo>
                        <a:lnTo>
                          <a:pt x="453" y="5096"/>
                        </a:lnTo>
                        <a:lnTo>
                          <a:pt x="45387" y="5096"/>
                        </a:lnTo>
                        <a:lnTo>
                          <a:pt x="45589" y="4977"/>
                        </a:lnTo>
                        <a:lnTo>
                          <a:pt x="47744" y="453"/>
                        </a:lnTo>
                        <a:close/>
                        <a:moveTo>
                          <a:pt x="47601" y="0"/>
                        </a:moveTo>
                        <a:lnTo>
                          <a:pt x="47399" y="131"/>
                        </a:lnTo>
                        <a:lnTo>
                          <a:pt x="45244" y="4655"/>
                        </a:lnTo>
                        <a:lnTo>
                          <a:pt x="226" y="4655"/>
                        </a:lnTo>
                        <a:lnTo>
                          <a:pt x="0" y="4870"/>
                        </a:lnTo>
                        <a:lnTo>
                          <a:pt x="0" y="35493"/>
                        </a:lnTo>
                        <a:lnTo>
                          <a:pt x="226" y="35707"/>
                        </a:lnTo>
                        <a:lnTo>
                          <a:pt x="89547" y="35707"/>
                        </a:lnTo>
                        <a:lnTo>
                          <a:pt x="89773" y="35481"/>
                        </a:lnTo>
                        <a:lnTo>
                          <a:pt x="89773" y="226"/>
                        </a:lnTo>
                        <a:lnTo>
                          <a:pt x="895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3" name="Google Shape;1493;p34"/>
                <p:cNvGrpSpPr/>
                <p:nvPr/>
              </p:nvGrpSpPr>
              <p:grpSpPr>
                <a:xfrm>
                  <a:off x="5968825" y="3931700"/>
                  <a:ext cx="382525" cy="96175"/>
                  <a:chOff x="5968825" y="3931700"/>
                  <a:chExt cx="382525" cy="96175"/>
                </a:xfrm>
              </p:grpSpPr>
              <p:sp>
                <p:nvSpPr>
                  <p:cNvPr id="1494" name="Google Shape;1494;p34"/>
                  <p:cNvSpPr/>
                  <p:nvPr/>
                </p:nvSpPr>
                <p:spPr>
                  <a:xfrm>
                    <a:off x="5968825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5" name="Google Shape;1495;p34"/>
                  <p:cNvSpPr/>
                  <p:nvPr/>
                </p:nvSpPr>
                <p:spPr>
                  <a:xfrm>
                    <a:off x="60221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34"/>
                  <p:cNvSpPr/>
                  <p:nvPr/>
                </p:nvSpPr>
                <p:spPr>
                  <a:xfrm>
                    <a:off x="6075100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7" name="Google Shape;1497;p34"/>
                  <p:cNvSpPr/>
                  <p:nvPr/>
                </p:nvSpPr>
                <p:spPr>
                  <a:xfrm>
                    <a:off x="612807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8" name="Google Shape;1498;p34"/>
                  <p:cNvSpPr/>
                  <p:nvPr/>
                </p:nvSpPr>
                <p:spPr>
                  <a:xfrm>
                    <a:off x="6181050" y="3931700"/>
                    <a:ext cx="113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34"/>
                  <p:cNvSpPr/>
                  <p:nvPr/>
                </p:nvSpPr>
                <p:spPr>
                  <a:xfrm>
                    <a:off x="6234050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52" y="3846"/>
                        </a:lnTo>
                        <a:lnTo>
                          <a:pt x="45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34"/>
                  <p:cNvSpPr/>
                  <p:nvPr/>
                </p:nvSpPr>
                <p:spPr>
                  <a:xfrm>
                    <a:off x="628732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34"/>
                  <p:cNvSpPr/>
                  <p:nvPr/>
                </p:nvSpPr>
                <p:spPr>
                  <a:xfrm>
                    <a:off x="63403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02" name="Google Shape;1502;p34"/>
              <p:cNvSpPr/>
              <p:nvPr/>
            </p:nvSpPr>
            <p:spPr>
              <a:xfrm>
                <a:off x="4147775" y="4022200"/>
                <a:ext cx="1449600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57984" h="6311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0" y="6310"/>
                    </a:lnTo>
                    <a:lnTo>
                      <a:pt x="453" y="6310"/>
                    </a:lnTo>
                    <a:lnTo>
                      <a:pt x="453" y="453"/>
                    </a:lnTo>
                    <a:lnTo>
                      <a:pt x="57984" y="453"/>
                    </a:lnTo>
                    <a:lnTo>
                      <a:pt x="579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5859875" y="5537275"/>
              <a:ext cx="599800" cy="305125"/>
              <a:chOff x="5859875" y="4027550"/>
              <a:chExt cx="599800" cy="305125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58598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192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6106950" y="40278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0" y="0"/>
                    </a:moveTo>
                    <a:lnTo>
                      <a:pt x="0" y="11990"/>
                    </a:lnTo>
                    <a:lnTo>
                      <a:pt x="393" y="12192"/>
                    </a:lnTo>
                    <a:lnTo>
                      <a:pt x="6215" y="191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600812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0" y="0"/>
                    </a:moveTo>
                    <a:lnTo>
                      <a:pt x="0" y="12002"/>
                    </a:lnTo>
                    <a:lnTo>
                      <a:pt x="393" y="12204"/>
                    </a:lnTo>
                    <a:lnTo>
                      <a:pt x="6215" y="203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5958700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1" y="0"/>
                    </a:moveTo>
                    <a:lnTo>
                      <a:pt x="1" y="12002"/>
                    </a:lnTo>
                    <a:lnTo>
                      <a:pt x="394" y="12204"/>
                    </a:lnTo>
                    <a:lnTo>
                      <a:pt x="6216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62548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0" y="12002"/>
                    </a:lnTo>
                    <a:lnTo>
                      <a:pt x="405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5909300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1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62054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2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6156050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5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6057225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63042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34"/>
            <p:cNvSpPr/>
            <p:nvPr/>
          </p:nvSpPr>
          <p:spPr>
            <a:xfrm>
              <a:off x="4153425" y="58024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4153425" y="62980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5195225" y="5673825"/>
              <a:ext cx="641175" cy="584175"/>
            </a:xfrm>
            <a:custGeom>
              <a:avLst/>
              <a:gdLst/>
              <a:ahLst/>
              <a:cxnLst/>
              <a:rect l="l" t="t" r="r" b="b"/>
              <a:pathLst>
                <a:path w="25647" h="23367" extrusionOk="0">
                  <a:moveTo>
                    <a:pt x="12819" y="0"/>
                  </a:moveTo>
                  <a:cubicBezTo>
                    <a:pt x="9829" y="0"/>
                    <a:pt x="6840" y="1140"/>
                    <a:pt x="4560" y="3421"/>
                  </a:cubicBezTo>
                  <a:cubicBezTo>
                    <a:pt x="0" y="7981"/>
                    <a:pt x="0" y="15386"/>
                    <a:pt x="4560" y="19946"/>
                  </a:cubicBezTo>
                  <a:cubicBezTo>
                    <a:pt x="6840" y="22226"/>
                    <a:pt x="9829" y="23366"/>
                    <a:pt x="12819" y="23366"/>
                  </a:cubicBezTo>
                  <a:cubicBezTo>
                    <a:pt x="15809" y="23366"/>
                    <a:pt x="18800" y="22226"/>
                    <a:pt x="21086" y="19946"/>
                  </a:cubicBezTo>
                  <a:cubicBezTo>
                    <a:pt x="25646" y="15386"/>
                    <a:pt x="25646" y="7981"/>
                    <a:pt x="21086" y="3421"/>
                  </a:cubicBezTo>
                  <a:cubicBezTo>
                    <a:pt x="18800" y="1140"/>
                    <a:pt x="15809" y="0"/>
                    <a:pt x="1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5244025" y="5693850"/>
              <a:ext cx="543850" cy="543825"/>
            </a:xfrm>
            <a:custGeom>
              <a:avLst/>
              <a:gdLst/>
              <a:ahLst/>
              <a:cxnLst/>
              <a:rect l="l" t="t" r="r" b="b"/>
              <a:pathLst>
                <a:path w="21754" h="21753" extrusionOk="0">
                  <a:moveTo>
                    <a:pt x="10871" y="441"/>
                  </a:moveTo>
                  <a:cubicBezTo>
                    <a:pt x="16622" y="441"/>
                    <a:pt x="21301" y="5120"/>
                    <a:pt x="21301" y="10882"/>
                  </a:cubicBezTo>
                  <a:cubicBezTo>
                    <a:pt x="21301" y="16633"/>
                    <a:pt x="16622" y="21312"/>
                    <a:pt x="10871" y="21312"/>
                  </a:cubicBezTo>
                  <a:cubicBezTo>
                    <a:pt x="5121" y="21312"/>
                    <a:pt x="441" y="16633"/>
                    <a:pt x="441" y="10882"/>
                  </a:cubicBezTo>
                  <a:cubicBezTo>
                    <a:pt x="441" y="5120"/>
                    <a:pt x="5121" y="441"/>
                    <a:pt x="10871" y="441"/>
                  </a:cubicBezTo>
                  <a:close/>
                  <a:moveTo>
                    <a:pt x="10871" y="0"/>
                  </a:moveTo>
                  <a:cubicBezTo>
                    <a:pt x="4871" y="0"/>
                    <a:pt x="1" y="4882"/>
                    <a:pt x="1" y="10882"/>
                  </a:cubicBezTo>
                  <a:cubicBezTo>
                    <a:pt x="1" y="16871"/>
                    <a:pt x="4871" y="21753"/>
                    <a:pt x="10871" y="21753"/>
                  </a:cubicBezTo>
                  <a:cubicBezTo>
                    <a:pt x="16872" y="21753"/>
                    <a:pt x="21754" y="16871"/>
                    <a:pt x="21754" y="10882"/>
                  </a:cubicBezTo>
                  <a:cubicBezTo>
                    <a:pt x="21754" y="4882"/>
                    <a:pt x="16872" y="0"/>
                    <a:pt x="10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8" name="Google Shape;1518;p34"/>
            <p:cNvGrpSpPr/>
            <p:nvPr/>
          </p:nvGrpSpPr>
          <p:grpSpPr>
            <a:xfrm>
              <a:off x="4452575" y="5739075"/>
              <a:ext cx="1506450" cy="460500"/>
              <a:chOff x="4452575" y="4229350"/>
              <a:chExt cx="1506450" cy="460500"/>
            </a:xfrm>
          </p:grpSpPr>
          <p:grpSp>
            <p:nvGrpSpPr>
              <p:cNvPr id="1519" name="Google Shape;1519;p34"/>
              <p:cNvGrpSpPr/>
              <p:nvPr/>
            </p:nvGrpSpPr>
            <p:grpSpPr>
              <a:xfrm>
                <a:off x="5288975" y="4229350"/>
                <a:ext cx="453650" cy="453375"/>
                <a:chOff x="5288975" y="4229350"/>
                <a:chExt cx="453650" cy="453375"/>
              </a:xfrm>
            </p:grpSpPr>
            <p:sp>
              <p:nvSpPr>
                <p:cNvPr id="1520" name="Google Shape;1520;p34"/>
                <p:cNvSpPr/>
                <p:nvPr/>
              </p:nvSpPr>
              <p:spPr>
                <a:xfrm>
                  <a:off x="5288975" y="4229350"/>
                  <a:ext cx="453650" cy="4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6" h="18135" extrusionOk="0">
                      <a:moveTo>
                        <a:pt x="9073" y="441"/>
                      </a:moveTo>
                      <a:cubicBezTo>
                        <a:pt x="13824" y="441"/>
                        <a:pt x="17693" y="4311"/>
                        <a:pt x="17693" y="9062"/>
                      </a:cubicBezTo>
                      <a:cubicBezTo>
                        <a:pt x="17693" y="13824"/>
                        <a:pt x="13824" y="17694"/>
                        <a:pt x="9073" y="17694"/>
                      </a:cubicBezTo>
                      <a:cubicBezTo>
                        <a:pt x="4323" y="17694"/>
                        <a:pt x="453" y="13824"/>
                        <a:pt x="453" y="9062"/>
                      </a:cubicBezTo>
                      <a:cubicBezTo>
                        <a:pt x="453" y="4311"/>
                        <a:pt x="4323" y="441"/>
                        <a:pt x="9073" y="441"/>
                      </a:cubicBezTo>
                      <a:close/>
                      <a:moveTo>
                        <a:pt x="9073" y="1"/>
                      </a:moveTo>
                      <a:cubicBezTo>
                        <a:pt x="4073" y="1"/>
                        <a:pt x="1" y="4073"/>
                        <a:pt x="1" y="9073"/>
                      </a:cubicBezTo>
                      <a:cubicBezTo>
                        <a:pt x="1" y="14062"/>
                        <a:pt x="4073" y="18134"/>
                        <a:pt x="9073" y="18134"/>
                      </a:cubicBezTo>
                      <a:cubicBezTo>
                        <a:pt x="14074" y="18134"/>
                        <a:pt x="18146" y="14074"/>
                        <a:pt x="18146" y="9073"/>
                      </a:cubicBezTo>
                      <a:cubicBezTo>
                        <a:pt x="18146" y="4073"/>
                        <a:pt x="14074" y="1"/>
                        <a:pt x="90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5356850" y="4297225"/>
                  <a:ext cx="317925" cy="3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2705" extrusionOk="0">
                      <a:moveTo>
                        <a:pt x="6358" y="441"/>
                      </a:moveTo>
                      <a:cubicBezTo>
                        <a:pt x="9621" y="441"/>
                        <a:pt x="12264" y="3096"/>
                        <a:pt x="12264" y="6347"/>
                      </a:cubicBezTo>
                      <a:cubicBezTo>
                        <a:pt x="12264" y="9609"/>
                        <a:pt x="9621" y="12264"/>
                        <a:pt x="6358" y="12264"/>
                      </a:cubicBezTo>
                      <a:cubicBezTo>
                        <a:pt x="3096" y="12264"/>
                        <a:pt x="453" y="9609"/>
                        <a:pt x="453" y="6347"/>
                      </a:cubicBezTo>
                      <a:cubicBezTo>
                        <a:pt x="453" y="3096"/>
                        <a:pt x="3108" y="441"/>
                        <a:pt x="6358" y="441"/>
                      </a:cubicBezTo>
                      <a:close/>
                      <a:moveTo>
                        <a:pt x="6358" y="1"/>
                      </a:moveTo>
                      <a:cubicBezTo>
                        <a:pt x="2858" y="1"/>
                        <a:pt x="0" y="2846"/>
                        <a:pt x="0" y="6347"/>
                      </a:cubicBezTo>
                      <a:cubicBezTo>
                        <a:pt x="0" y="9859"/>
                        <a:pt x="2858" y="12704"/>
                        <a:pt x="6358" y="12704"/>
                      </a:cubicBezTo>
                      <a:cubicBezTo>
                        <a:pt x="9859" y="12704"/>
                        <a:pt x="12716" y="9859"/>
                        <a:pt x="12716" y="6347"/>
                      </a:cubicBezTo>
                      <a:cubicBezTo>
                        <a:pt x="12716" y="2846"/>
                        <a:pt x="9859" y="1"/>
                        <a:pt x="6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5296725" y="4236800"/>
                  <a:ext cx="438175" cy="4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7" h="17539" extrusionOk="0">
                      <a:moveTo>
                        <a:pt x="8763" y="1"/>
                      </a:moveTo>
                      <a:cubicBezTo>
                        <a:pt x="8597" y="1"/>
                        <a:pt x="8430" y="12"/>
                        <a:pt x="8263" y="24"/>
                      </a:cubicBezTo>
                      <a:lnTo>
                        <a:pt x="8406" y="2548"/>
                      </a:lnTo>
                      <a:cubicBezTo>
                        <a:pt x="8525" y="2537"/>
                        <a:pt x="8644" y="2537"/>
                        <a:pt x="8763" y="2537"/>
                      </a:cubicBezTo>
                      <a:lnTo>
                        <a:pt x="8787" y="2537"/>
                      </a:lnTo>
                      <a:lnTo>
                        <a:pt x="8787" y="1"/>
                      </a:lnTo>
                      <a:close/>
                      <a:moveTo>
                        <a:pt x="10549" y="179"/>
                      </a:moveTo>
                      <a:lnTo>
                        <a:pt x="10037" y="2668"/>
                      </a:lnTo>
                      <a:cubicBezTo>
                        <a:pt x="10156" y="2691"/>
                        <a:pt x="10275" y="2715"/>
                        <a:pt x="10394" y="2751"/>
                      </a:cubicBezTo>
                      <a:lnTo>
                        <a:pt x="11061" y="310"/>
                      </a:lnTo>
                      <a:cubicBezTo>
                        <a:pt x="10894" y="262"/>
                        <a:pt x="10716" y="215"/>
                        <a:pt x="10549" y="179"/>
                      </a:cubicBezTo>
                      <a:close/>
                      <a:moveTo>
                        <a:pt x="6525" y="298"/>
                      </a:moveTo>
                      <a:cubicBezTo>
                        <a:pt x="6358" y="334"/>
                        <a:pt x="6180" y="393"/>
                        <a:pt x="6013" y="441"/>
                      </a:cubicBezTo>
                      <a:lnTo>
                        <a:pt x="6811" y="2846"/>
                      </a:lnTo>
                      <a:cubicBezTo>
                        <a:pt x="6930" y="2810"/>
                        <a:pt x="7049" y="2775"/>
                        <a:pt x="7168" y="2739"/>
                      </a:cubicBezTo>
                      <a:lnTo>
                        <a:pt x="6525" y="298"/>
                      </a:lnTo>
                      <a:close/>
                      <a:moveTo>
                        <a:pt x="12704" y="941"/>
                      </a:moveTo>
                      <a:lnTo>
                        <a:pt x="11561" y="3191"/>
                      </a:lnTo>
                      <a:cubicBezTo>
                        <a:pt x="11680" y="3251"/>
                        <a:pt x="11787" y="3310"/>
                        <a:pt x="11895" y="3382"/>
                      </a:cubicBezTo>
                      <a:lnTo>
                        <a:pt x="13169" y="1191"/>
                      </a:lnTo>
                      <a:cubicBezTo>
                        <a:pt x="13026" y="1108"/>
                        <a:pt x="12859" y="1013"/>
                        <a:pt x="12704" y="941"/>
                      </a:cubicBezTo>
                      <a:close/>
                      <a:moveTo>
                        <a:pt x="4406" y="1167"/>
                      </a:moveTo>
                      <a:cubicBezTo>
                        <a:pt x="4263" y="1251"/>
                        <a:pt x="4108" y="1346"/>
                        <a:pt x="3953" y="1441"/>
                      </a:cubicBezTo>
                      <a:lnTo>
                        <a:pt x="5346" y="3561"/>
                      </a:lnTo>
                      <a:cubicBezTo>
                        <a:pt x="5453" y="3489"/>
                        <a:pt x="5560" y="3418"/>
                        <a:pt x="5668" y="3358"/>
                      </a:cubicBezTo>
                      <a:lnTo>
                        <a:pt x="4406" y="1167"/>
                      </a:lnTo>
                      <a:close/>
                      <a:moveTo>
                        <a:pt x="14597" y="2227"/>
                      </a:moveTo>
                      <a:lnTo>
                        <a:pt x="12919" y="4108"/>
                      </a:lnTo>
                      <a:cubicBezTo>
                        <a:pt x="13002" y="4192"/>
                        <a:pt x="13097" y="4287"/>
                        <a:pt x="13192" y="4370"/>
                      </a:cubicBezTo>
                      <a:lnTo>
                        <a:pt x="14978" y="2584"/>
                      </a:lnTo>
                      <a:cubicBezTo>
                        <a:pt x="14859" y="2465"/>
                        <a:pt x="14728" y="2346"/>
                        <a:pt x="14597" y="2227"/>
                      </a:cubicBezTo>
                      <a:close/>
                      <a:moveTo>
                        <a:pt x="2596" y="2548"/>
                      </a:moveTo>
                      <a:cubicBezTo>
                        <a:pt x="2465" y="2668"/>
                        <a:pt x="2346" y="2799"/>
                        <a:pt x="2227" y="2929"/>
                      </a:cubicBezTo>
                      <a:lnTo>
                        <a:pt x="4108" y="4620"/>
                      </a:lnTo>
                      <a:cubicBezTo>
                        <a:pt x="4191" y="4525"/>
                        <a:pt x="4287" y="4430"/>
                        <a:pt x="4370" y="4346"/>
                      </a:cubicBezTo>
                      <a:lnTo>
                        <a:pt x="2596" y="2548"/>
                      </a:lnTo>
                      <a:close/>
                      <a:moveTo>
                        <a:pt x="16086" y="3953"/>
                      </a:moveTo>
                      <a:lnTo>
                        <a:pt x="13978" y="5346"/>
                      </a:lnTo>
                      <a:cubicBezTo>
                        <a:pt x="14050" y="5454"/>
                        <a:pt x="14109" y="5561"/>
                        <a:pt x="14181" y="5668"/>
                      </a:cubicBezTo>
                      <a:lnTo>
                        <a:pt x="16371" y="4406"/>
                      </a:lnTo>
                      <a:cubicBezTo>
                        <a:pt x="16276" y="4251"/>
                        <a:pt x="16193" y="4108"/>
                        <a:pt x="16086" y="3953"/>
                      </a:cubicBezTo>
                      <a:close/>
                      <a:moveTo>
                        <a:pt x="1191" y="4358"/>
                      </a:moveTo>
                      <a:cubicBezTo>
                        <a:pt x="1108" y="4501"/>
                        <a:pt x="1012" y="4668"/>
                        <a:pt x="941" y="4823"/>
                      </a:cubicBezTo>
                      <a:lnTo>
                        <a:pt x="3191" y="5966"/>
                      </a:lnTo>
                      <a:cubicBezTo>
                        <a:pt x="3251" y="5847"/>
                        <a:pt x="3310" y="5739"/>
                        <a:pt x="3382" y="5632"/>
                      </a:cubicBezTo>
                      <a:lnTo>
                        <a:pt x="1191" y="4358"/>
                      </a:lnTo>
                      <a:close/>
                      <a:moveTo>
                        <a:pt x="17086" y="6013"/>
                      </a:moveTo>
                      <a:lnTo>
                        <a:pt x="14693" y="6811"/>
                      </a:lnTo>
                      <a:cubicBezTo>
                        <a:pt x="14728" y="6930"/>
                        <a:pt x="14764" y="7049"/>
                        <a:pt x="14800" y="7168"/>
                      </a:cubicBezTo>
                      <a:lnTo>
                        <a:pt x="17241" y="6525"/>
                      </a:lnTo>
                      <a:cubicBezTo>
                        <a:pt x="17193" y="6347"/>
                        <a:pt x="17145" y="6180"/>
                        <a:pt x="17086" y="6013"/>
                      </a:cubicBezTo>
                      <a:close/>
                      <a:moveTo>
                        <a:pt x="310" y="6466"/>
                      </a:moveTo>
                      <a:cubicBezTo>
                        <a:pt x="262" y="6632"/>
                        <a:pt x="215" y="6811"/>
                        <a:pt x="179" y="6978"/>
                      </a:cubicBezTo>
                      <a:lnTo>
                        <a:pt x="2655" y="7501"/>
                      </a:lnTo>
                      <a:cubicBezTo>
                        <a:pt x="2691" y="7370"/>
                        <a:pt x="2715" y="7251"/>
                        <a:pt x="2751" y="7132"/>
                      </a:cubicBezTo>
                      <a:lnTo>
                        <a:pt x="310" y="6466"/>
                      </a:lnTo>
                      <a:close/>
                      <a:moveTo>
                        <a:pt x="17514" y="8263"/>
                      </a:moveTo>
                      <a:lnTo>
                        <a:pt x="14990" y="8406"/>
                      </a:lnTo>
                      <a:cubicBezTo>
                        <a:pt x="15002" y="8525"/>
                        <a:pt x="15002" y="8644"/>
                        <a:pt x="15002" y="8775"/>
                      </a:cubicBezTo>
                      <a:lnTo>
                        <a:pt x="15002" y="8787"/>
                      </a:lnTo>
                      <a:lnTo>
                        <a:pt x="17526" y="8787"/>
                      </a:lnTo>
                      <a:lnTo>
                        <a:pt x="17526" y="8775"/>
                      </a:lnTo>
                      <a:cubicBezTo>
                        <a:pt x="17526" y="8597"/>
                        <a:pt x="17526" y="8430"/>
                        <a:pt x="17514" y="8263"/>
                      </a:cubicBezTo>
                      <a:close/>
                      <a:moveTo>
                        <a:pt x="0" y="8740"/>
                      </a:moveTo>
                      <a:lnTo>
                        <a:pt x="0" y="8775"/>
                      </a:lnTo>
                      <a:cubicBezTo>
                        <a:pt x="0" y="8942"/>
                        <a:pt x="0" y="9121"/>
                        <a:pt x="12" y="9299"/>
                      </a:cubicBezTo>
                      <a:lnTo>
                        <a:pt x="2548" y="9145"/>
                      </a:lnTo>
                      <a:cubicBezTo>
                        <a:pt x="2536" y="9025"/>
                        <a:pt x="2536" y="8894"/>
                        <a:pt x="2536" y="8775"/>
                      </a:cubicBezTo>
                      <a:lnTo>
                        <a:pt x="2536" y="8740"/>
                      </a:lnTo>
                      <a:close/>
                      <a:moveTo>
                        <a:pt x="14871" y="10037"/>
                      </a:moveTo>
                      <a:cubicBezTo>
                        <a:pt x="14847" y="10157"/>
                        <a:pt x="14824" y="10276"/>
                        <a:pt x="14788" y="10395"/>
                      </a:cubicBezTo>
                      <a:lnTo>
                        <a:pt x="17229" y="11061"/>
                      </a:lnTo>
                      <a:cubicBezTo>
                        <a:pt x="17276" y="10883"/>
                        <a:pt x="17312" y="10716"/>
                        <a:pt x="17348" y="10538"/>
                      </a:cubicBezTo>
                      <a:lnTo>
                        <a:pt x="14871" y="10037"/>
                      </a:lnTo>
                      <a:close/>
                      <a:moveTo>
                        <a:pt x="2739" y="10383"/>
                      </a:moveTo>
                      <a:lnTo>
                        <a:pt x="298" y="11038"/>
                      </a:lnTo>
                      <a:cubicBezTo>
                        <a:pt x="346" y="11204"/>
                        <a:pt x="393" y="11371"/>
                        <a:pt x="453" y="11550"/>
                      </a:cubicBezTo>
                      <a:lnTo>
                        <a:pt x="2846" y="10752"/>
                      </a:lnTo>
                      <a:cubicBezTo>
                        <a:pt x="2810" y="10621"/>
                        <a:pt x="2774" y="10502"/>
                        <a:pt x="2739" y="10383"/>
                      </a:cubicBezTo>
                      <a:close/>
                      <a:moveTo>
                        <a:pt x="14335" y="11561"/>
                      </a:moveTo>
                      <a:cubicBezTo>
                        <a:pt x="14288" y="11681"/>
                        <a:pt x="14228" y="11788"/>
                        <a:pt x="14157" y="11895"/>
                      </a:cubicBezTo>
                      <a:lnTo>
                        <a:pt x="16348" y="13169"/>
                      </a:lnTo>
                      <a:cubicBezTo>
                        <a:pt x="16443" y="13014"/>
                        <a:pt x="16526" y="12859"/>
                        <a:pt x="16598" y="12704"/>
                      </a:cubicBezTo>
                      <a:lnTo>
                        <a:pt x="14335" y="11561"/>
                      </a:lnTo>
                      <a:close/>
                      <a:moveTo>
                        <a:pt x="3358" y="11883"/>
                      </a:moveTo>
                      <a:lnTo>
                        <a:pt x="1167" y="13157"/>
                      </a:lnTo>
                      <a:cubicBezTo>
                        <a:pt x="1262" y="13300"/>
                        <a:pt x="1358" y="13455"/>
                        <a:pt x="1453" y="13597"/>
                      </a:cubicBezTo>
                      <a:lnTo>
                        <a:pt x="3560" y="12204"/>
                      </a:lnTo>
                      <a:cubicBezTo>
                        <a:pt x="3489" y="12097"/>
                        <a:pt x="3429" y="11990"/>
                        <a:pt x="3358" y="11883"/>
                      </a:cubicBezTo>
                      <a:close/>
                      <a:moveTo>
                        <a:pt x="13431" y="12919"/>
                      </a:moveTo>
                      <a:cubicBezTo>
                        <a:pt x="13347" y="13002"/>
                        <a:pt x="13252" y="13097"/>
                        <a:pt x="13169" y="13193"/>
                      </a:cubicBezTo>
                      <a:lnTo>
                        <a:pt x="14955" y="14979"/>
                      </a:lnTo>
                      <a:cubicBezTo>
                        <a:pt x="15085" y="14860"/>
                        <a:pt x="15205" y="14729"/>
                        <a:pt x="15312" y="14598"/>
                      </a:cubicBezTo>
                      <a:lnTo>
                        <a:pt x="13431" y="12919"/>
                      </a:lnTo>
                      <a:close/>
                      <a:moveTo>
                        <a:pt x="4358" y="13181"/>
                      </a:moveTo>
                      <a:lnTo>
                        <a:pt x="2560" y="14967"/>
                      </a:lnTo>
                      <a:cubicBezTo>
                        <a:pt x="2691" y="15086"/>
                        <a:pt x="2822" y="15217"/>
                        <a:pt x="2953" y="15324"/>
                      </a:cubicBezTo>
                      <a:lnTo>
                        <a:pt x="4632" y="13431"/>
                      </a:lnTo>
                      <a:cubicBezTo>
                        <a:pt x="4537" y="13347"/>
                        <a:pt x="4441" y="13264"/>
                        <a:pt x="4358" y="13181"/>
                      </a:cubicBezTo>
                      <a:close/>
                      <a:moveTo>
                        <a:pt x="12192" y="13978"/>
                      </a:moveTo>
                      <a:cubicBezTo>
                        <a:pt x="12097" y="14050"/>
                        <a:pt x="11978" y="14109"/>
                        <a:pt x="11871" y="14181"/>
                      </a:cubicBezTo>
                      <a:lnTo>
                        <a:pt x="13145" y="16372"/>
                      </a:lnTo>
                      <a:cubicBezTo>
                        <a:pt x="13288" y="16276"/>
                        <a:pt x="13442" y="16193"/>
                        <a:pt x="13585" y="16086"/>
                      </a:cubicBezTo>
                      <a:lnTo>
                        <a:pt x="12192" y="13978"/>
                      </a:lnTo>
                      <a:close/>
                      <a:moveTo>
                        <a:pt x="5644" y="14169"/>
                      </a:moveTo>
                      <a:lnTo>
                        <a:pt x="4382" y="16360"/>
                      </a:lnTo>
                      <a:cubicBezTo>
                        <a:pt x="4525" y="16443"/>
                        <a:pt x="4691" y="16526"/>
                        <a:pt x="4846" y="16610"/>
                      </a:cubicBezTo>
                      <a:lnTo>
                        <a:pt x="5977" y="14348"/>
                      </a:lnTo>
                      <a:cubicBezTo>
                        <a:pt x="5858" y="14288"/>
                        <a:pt x="5751" y="14228"/>
                        <a:pt x="5644" y="14169"/>
                      </a:cubicBezTo>
                      <a:close/>
                      <a:moveTo>
                        <a:pt x="10728" y="14693"/>
                      </a:moveTo>
                      <a:cubicBezTo>
                        <a:pt x="10609" y="14729"/>
                        <a:pt x="10490" y="14764"/>
                        <a:pt x="10371" y="14800"/>
                      </a:cubicBezTo>
                      <a:lnTo>
                        <a:pt x="11025" y="17241"/>
                      </a:lnTo>
                      <a:cubicBezTo>
                        <a:pt x="11192" y="17193"/>
                        <a:pt x="11359" y="17146"/>
                        <a:pt x="11526" y="17098"/>
                      </a:cubicBezTo>
                      <a:lnTo>
                        <a:pt x="10728" y="14693"/>
                      </a:lnTo>
                      <a:close/>
                      <a:moveTo>
                        <a:pt x="7144" y="14788"/>
                      </a:moveTo>
                      <a:lnTo>
                        <a:pt x="6489" y="17241"/>
                      </a:lnTo>
                      <a:cubicBezTo>
                        <a:pt x="6656" y="17288"/>
                        <a:pt x="6834" y="17324"/>
                        <a:pt x="7001" y="17360"/>
                      </a:cubicBezTo>
                      <a:lnTo>
                        <a:pt x="7513" y="14883"/>
                      </a:lnTo>
                      <a:cubicBezTo>
                        <a:pt x="7394" y="14860"/>
                        <a:pt x="7263" y="14824"/>
                        <a:pt x="7144" y="14788"/>
                      </a:cubicBezTo>
                      <a:close/>
                      <a:moveTo>
                        <a:pt x="9132" y="14990"/>
                      </a:moveTo>
                      <a:cubicBezTo>
                        <a:pt x="9013" y="15002"/>
                        <a:pt x="8882" y="15002"/>
                        <a:pt x="8763" y="15002"/>
                      </a:cubicBezTo>
                      <a:lnTo>
                        <a:pt x="8751" y="15002"/>
                      </a:lnTo>
                      <a:lnTo>
                        <a:pt x="8751" y="16431"/>
                      </a:lnTo>
                      <a:lnTo>
                        <a:pt x="8692" y="17538"/>
                      </a:lnTo>
                      <a:lnTo>
                        <a:pt x="8763" y="17538"/>
                      </a:lnTo>
                      <a:cubicBezTo>
                        <a:pt x="8942" y="17538"/>
                        <a:pt x="9109" y="17527"/>
                        <a:pt x="9287" y="17527"/>
                      </a:cubicBezTo>
                      <a:lnTo>
                        <a:pt x="9132" y="149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5402375" y="4342475"/>
                  <a:ext cx="227150" cy="22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6" h="9085" extrusionOk="0">
                      <a:moveTo>
                        <a:pt x="4537" y="441"/>
                      </a:moveTo>
                      <a:cubicBezTo>
                        <a:pt x="6799" y="441"/>
                        <a:pt x="8633" y="2286"/>
                        <a:pt x="8633" y="4548"/>
                      </a:cubicBezTo>
                      <a:cubicBezTo>
                        <a:pt x="8633" y="6799"/>
                        <a:pt x="6799" y="8644"/>
                        <a:pt x="4537" y="8644"/>
                      </a:cubicBezTo>
                      <a:cubicBezTo>
                        <a:pt x="2275" y="8644"/>
                        <a:pt x="442" y="6799"/>
                        <a:pt x="442" y="4548"/>
                      </a:cubicBezTo>
                      <a:cubicBezTo>
                        <a:pt x="442" y="2286"/>
                        <a:pt x="2275" y="441"/>
                        <a:pt x="4537" y="441"/>
                      </a:cubicBezTo>
                      <a:close/>
                      <a:moveTo>
                        <a:pt x="4537" y="0"/>
                      </a:moveTo>
                      <a:cubicBezTo>
                        <a:pt x="2037" y="0"/>
                        <a:pt x="1" y="2036"/>
                        <a:pt x="1" y="4548"/>
                      </a:cubicBezTo>
                      <a:cubicBezTo>
                        <a:pt x="1" y="7049"/>
                        <a:pt x="2037" y="9085"/>
                        <a:pt x="4537" y="9085"/>
                      </a:cubicBezTo>
                      <a:cubicBezTo>
                        <a:pt x="7049" y="9085"/>
                        <a:pt x="9085" y="7049"/>
                        <a:pt x="9085" y="4548"/>
                      </a:cubicBezTo>
                      <a:cubicBezTo>
                        <a:pt x="9085" y="2036"/>
                        <a:pt x="7038" y="0"/>
                        <a:pt x="4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4" name="Google Shape;1524;p34"/>
              <p:cNvGrpSpPr/>
              <p:nvPr/>
            </p:nvGrpSpPr>
            <p:grpSpPr>
              <a:xfrm>
                <a:off x="4452575" y="4340100"/>
                <a:ext cx="1506450" cy="349750"/>
                <a:chOff x="4452575" y="4340100"/>
                <a:chExt cx="1506450" cy="349750"/>
              </a:xfrm>
            </p:grpSpPr>
            <p:grpSp>
              <p:nvGrpSpPr>
                <p:cNvPr id="1525" name="Google Shape;1525;p34"/>
                <p:cNvGrpSpPr/>
                <p:nvPr/>
              </p:nvGrpSpPr>
              <p:grpSpPr>
                <a:xfrm>
                  <a:off x="5077350" y="4340150"/>
                  <a:ext cx="881675" cy="349700"/>
                  <a:chOff x="5077350" y="4340150"/>
                  <a:chExt cx="881675" cy="349700"/>
                </a:xfrm>
              </p:grpSpPr>
              <p:sp>
                <p:nvSpPr>
                  <p:cNvPr id="1526" name="Google Shape;1526;p34"/>
                  <p:cNvSpPr/>
                  <p:nvPr/>
                </p:nvSpPr>
                <p:spPr>
                  <a:xfrm>
                    <a:off x="5077350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1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20" y="2939"/>
                          <a:pt x="834" y="2713"/>
                          <a:pt x="667" y="2391"/>
                        </a:cubicBezTo>
                        <a:cubicBezTo>
                          <a:pt x="500" y="2082"/>
                          <a:pt x="465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03" y="605"/>
                        </a:cubicBezTo>
                        <a:cubicBezTo>
                          <a:pt x="1405" y="498"/>
                          <a:pt x="1620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1" y="0"/>
                          <a:pt x="1259" y="72"/>
                          <a:pt x="1000" y="212"/>
                        </a:cubicBezTo>
                        <a:cubicBezTo>
                          <a:pt x="584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70" y="3332"/>
                          <a:pt x="1322" y="3463"/>
                        </a:cubicBezTo>
                        <a:cubicBezTo>
                          <a:pt x="1501" y="3522"/>
                          <a:pt x="1667" y="3546"/>
                          <a:pt x="1834" y="3546"/>
                        </a:cubicBezTo>
                        <a:cubicBezTo>
                          <a:pt x="2132" y="3546"/>
                          <a:pt x="2417" y="3475"/>
                          <a:pt x="2667" y="3332"/>
                        </a:cubicBezTo>
                        <a:cubicBezTo>
                          <a:pt x="3537" y="2867"/>
                          <a:pt x="3858" y="1796"/>
                          <a:pt x="3394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34"/>
                  <p:cNvSpPr/>
                  <p:nvPr/>
                </p:nvSpPr>
                <p:spPr>
                  <a:xfrm>
                    <a:off x="5077350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3" y="701"/>
                          <a:pt x="3001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8" y="3073"/>
                          <a:pt x="1453" y="3035"/>
                        </a:cubicBezTo>
                        <a:cubicBezTo>
                          <a:pt x="1120" y="2928"/>
                          <a:pt x="834" y="2701"/>
                          <a:pt x="667" y="2392"/>
                        </a:cubicBezTo>
                        <a:cubicBezTo>
                          <a:pt x="500" y="2082"/>
                          <a:pt x="465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5" y="606"/>
                        </a:cubicBezTo>
                        <a:cubicBezTo>
                          <a:pt x="1405" y="499"/>
                          <a:pt x="1620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4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70" y="3332"/>
                          <a:pt x="1322" y="3463"/>
                        </a:cubicBezTo>
                        <a:cubicBezTo>
                          <a:pt x="1501" y="3511"/>
                          <a:pt x="1667" y="3535"/>
                          <a:pt x="1834" y="3535"/>
                        </a:cubicBezTo>
                        <a:cubicBezTo>
                          <a:pt x="2132" y="3535"/>
                          <a:pt x="2417" y="3463"/>
                          <a:pt x="2667" y="3332"/>
                        </a:cubicBezTo>
                        <a:cubicBezTo>
                          <a:pt x="3537" y="2868"/>
                          <a:pt x="3858" y="1797"/>
                          <a:pt x="3394" y="927"/>
                        </a:cubicBezTo>
                        <a:cubicBezTo>
                          <a:pt x="3074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34"/>
                  <p:cNvSpPr/>
                  <p:nvPr/>
                </p:nvSpPr>
                <p:spPr>
                  <a:xfrm>
                    <a:off x="5862575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0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19" y="2939"/>
                          <a:pt x="833" y="2713"/>
                          <a:pt x="667" y="2391"/>
                        </a:cubicBezTo>
                        <a:cubicBezTo>
                          <a:pt x="500" y="2082"/>
                          <a:pt x="464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14" y="605"/>
                        </a:cubicBezTo>
                        <a:cubicBezTo>
                          <a:pt x="1405" y="498"/>
                          <a:pt x="1619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0" y="0"/>
                          <a:pt x="1259" y="72"/>
                          <a:pt x="1000" y="212"/>
                        </a:cubicBezTo>
                        <a:cubicBezTo>
                          <a:pt x="583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69" y="3332"/>
                          <a:pt x="1322" y="3463"/>
                        </a:cubicBezTo>
                        <a:cubicBezTo>
                          <a:pt x="1500" y="3522"/>
                          <a:pt x="1667" y="3546"/>
                          <a:pt x="1834" y="3546"/>
                        </a:cubicBezTo>
                        <a:cubicBezTo>
                          <a:pt x="2131" y="3546"/>
                          <a:pt x="2417" y="3475"/>
                          <a:pt x="2679" y="3332"/>
                        </a:cubicBezTo>
                        <a:cubicBezTo>
                          <a:pt x="3536" y="2867"/>
                          <a:pt x="3858" y="1796"/>
                          <a:pt x="3393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34"/>
                  <p:cNvSpPr/>
                  <p:nvPr/>
                </p:nvSpPr>
                <p:spPr>
                  <a:xfrm>
                    <a:off x="5862575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2" y="701"/>
                          <a:pt x="3000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7" y="3073"/>
                          <a:pt x="1453" y="3035"/>
                        </a:cubicBezTo>
                        <a:cubicBezTo>
                          <a:pt x="1119" y="2928"/>
                          <a:pt x="833" y="2701"/>
                          <a:pt x="667" y="2392"/>
                        </a:cubicBezTo>
                        <a:cubicBezTo>
                          <a:pt x="500" y="2082"/>
                          <a:pt x="464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4" y="606"/>
                        </a:cubicBezTo>
                        <a:cubicBezTo>
                          <a:pt x="1405" y="499"/>
                          <a:pt x="1619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3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69" y="3332"/>
                          <a:pt x="1322" y="3463"/>
                        </a:cubicBezTo>
                        <a:cubicBezTo>
                          <a:pt x="1500" y="3511"/>
                          <a:pt x="1667" y="3535"/>
                          <a:pt x="1834" y="3535"/>
                        </a:cubicBezTo>
                        <a:cubicBezTo>
                          <a:pt x="2131" y="3535"/>
                          <a:pt x="2417" y="3463"/>
                          <a:pt x="2679" y="3332"/>
                        </a:cubicBezTo>
                        <a:cubicBezTo>
                          <a:pt x="3536" y="2868"/>
                          <a:pt x="3858" y="1797"/>
                          <a:pt x="3393" y="927"/>
                        </a:cubicBezTo>
                        <a:cubicBezTo>
                          <a:pt x="3073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30" name="Google Shape;1530;p34"/>
                <p:cNvSpPr/>
                <p:nvPr/>
              </p:nvSpPr>
              <p:spPr>
                <a:xfrm>
                  <a:off x="4452575" y="4340100"/>
                  <a:ext cx="231000" cy="34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0" h="13990" extrusionOk="0">
                      <a:moveTo>
                        <a:pt x="4620" y="452"/>
                      </a:moveTo>
                      <a:cubicBezTo>
                        <a:pt x="6918" y="452"/>
                        <a:pt x="8799" y="2322"/>
                        <a:pt x="8799" y="4620"/>
                      </a:cubicBezTo>
                      <a:lnTo>
                        <a:pt x="8799" y="9370"/>
                      </a:lnTo>
                      <a:cubicBezTo>
                        <a:pt x="8799" y="11668"/>
                        <a:pt x="6918" y="13549"/>
                        <a:pt x="4620" y="13549"/>
                      </a:cubicBezTo>
                      <a:cubicBezTo>
                        <a:pt x="2322" y="13549"/>
                        <a:pt x="441" y="11680"/>
                        <a:pt x="441" y="9370"/>
                      </a:cubicBezTo>
                      <a:lnTo>
                        <a:pt x="441" y="4620"/>
                      </a:lnTo>
                      <a:cubicBezTo>
                        <a:pt x="441" y="2322"/>
                        <a:pt x="2322" y="452"/>
                        <a:pt x="4620" y="452"/>
                      </a:cubicBezTo>
                      <a:close/>
                      <a:moveTo>
                        <a:pt x="4620" y="0"/>
                      </a:moveTo>
                      <a:cubicBezTo>
                        <a:pt x="2072" y="0"/>
                        <a:pt x="0" y="2072"/>
                        <a:pt x="0" y="4620"/>
                      </a:cubicBezTo>
                      <a:lnTo>
                        <a:pt x="0" y="9370"/>
                      </a:lnTo>
                      <a:cubicBezTo>
                        <a:pt x="0" y="11918"/>
                        <a:pt x="2072" y="13990"/>
                        <a:pt x="4620" y="13990"/>
                      </a:cubicBezTo>
                      <a:cubicBezTo>
                        <a:pt x="7168" y="13990"/>
                        <a:pt x="9239" y="11918"/>
                        <a:pt x="9239" y="9370"/>
                      </a:cubicBezTo>
                      <a:lnTo>
                        <a:pt x="9239" y="4620"/>
                      </a:lnTo>
                      <a:cubicBezTo>
                        <a:pt x="9239" y="2072"/>
                        <a:pt x="7168" y="0"/>
                        <a:pt x="46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1" name="Google Shape;1531;p34"/>
            <p:cNvGrpSpPr/>
            <p:nvPr/>
          </p:nvGrpSpPr>
          <p:grpSpPr>
            <a:xfrm>
              <a:off x="4194200" y="5855475"/>
              <a:ext cx="2151775" cy="338750"/>
              <a:chOff x="4194200" y="4345750"/>
              <a:chExt cx="2151775" cy="338750"/>
            </a:xfrm>
          </p:grpSpPr>
          <p:sp>
            <p:nvSpPr>
              <p:cNvPr id="1532" name="Google Shape;1532;p34"/>
              <p:cNvSpPr/>
              <p:nvPr/>
            </p:nvSpPr>
            <p:spPr>
              <a:xfrm>
                <a:off x="4194200" y="4345750"/>
                <a:ext cx="219700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3550" extrusionOk="0">
                    <a:moveTo>
                      <a:pt x="4394" y="0"/>
                    </a:moveTo>
                    <a:cubicBezTo>
                      <a:pt x="1965" y="0"/>
                      <a:pt x="1" y="1965"/>
                      <a:pt x="1" y="4394"/>
                    </a:cubicBezTo>
                    <a:lnTo>
                      <a:pt x="1" y="9144"/>
                    </a:lnTo>
                    <a:cubicBezTo>
                      <a:pt x="1" y="11573"/>
                      <a:pt x="1965" y="13550"/>
                      <a:pt x="4394" y="13550"/>
                    </a:cubicBezTo>
                    <a:cubicBezTo>
                      <a:pt x="6823" y="13550"/>
                      <a:pt x="8787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3" y="0"/>
                      <a:pt x="4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6126000" y="4345750"/>
                <a:ext cx="2199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13550" extrusionOk="0">
                    <a:moveTo>
                      <a:pt x="4393" y="0"/>
                    </a:moveTo>
                    <a:cubicBezTo>
                      <a:pt x="1965" y="0"/>
                      <a:pt x="0" y="1965"/>
                      <a:pt x="0" y="4394"/>
                    </a:cubicBezTo>
                    <a:lnTo>
                      <a:pt x="0" y="9144"/>
                    </a:lnTo>
                    <a:cubicBezTo>
                      <a:pt x="0" y="11573"/>
                      <a:pt x="1965" y="13550"/>
                      <a:pt x="4393" y="13550"/>
                    </a:cubicBezTo>
                    <a:cubicBezTo>
                      <a:pt x="6822" y="13550"/>
                      <a:pt x="8799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2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4" name="Google Shape;1534;p34"/>
            <p:cNvSpPr/>
            <p:nvPr/>
          </p:nvSpPr>
          <p:spPr>
            <a:xfrm>
              <a:off x="4153425" y="625372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4"/>
          <p:cNvGrpSpPr/>
          <p:nvPr/>
        </p:nvGrpSpPr>
        <p:grpSpPr>
          <a:xfrm rot="-5400000">
            <a:off x="7980171" y="3237651"/>
            <a:ext cx="1110823" cy="3082177"/>
            <a:chOff x="-1318837" y="1750050"/>
            <a:chExt cx="747425" cy="2073725"/>
          </a:xfrm>
        </p:grpSpPr>
        <p:sp>
          <p:nvSpPr>
            <p:cNvPr id="1536" name="Google Shape;1536;p34"/>
            <p:cNvSpPr/>
            <p:nvPr/>
          </p:nvSpPr>
          <p:spPr>
            <a:xfrm>
              <a:off x="-1313187" y="3152300"/>
              <a:ext cx="736125" cy="443250"/>
            </a:xfrm>
            <a:custGeom>
              <a:avLst/>
              <a:gdLst/>
              <a:ahLst/>
              <a:cxnLst/>
              <a:rect l="l" t="t" r="r" b="b"/>
              <a:pathLst>
                <a:path w="29445" h="17730" extrusionOk="0">
                  <a:moveTo>
                    <a:pt x="1" y="1"/>
                  </a:moveTo>
                  <a:lnTo>
                    <a:pt x="1" y="17729"/>
                  </a:lnTo>
                  <a:lnTo>
                    <a:pt x="29445" y="1772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-1273287" y="2680525"/>
              <a:ext cx="639975" cy="446500"/>
            </a:xfrm>
            <a:custGeom>
              <a:avLst/>
              <a:gdLst/>
              <a:ahLst/>
              <a:cxnLst/>
              <a:rect l="l" t="t" r="r" b="b"/>
              <a:pathLst>
                <a:path w="2559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441" y="17860"/>
                  </a:lnTo>
                  <a:lnTo>
                    <a:pt x="441" y="1"/>
                  </a:lnTo>
                  <a:close/>
                  <a:moveTo>
                    <a:pt x="1929" y="1"/>
                  </a:moveTo>
                  <a:lnTo>
                    <a:pt x="1929" y="17860"/>
                  </a:lnTo>
                  <a:lnTo>
                    <a:pt x="2381" y="17860"/>
                  </a:lnTo>
                  <a:lnTo>
                    <a:pt x="2381" y="1"/>
                  </a:lnTo>
                  <a:close/>
                  <a:moveTo>
                    <a:pt x="3870" y="1"/>
                  </a:moveTo>
                  <a:lnTo>
                    <a:pt x="3870" y="17860"/>
                  </a:lnTo>
                  <a:lnTo>
                    <a:pt x="4310" y="17860"/>
                  </a:lnTo>
                  <a:lnTo>
                    <a:pt x="4310" y="1"/>
                  </a:lnTo>
                  <a:close/>
                  <a:moveTo>
                    <a:pt x="5798" y="1"/>
                  </a:moveTo>
                  <a:lnTo>
                    <a:pt x="5798" y="17860"/>
                  </a:lnTo>
                  <a:lnTo>
                    <a:pt x="6251" y="17860"/>
                  </a:lnTo>
                  <a:lnTo>
                    <a:pt x="6251" y="1"/>
                  </a:lnTo>
                  <a:close/>
                  <a:moveTo>
                    <a:pt x="7739" y="1"/>
                  </a:moveTo>
                  <a:lnTo>
                    <a:pt x="7739" y="17860"/>
                  </a:lnTo>
                  <a:lnTo>
                    <a:pt x="8180" y="17860"/>
                  </a:lnTo>
                  <a:lnTo>
                    <a:pt x="8180" y="1"/>
                  </a:lnTo>
                  <a:close/>
                  <a:moveTo>
                    <a:pt x="9668" y="1"/>
                  </a:moveTo>
                  <a:lnTo>
                    <a:pt x="9668" y="17860"/>
                  </a:lnTo>
                  <a:lnTo>
                    <a:pt x="10120" y="17860"/>
                  </a:lnTo>
                  <a:lnTo>
                    <a:pt x="10120" y="1"/>
                  </a:lnTo>
                  <a:close/>
                  <a:moveTo>
                    <a:pt x="11609" y="1"/>
                  </a:moveTo>
                  <a:lnTo>
                    <a:pt x="11609" y="17860"/>
                  </a:lnTo>
                  <a:lnTo>
                    <a:pt x="12049" y="17860"/>
                  </a:lnTo>
                  <a:lnTo>
                    <a:pt x="12049" y="1"/>
                  </a:lnTo>
                  <a:close/>
                  <a:moveTo>
                    <a:pt x="13537" y="1"/>
                  </a:moveTo>
                  <a:lnTo>
                    <a:pt x="13537" y="17860"/>
                  </a:lnTo>
                  <a:lnTo>
                    <a:pt x="13990" y="17860"/>
                  </a:lnTo>
                  <a:lnTo>
                    <a:pt x="13990" y="1"/>
                  </a:lnTo>
                  <a:close/>
                  <a:moveTo>
                    <a:pt x="15478" y="1"/>
                  </a:moveTo>
                  <a:lnTo>
                    <a:pt x="15478" y="17860"/>
                  </a:lnTo>
                  <a:lnTo>
                    <a:pt x="15919" y="17860"/>
                  </a:lnTo>
                  <a:lnTo>
                    <a:pt x="15919" y="1"/>
                  </a:lnTo>
                  <a:close/>
                  <a:moveTo>
                    <a:pt x="17407" y="1"/>
                  </a:moveTo>
                  <a:lnTo>
                    <a:pt x="17407" y="17860"/>
                  </a:lnTo>
                  <a:lnTo>
                    <a:pt x="17859" y="17860"/>
                  </a:lnTo>
                  <a:lnTo>
                    <a:pt x="17859" y="1"/>
                  </a:lnTo>
                  <a:close/>
                  <a:moveTo>
                    <a:pt x="19348" y="1"/>
                  </a:moveTo>
                  <a:lnTo>
                    <a:pt x="19348" y="17860"/>
                  </a:lnTo>
                  <a:lnTo>
                    <a:pt x="19788" y="17860"/>
                  </a:lnTo>
                  <a:lnTo>
                    <a:pt x="19788" y="1"/>
                  </a:lnTo>
                  <a:close/>
                  <a:moveTo>
                    <a:pt x="21277" y="1"/>
                  </a:moveTo>
                  <a:lnTo>
                    <a:pt x="21277" y="17860"/>
                  </a:lnTo>
                  <a:lnTo>
                    <a:pt x="21729" y="17860"/>
                  </a:lnTo>
                  <a:lnTo>
                    <a:pt x="21729" y="1"/>
                  </a:lnTo>
                  <a:close/>
                  <a:moveTo>
                    <a:pt x="23217" y="1"/>
                  </a:moveTo>
                  <a:lnTo>
                    <a:pt x="23217" y="17860"/>
                  </a:lnTo>
                  <a:lnTo>
                    <a:pt x="23658" y="17860"/>
                  </a:lnTo>
                  <a:lnTo>
                    <a:pt x="23658" y="1"/>
                  </a:lnTo>
                  <a:close/>
                  <a:moveTo>
                    <a:pt x="25146" y="1"/>
                  </a:moveTo>
                  <a:lnTo>
                    <a:pt x="25146" y="17860"/>
                  </a:lnTo>
                  <a:lnTo>
                    <a:pt x="25599" y="17860"/>
                  </a:lnTo>
                  <a:lnTo>
                    <a:pt x="25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-1201262" y="1750050"/>
              <a:ext cx="512300" cy="112250"/>
            </a:xfrm>
            <a:custGeom>
              <a:avLst/>
              <a:gdLst/>
              <a:ahLst/>
              <a:cxnLst/>
              <a:rect l="l" t="t" r="r" b="b"/>
              <a:pathLst>
                <a:path w="20492" h="4490" extrusionOk="0">
                  <a:moveTo>
                    <a:pt x="0" y="1"/>
                  </a:moveTo>
                  <a:lnTo>
                    <a:pt x="0" y="4489"/>
                  </a:lnTo>
                  <a:lnTo>
                    <a:pt x="20491" y="4489"/>
                  </a:lnTo>
                  <a:lnTo>
                    <a:pt x="20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-1187287" y="1776250"/>
              <a:ext cx="487600" cy="59550"/>
            </a:xfrm>
            <a:custGeom>
              <a:avLst/>
              <a:gdLst/>
              <a:ahLst/>
              <a:cxnLst/>
              <a:rect l="l" t="t" r="r" b="b"/>
              <a:pathLst>
                <a:path w="19504" h="2382" extrusionOk="0">
                  <a:moveTo>
                    <a:pt x="1" y="0"/>
                  </a:moveTo>
                  <a:lnTo>
                    <a:pt x="1" y="2382"/>
                  </a:lnTo>
                  <a:lnTo>
                    <a:pt x="453" y="2382"/>
                  </a:lnTo>
                  <a:lnTo>
                    <a:pt x="453" y="0"/>
                  </a:lnTo>
                  <a:close/>
                  <a:moveTo>
                    <a:pt x="1192" y="0"/>
                  </a:moveTo>
                  <a:lnTo>
                    <a:pt x="1192" y="2382"/>
                  </a:lnTo>
                  <a:lnTo>
                    <a:pt x="1644" y="2382"/>
                  </a:lnTo>
                  <a:lnTo>
                    <a:pt x="1644" y="0"/>
                  </a:lnTo>
                  <a:close/>
                  <a:moveTo>
                    <a:pt x="2382" y="0"/>
                  </a:moveTo>
                  <a:lnTo>
                    <a:pt x="2382" y="2382"/>
                  </a:lnTo>
                  <a:lnTo>
                    <a:pt x="2835" y="2382"/>
                  </a:lnTo>
                  <a:lnTo>
                    <a:pt x="2835" y="0"/>
                  </a:lnTo>
                  <a:close/>
                  <a:moveTo>
                    <a:pt x="3573" y="0"/>
                  </a:moveTo>
                  <a:lnTo>
                    <a:pt x="3573" y="2382"/>
                  </a:lnTo>
                  <a:lnTo>
                    <a:pt x="4025" y="2382"/>
                  </a:lnTo>
                  <a:lnTo>
                    <a:pt x="4025" y="0"/>
                  </a:lnTo>
                  <a:close/>
                  <a:moveTo>
                    <a:pt x="4763" y="0"/>
                  </a:moveTo>
                  <a:lnTo>
                    <a:pt x="4763" y="2382"/>
                  </a:lnTo>
                  <a:lnTo>
                    <a:pt x="5216" y="2382"/>
                  </a:lnTo>
                  <a:lnTo>
                    <a:pt x="5216" y="0"/>
                  </a:lnTo>
                  <a:close/>
                  <a:moveTo>
                    <a:pt x="5954" y="0"/>
                  </a:moveTo>
                  <a:lnTo>
                    <a:pt x="5954" y="2382"/>
                  </a:lnTo>
                  <a:lnTo>
                    <a:pt x="6407" y="2382"/>
                  </a:lnTo>
                  <a:lnTo>
                    <a:pt x="6407" y="0"/>
                  </a:lnTo>
                  <a:close/>
                  <a:moveTo>
                    <a:pt x="7145" y="0"/>
                  </a:moveTo>
                  <a:lnTo>
                    <a:pt x="7145" y="2382"/>
                  </a:lnTo>
                  <a:lnTo>
                    <a:pt x="7597" y="2382"/>
                  </a:lnTo>
                  <a:lnTo>
                    <a:pt x="7597" y="0"/>
                  </a:lnTo>
                  <a:close/>
                  <a:moveTo>
                    <a:pt x="8335" y="0"/>
                  </a:moveTo>
                  <a:lnTo>
                    <a:pt x="8335" y="2382"/>
                  </a:lnTo>
                  <a:lnTo>
                    <a:pt x="8788" y="2382"/>
                  </a:lnTo>
                  <a:lnTo>
                    <a:pt x="8788" y="0"/>
                  </a:lnTo>
                  <a:close/>
                  <a:moveTo>
                    <a:pt x="9526" y="0"/>
                  </a:moveTo>
                  <a:lnTo>
                    <a:pt x="9526" y="2382"/>
                  </a:lnTo>
                  <a:lnTo>
                    <a:pt x="9978" y="2382"/>
                  </a:lnTo>
                  <a:lnTo>
                    <a:pt x="9978" y="0"/>
                  </a:lnTo>
                  <a:close/>
                  <a:moveTo>
                    <a:pt x="10717" y="0"/>
                  </a:moveTo>
                  <a:lnTo>
                    <a:pt x="10717" y="2382"/>
                  </a:lnTo>
                  <a:lnTo>
                    <a:pt x="11169" y="2382"/>
                  </a:lnTo>
                  <a:lnTo>
                    <a:pt x="11169" y="0"/>
                  </a:lnTo>
                  <a:close/>
                  <a:moveTo>
                    <a:pt x="11907" y="0"/>
                  </a:moveTo>
                  <a:lnTo>
                    <a:pt x="11907" y="2382"/>
                  </a:lnTo>
                  <a:lnTo>
                    <a:pt x="12360" y="2382"/>
                  </a:lnTo>
                  <a:lnTo>
                    <a:pt x="12360" y="0"/>
                  </a:lnTo>
                  <a:close/>
                  <a:moveTo>
                    <a:pt x="13098" y="0"/>
                  </a:moveTo>
                  <a:lnTo>
                    <a:pt x="13098" y="2382"/>
                  </a:lnTo>
                  <a:lnTo>
                    <a:pt x="13550" y="2382"/>
                  </a:lnTo>
                  <a:lnTo>
                    <a:pt x="13550" y="0"/>
                  </a:lnTo>
                  <a:close/>
                  <a:moveTo>
                    <a:pt x="14288" y="0"/>
                  </a:moveTo>
                  <a:lnTo>
                    <a:pt x="14288" y="2382"/>
                  </a:lnTo>
                  <a:lnTo>
                    <a:pt x="14741" y="2382"/>
                  </a:lnTo>
                  <a:lnTo>
                    <a:pt x="14741" y="0"/>
                  </a:lnTo>
                  <a:close/>
                  <a:moveTo>
                    <a:pt x="15479" y="0"/>
                  </a:moveTo>
                  <a:lnTo>
                    <a:pt x="15479" y="2382"/>
                  </a:lnTo>
                  <a:lnTo>
                    <a:pt x="15932" y="2382"/>
                  </a:lnTo>
                  <a:lnTo>
                    <a:pt x="15932" y="0"/>
                  </a:lnTo>
                  <a:close/>
                  <a:moveTo>
                    <a:pt x="16670" y="0"/>
                  </a:moveTo>
                  <a:lnTo>
                    <a:pt x="16670" y="2382"/>
                  </a:lnTo>
                  <a:lnTo>
                    <a:pt x="17122" y="2382"/>
                  </a:lnTo>
                  <a:lnTo>
                    <a:pt x="17122" y="0"/>
                  </a:lnTo>
                  <a:close/>
                  <a:moveTo>
                    <a:pt x="17860" y="0"/>
                  </a:moveTo>
                  <a:lnTo>
                    <a:pt x="17860" y="2382"/>
                  </a:lnTo>
                  <a:lnTo>
                    <a:pt x="18313" y="2382"/>
                  </a:lnTo>
                  <a:lnTo>
                    <a:pt x="18313" y="0"/>
                  </a:lnTo>
                  <a:close/>
                  <a:moveTo>
                    <a:pt x="19051" y="0"/>
                  </a:moveTo>
                  <a:lnTo>
                    <a:pt x="19051" y="2382"/>
                  </a:lnTo>
                  <a:lnTo>
                    <a:pt x="19503" y="2382"/>
                  </a:lnTo>
                  <a:lnTo>
                    <a:pt x="19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-1048862" y="2482300"/>
              <a:ext cx="207200" cy="95275"/>
            </a:xfrm>
            <a:custGeom>
              <a:avLst/>
              <a:gdLst/>
              <a:ahLst/>
              <a:cxnLst/>
              <a:rect l="l" t="t" r="r" b="b"/>
              <a:pathLst>
                <a:path w="8288" h="3811" extrusionOk="0">
                  <a:moveTo>
                    <a:pt x="1905" y="0"/>
                  </a:moveTo>
                  <a:cubicBezTo>
                    <a:pt x="858" y="0"/>
                    <a:pt x="0" y="857"/>
                    <a:pt x="0" y="1905"/>
                  </a:cubicBezTo>
                  <a:cubicBezTo>
                    <a:pt x="0" y="2953"/>
                    <a:pt x="858" y="3810"/>
                    <a:pt x="1905" y="3810"/>
                  </a:cubicBezTo>
                  <a:lnTo>
                    <a:pt x="6394" y="3810"/>
                  </a:lnTo>
                  <a:cubicBezTo>
                    <a:pt x="7442" y="3810"/>
                    <a:pt x="8287" y="2953"/>
                    <a:pt x="8287" y="1905"/>
                  </a:cubicBezTo>
                  <a:cubicBezTo>
                    <a:pt x="8287" y="857"/>
                    <a:pt x="7442" y="0"/>
                    <a:pt x="6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-1054212" y="2340300"/>
              <a:ext cx="408100" cy="106300"/>
            </a:xfrm>
            <a:custGeom>
              <a:avLst/>
              <a:gdLst/>
              <a:ahLst/>
              <a:cxnLst/>
              <a:rect l="l" t="t" r="r" b="b"/>
              <a:pathLst>
                <a:path w="16324" h="4252" extrusionOk="0">
                  <a:moveTo>
                    <a:pt x="14192" y="441"/>
                  </a:moveTo>
                  <a:cubicBezTo>
                    <a:pt x="15121" y="441"/>
                    <a:pt x="15871" y="1191"/>
                    <a:pt x="15871" y="2120"/>
                  </a:cubicBezTo>
                  <a:cubicBezTo>
                    <a:pt x="15871" y="3049"/>
                    <a:pt x="15121" y="3799"/>
                    <a:pt x="14192" y="3799"/>
                  </a:cubicBezTo>
                  <a:lnTo>
                    <a:pt x="2119" y="3799"/>
                  </a:lnTo>
                  <a:cubicBezTo>
                    <a:pt x="1191" y="3799"/>
                    <a:pt x="441" y="3049"/>
                    <a:pt x="441" y="2120"/>
                  </a:cubicBezTo>
                  <a:cubicBezTo>
                    <a:pt x="441" y="1191"/>
                    <a:pt x="1191" y="441"/>
                    <a:pt x="2119" y="441"/>
                  </a:cubicBezTo>
                  <a:close/>
                  <a:moveTo>
                    <a:pt x="2119" y="1"/>
                  </a:moveTo>
                  <a:cubicBezTo>
                    <a:pt x="953" y="1"/>
                    <a:pt x="0" y="953"/>
                    <a:pt x="0" y="2120"/>
                  </a:cubicBezTo>
                  <a:cubicBezTo>
                    <a:pt x="0" y="3299"/>
                    <a:pt x="953" y="4251"/>
                    <a:pt x="2119" y="4251"/>
                  </a:cubicBezTo>
                  <a:lnTo>
                    <a:pt x="14192" y="4251"/>
                  </a:lnTo>
                  <a:cubicBezTo>
                    <a:pt x="15371" y="4251"/>
                    <a:pt x="16324" y="3287"/>
                    <a:pt x="16324" y="2120"/>
                  </a:cubicBezTo>
                  <a:cubicBezTo>
                    <a:pt x="16324" y="953"/>
                    <a:pt x="15371" y="1"/>
                    <a:pt x="14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-750312" y="2345725"/>
              <a:ext cx="101825" cy="95150"/>
            </a:xfrm>
            <a:custGeom>
              <a:avLst/>
              <a:gdLst/>
              <a:ahLst/>
              <a:cxnLst/>
              <a:rect l="l" t="t" r="r" b="b"/>
              <a:pathLst>
                <a:path w="4073" h="3806" extrusionOk="0">
                  <a:moveTo>
                    <a:pt x="2039" y="1"/>
                  </a:moveTo>
                  <a:cubicBezTo>
                    <a:pt x="1114" y="1"/>
                    <a:pt x="296" y="676"/>
                    <a:pt x="155" y="1617"/>
                  </a:cubicBezTo>
                  <a:cubicBezTo>
                    <a:pt x="0" y="2653"/>
                    <a:pt x="715" y="3629"/>
                    <a:pt x="1751" y="3784"/>
                  </a:cubicBezTo>
                  <a:cubicBezTo>
                    <a:pt x="1846" y="3798"/>
                    <a:pt x="1940" y="3805"/>
                    <a:pt x="2033" y="3805"/>
                  </a:cubicBezTo>
                  <a:cubicBezTo>
                    <a:pt x="2959" y="3805"/>
                    <a:pt x="3777" y="3130"/>
                    <a:pt x="3918" y="2189"/>
                  </a:cubicBezTo>
                  <a:cubicBezTo>
                    <a:pt x="4072" y="1153"/>
                    <a:pt x="3358" y="177"/>
                    <a:pt x="2322" y="22"/>
                  </a:cubicBezTo>
                  <a:cubicBezTo>
                    <a:pt x="2227" y="8"/>
                    <a:pt x="2133" y="1"/>
                    <a:pt x="2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-1276862" y="3591650"/>
              <a:ext cx="663500" cy="196175"/>
            </a:xfrm>
            <a:custGeom>
              <a:avLst/>
              <a:gdLst/>
              <a:ahLst/>
              <a:cxnLst/>
              <a:rect l="l" t="t" r="r" b="b"/>
              <a:pathLst>
                <a:path w="26540" h="7847" extrusionOk="0">
                  <a:moveTo>
                    <a:pt x="0" y="1"/>
                  </a:moveTo>
                  <a:lnTo>
                    <a:pt x="0" y="7847"/>
                  </a:lnTo>
                  <a:lnTo>
                    <a:pt x="26539" y="7847"/>
                  </a:lnTo>
                  <a:lnTo>
                    <a:pt x="2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-1276862" y="3787800"/>
              <a:ext cx="663500" cy="35975"/>
            </a:xfrm>
            <a:custGeom>
              <a:avLst/>
              <a:gdLst/>
              <a:ahLst/>
              <a:cxnLst/>
              <a:rect l="l" t="t" r="r" b="b"/>
              <a:pathLst>
                <a:path w="26540" h="1439" extrusionOk="0">
                  <a:moveTo>
                    <a:pt x="0" y="1"/>
                  </a:moveTo>
                  <a:cubicBezTo>
                    <a:pt x="4370" y="959"/>
                    <a:pt x="8820" y="1438"/>
                    <a:pt x="13270" y="1438"/>
                  </a:cubicBezTo>
                  <a:cubicBezTo>
                    <a:pt x="17720" y="1438"/>
                    <a:pt x="22170" y="959"/>
                    <a:pt x="26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4"/>
            <p:cNvGrpSpPr/>
            <p:nvPr/>
          </p:nvGrpSpPr>
          <p:grpSpPr>
            <a:xfrm>
              <a:off x="-1318837" y="1856625"/>
              <a:ext cx="747425" cy="1740700"/>
              <a:chOff x="1918025" y="2285975"/>
              <a:chExt cx="747425" cy="1740700"/>
            </a:xfrm>
          </p:grpSpPr>
          <p:sp>
            <p:nvSpPr>
              <p:cNvPr id="1546" name="Google Shape;1546;p34"/>
              <p:cNvSpPr/>
              <p:nvPr/>
            </p:nvSpPr>
            <p:spPr>
              <a:xfrm>
                <a:off x="1988575" y="2285975"/>
                <a:ext cx="6063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2691" extrusionOk="0">
                    <a:moveTo>
                      <a:pt x="23801" y="441"/>
                    </a:moveTo>
                    <a:lnTo>
                      <a:pt x="23801" y="2239"/>
                    </a:lnTo>
                    <a:lnTo>
                      <a:pt x="453" y="2239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2465"/>
                    </a:lnTo>
                    <a:lnTo>
                      <a:pt x="226" y="2691"/>
                    </a:lnTo>
                    <a:lnTo>
                      <a:pt x="24027" y="2691"/>
                    </a:lnTo>
                    <a:lnTo>
                      <a:pt x="24253" y="2465"/>
                    </a:lnTo>
                    <a:lnTo>
                      <a:pt x="24253" y="226"/>
                    </a:lnTo>
                    <a:lnTo>
                      <a:pt x="240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1955225" y="2341925"/>
                <a:ext cx="673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2692" extrusionOk="0">
                    <a:moveTo>
                      <a:pt x="25230" y="453"/>
                    </a:moveTo>
                    <a:lnTo>
                      <a:pt x="26325" y="2251"/>
                    </a:lnTo>
                    <a:lnTo>
                      <a:pt x="596" y="2251"/>
                    </a:lnTo>
                    <a:lnTo>
                      <a:pt x="1691" y="453"/>
                    </a:lnTo>
                    <a:close/>
                    <a:moveTo>
                      <a:pt x="1560" y="1"/>
                    </a:moveTo>
                    <a:lnTo>
                      <a:pt x="1370" y="108"/>
                    </a:lnTo>
                    <a:lnTo>
                      <a:pt x="1" y="2358"/>
                    </a:lnTo>
                    <a:lnTo>
                      <a:pt x="191" y="2691"/>
                    </a:lnTo>
                    <a:lnTo>
                      <a:pt x="26730" y="2691"/>
                    </a:lnTo>
                    <a:lnTo>
                      <a:pt x="26921" y="2358"/>
                    </a:lnTo>
                    <a:lnTo>
                      <a:pt x="25552" y="108"/>
                    </a:lnTo>
                    <a:lnTo>
                      <a:pt x="25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1954625" y="2398175"/>
                <a:ext cx="674225" cy="2706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0824" extrusionOk="0">
                    <a:moveTo>
                      <a:pt x="26528" y="441"/>
                    </a:moveTo>
                    <a:lnTo>
                      <a:pt x="26528" y="10371"/>
                    </a:lnTo>
                    <a:lnTo>
                      <a:pt x="441" y="10371"/>
                    </a:lnTo>
                    <a:lnTo>
                      <a:pt x="441" y="441"/>
                    </a:lnTo>
                    <a:close/>
                    <a:moveTo>
                      <a:pt x="215" y="1"/>
                    </a:moveTo>
                    <a:lnTo>
                      <a:pt x="1" y="215"/>
                    </a:lnTo>
                    <a:lnTo>
                      <a:pt x="1" y="10597"/>
                    </a:lnTo>
                    <a:lnTo>
                      <a:pt x="215" y="10824"/>
                    </a:lnTo>
                    <a:lnTo>
                      <a:pt x="26754" y="10824"/>
                    </a:lnTo>
                    <a:lnTo>
                      <a:pt x="26969" y="10597"/>
                    </a:lnTo>
                    <a:lnTo>
                      <a:pt x="26969" y="215"/>
                    </a:ln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954625" y="2657450"/>
                <a:ext cx="674225" cy="4036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6145" extrusionOk="0">
                    <a:moveTo>
                      <a:pt x="26528" y="453"/>
                    </a:moveTo>
                    <a:lnTo>
                      <a:pt x="26528" y="15704"/>
                    </a:lnTo>
                    <a:lnTo>
                      <a:pt x="441" y="15704"/>
                    </a:lnTo>
                    <a:lnTo>
                      <a:pt x="441" y="453"/>
                    </a:lnTo>
                    <a:close/>
                    <a:moveTo>
                      <a:pt x="215" y="0"/>
                    </a:moveTo>
                    <a:lnTo>
                      <a:pt x="1" y="226"/>
                    </a:lnTo>
                    <a:lnTo>
                      <a:pt x="1" y="15931"/>
                    </a:lnTo>
                    <a:lnTo>
                      <a:pt x="215" y="16145"/>
                    </a:lnTo>
                    <a:lnTo>
                      <a:pt x="26754" y="16145"/>
                    </a:lnTo>
                    <a:lnTo>
                      <a:pt x="26969" y="15931"/>
                    </a:lnTo>
                    <a:lnTo>
                      <a:pt x="26969" y="226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918025" y="3050050"/>
                <a:ext cx="747425" cy="976625"/>
              </a:xfrm>
              <a:custGeom>
                <a:avLst/>
                <a:gdLst/>
                <a:ahLst/>
                <a:cxnLst/>
                <a:rect l="l" t="t" r="r" b="b"/>
                <a:pathLst>
                  <a:path w="29897" h="39065" extrusionOk="0">
                    <a:moveTo>
                      <a:pt x="29456" y="441"/>
                    </a:moveTo>
                    <a:lnTo>
                      <a:pt x="29456" y="38612"/>
                    </a:lnTo>
                    <a:lnTo>
                      <a:pt x="441" y="38612"/>
                    </a:lnTo>
                    <a:lnTo>
                      <a:pt x="441" y="441"/>
                    </a:lnTo>
                    <a:close/>
                    <a:moveTo>
                      <a:pt x="227" y="0"/>
                    </a:moveTo>
                    <a:lnTo>
                      <a:pt x="0" y="227"/>
                    </a:lnTo>
                    <a:lnTo>
                      <a:pt x="0" y="38839"/>
                    </a:lnTo>
                    <a:lnTo>
                      <a:pt x="227" y="39065"/>
                    </a:lnTo>
                    <a:lnTo>
                      <a:pt x="29671" y="39065"/>
                    </a:lnTo>
                    <a:lnTo>
                      <a:pt x="29897" y="38839"/>
                    </a:lnTo>
                    <a:lnTo>
                      <a:pt x="29897" y="227"/>
                    </a:lnTo>
                    <a:lnTo>
                      <a:pt x="29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954625" y="2703875"/>
                <a:ext cx="674225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4288" extrusionOk="0">
                    <a:moveTo>
                      <a:pt x="26528" y="441"/>
                    </a:moveTo>
                    <a:lnTo>
                      <a:pt x="26528" y="13847"/>
                    </a:lnTo>
                    <a:lnTo>
                      <a:pt x="441" y="13847"/>
                    </a:lnTo>
                    <a:lnTo>
                      <a:pt x="441" y="441"/>
                    </a:lnTo>
                    <a:close/>
                    <a:moveTo>
                      <a:pt x="215" y="0"/>
                    </a:moveTo>
                    <a:lnTo>
                      <a:pt x="1" y="227"/>
                    </a:lnTo>
                    <a:lnTo>
                      <a:pt x="1" y="14074"/>
                    </a:lnTo>
                    <a:lnTo>
                      <a:pt x="215" y="14288"/>
                    </a:lnTo>
                    <a:lnTo>
                      <a:pt x="26754" y="14288"/>
                    </a:lnTo>
                    <a:lnTo>
                      <a:pt x="26969" y="14074"/>
                    </a:lnTo>
                    <a:lnTo>
                      <a:pt x="26969" y="227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2" name="Google Shape;1552;p34"/>
            <p:cNvSpPr/>
            <p:nvPr/>
          </p:nvSpPr>
          <p:spPr>
            <a:xfrm>
              <a:off x="-1278962" y="3296075"/>
              <a:ext cx="670950" cy="159875"/>
            </a:xfrm>
            <a:custGeom>
              <a:avLst/>
              <a:gdLst/>
              <a:ahLst/>
              <a:cxnLst/>
              <a:rect l="l" t="t" r="r" b="b"/>
              <a:pathLst>
                <a:path w="26838" h="6395" extrusionOk="0">
                  <a:moveTo>
                    <a:pt x="23647" y="453"/>
                  </a:moveTo>
                  <a:cubicBezTo>
                    <a:pt x="25159" y="453"/>
                    <a:pt x="26397" y="1679"/>
                    <a:pt x="26397" y="3203"/>
                  </a:cubicBezTo>
                  <a:cubicBezTo>
                    <a:pt x="26397" y="4716"/>
                    <a:pt x="25159" y="5954"/>
                    <a:pt x="23647" y="5954"/>
                  </a:cubicBezTo>
                  <a:lnTo>
                    <a:pt x="3192" y="5954"/>
                  </a:lnTo>
                  <a:cubicBezTo>
                    <a:pt x="1680" y="5954"/>
                    <a:pt x="441" y="4716"/>
                    <a:pt x="441" y="3203"/>
                  </a:cubicBezTo>
                  <a:cubicBezTo>
                    <a:pt x="441" y="1679"/>
                    <a:pt x="1680" y="453"/>
                    <a:pt x="3192" y="453"/>
                  </a:cubicBezTo>
                  <a:close/>
                  <a:moveTo>
                    <a:pt x="3192" y="1"/>
                  </a:moveTo>
                  <a:cubicBezTo>
                    <a:pt x="1430" y="1"/>
                    <a:pt x="1" y="1441"/>
                    <a:pt x="1" y="3203"/>
                  </a:cubicBezTo>
                  <a:cubicBezTo>
                    <a:pt x="1" y="4966"/>
                    <a:pt x="1430" y="6394"/>
                    <a:pt x="3192" y="6394"/>
                  </a:cubicBezTo>
                  <a:lnTo>
                    <a:pt x="23647" y="6394"/>
                  </a:lnTo>
                  <a:cubicBezTo>
                    <a:pt x="25409" y="6394"/>
                    <a:pt x="26838" y="4966"/>
                    <a:pt x="26838" y="3203"/>
                  </a:cubicBezTo>
                  <a:cubicBezTo>
                    <a:pt x="26838" y="1441"/>
                    <a:pt x="25409" y="1"/>
                    <a:pt x="23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4"/>
          <p:cNvGrpSpPr/>
          <p:nvPr/>
        </p:nvGrpSpPr>
        <p:grpSpPr>
          <a:xfrm>
            <a:off x="-733197" y="-221398"/>
            <a:ext cx="2254169" cy="1312194"/>
            <a:chOff x="6065275" y="1704650"/>
            <a:chExt cx="1564200" cy="910550"/>
          </a:xfrm>
        </p:grpSpPr>
        <p:grpSp>
          <p:nvGrpSpPr>
            <p:cNvPr id="1554" name="Google Shape;1554;p34"/>
            <p:cNvGrpSpPr/>
            <p:nvPr/>
          </p:nvGrpSpPr>
          <p:grpSpPr>
            <a:xfrm rot="-5400000">
              <a:off x="6589000" y="1462500"/>
              <a:ext cx="516750" cy="1552900"/>
              <a:chOff x="6509975" y="1383475"/>
              <a:chExt cx="516750" cy="1552900"/>
            </a:xfrm>
          </p:grpSpPr>
          <p:sp>
            <p:nvSpPr>
              <p:cNvPr id="1555" name="Google Shape;1555;p34"/>
              <p:cNvSpPr/>
              <p:nvPr/>
            </p:nvSpPr>
            <p:spPr>
              <a:xfrm>
                <a:off x="7015375" y="1383475"/>
                <a:ext cx="11350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2116" extrusionOk="0">
                    <a:moveTo>
                      <a:pt x="1" y="0"/>
                    </a:moveTo>
                    <a:lnTo>
                      <a:pt x="1" y="62115"/>
                    </a:lnTo>
                    <a:lnTo>
                      <a:pt x="453" y="6211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6509975" y="1383475"/>
                <a:ext cx="11025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62116" extrusionOk="0">
                    <a:moveTo>
                      <a:pt x="0" y="0"/>
                    </a:moveTo>
                    <a:lnTo>
                      <a:pt x="0" y="62115"/>
                    </a:lnTo>
                    <a:lnTo>
                      <a:pt x="441" y="62115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6554025" y="1409375"/>
                <a:ext cx="423575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28826" extrusionOk="0">
                    <a:moveTo>
                      <a:pt x="8478" y="453"/>
                    </a:moveTo>
                    <a:cubicBezTo>
                      <a:pt x="12895" y="453"/>
                      <a:pt x="16502" y="4048"/>
                      <a:pt x="16490" y="8466"/>
                    </a:cubicBezTo>
                    <a:lnTo>
                      <a:pt x="16490" y="20360"/>
                    </a:lnTo>
                    <a:cubicBezTo>
                      <a:pt x="16490" y="24777"/>
                      <a:pt x="12895" y="28373"/>
                      <a:pt x="8478" y="28373"/>
                    </a:cubicBezTo>
                    <a:cubicBezTo>
                      <a:pt x="4048" y="28373"/>
                      <a:pt x="453" y="24777"/>
                      <a:pt x="453" y="20360"/>
                    </a:cubicBezTo>
                    <a:lnTo>
                      <a:pt x="453" y="8466"/>
                    </a:lnTo>
                    <a:cubicBezTo>
                      <a:pt x="453" y="4048"/>
                      <a:pt x="4048" y="453"/>
                      <a:pt x="8478" y="453"/>
                    </a:cubicBezTo>
                    <a:close/>
                    <a:moveTo>
                      <a:pt x="8478" y="0"/>
                    </a:moveTo>
                    <a:cubicBezTo>
                      <a:pt x="3798" y="0"/>
                      <a:pt x="0" y="3798"/>
                      <a:pt x="0" y="8466"/>
                    </a:cubicBezTo>
                    <a:lnTo>
                      <a:pt x="0" y="20360"/>
                    </a:lnTo>
                    <a:cubicBezTo>
                      <a:pt x="0" y="25027"/>
                      <a:pt x="3798" y="28825"/>
                      <a:pt x="8478" y="28825"/>
                    </a:cubicBezTo>
                    <a:cubicBezTo>
                      <a:pt x="13145" y="28825"/>
                      <a:pt x="16943" y="25027"/>
                      <a:pt x="16943" y="20360"/>
                    </a:cubicBezTo>
                    <a:lnTo>
                      <a:pt x="16943" y="8466"/>
                    </a:lnTo>
                    <a:cubicBezTo>
                      <a:pt x="16943" y="3798"/>
                      <a:pt x="13145" y="0"/>
                      <a:pt x="8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34"/>
            <p:cNvGrpSpPr/>
            <p:nvPr/>
          </p:nvGrpSpPr>
          <p:grpSpPr>
            <a:xfrm rot="-5400000">
              <a:off x="6485113" y="1610738"/>
              <a:ext cx="61050" cy="281625"/>
              <a:chOff x="7225225" y="1687375"/>
              <a:chExt cx="61050" cy="281625"/>
            </a:xfrm>
          </p:grpSpPr>
          <p:sp>
            <p:nvSpPr>
              <p:cNvPr id="1559" name="Google Shape;1559;p34"/>
              <p:cNvSpPr/>
              <p:nvPr/>
            </p:nvSpPr>
            <p:spPr>
              <a:xfrm>
                <a:off x="7225225" y="1687375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7225225" y="17415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7225225" y="179572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7225225" y="18496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7225225" y="190377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7225225" y="19579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5" name="Google Shape;1565;p34"/>
            <p:cNvSpPr/>
            <p:nvPr/>
          </p:nvSpPr>
          <p:spPr>
            <a:xfrm rot="-5400000">
              <a:off x="6823100" y="1830775"/>
              <a:ext cx="653975" cy="595775"/>
            </a:xfrm>
            <a:custGeom>
              <a:avLst/>
              <a:gdLst/>
              <a:ahLst/>
              <a:cxnLst/>
              <a:rect l="l" t="t" r="r" b="b"/>
              <a:pathLst>
                <a:path w="26159" h="23831" extrusionOk="0">
                  <a:moveTo>
                    <a:pt x="13083" y="0"/>
                  </a:moveTo>
                  <a:cubicBezTo>
                    <a:pt x="10034" y="0"/>
                    <a:pt x="6983" y="1164"/>
                    <a:pt x="4655" y="3492"/>
                  </a:cubicBezTo>
                  <a:cubicBezTo>
                    <a:pt x="0" y="8147"/>
                    <a:pt x="0" y="15684"/>
                    <a:pt x="4655" y="20339"/>
                  </a:cubicBezTo>
                  <a:cubicBezTo>
                    <a:pt x="6983" y="22667"/>
                    <a:pt x="10034" y="23831"/>
                    <a:pt x="13083" y="23831"/>
                  </a:cubicBezTo>
                  <a:cubicBezTo>
                    <a:pt x="16133" y="23831"/>
                    <a:pt x="19181" y="22667"/>
                    <a:pt x="21503" y="20339"/>
                  </a:cubicBezTo>
                  <a:cubicBezTo>
                    <a:pt x="26158" y="15684"/>
                    <a:pt x="26158" y="8147"/>
                    <a:pt x="21503" y="3492"/>
                  </a:cubicBezTo>
                  <a:cubicBezTo>
                    <a:pt x="19181" y="1164"/>
                    <a:pt x="16133" y="0"/>
                    <a:pt x="1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 rot="-5400000">
              <a:off x="6872813" y="1851088"/>
              <a:ext cx="554550" cy="554575"/>
            </a:xfrm>
            <a:custGeom>
              <a:avLst/>
              <a:gdLst/>
              <a:ahLst/>
              <a:cxnLst/>
              <a:rect l="l" t="t" r="r" b="b"/>
              <a:pathLst>
                <a:path w="22182" h="22183" extrusionOk="0">
                  <a:moveTo>
                    <a:pt x="11085" y="441"/>
                  </a:moveTo>
                  <a:cubicBezTo>
                    <a:pt x="16955" y="441"/>
                    <a:pt x="21729" y="5216"/>
                    <a:pt x="21729" y="11086"/>
                  </a:cubicBezTo>
                  <a:cubicBezTo>
                    <a:pt x="21729" y="16955"/>
                    <a:pt x="16955" y="21730"/>
                    <a:pt x="11085" y="21730"/>
                  </a:cubicBezTo>
                  <a:cubicBezTo>
                    <a:pt x="5215" y="21730"/>
                    <a:pt x="441" y="16955"/>
                    <a:pt x="441" y="11086"/>
                  </a:cubicBezTo>
                  <a:cubicBezTo>
                    <a:pt x="441" y="5216"/>
                    <a:pt x="5215" y="441"/>
                    <a:pt x="11085" y="441"/>
                  </a:cubicBezTo>
                  <a:close/>
                  <a:moveTo>
                    <a:pt x="11085" y="1"/>
                  </a:moveTo>
                  <a:cubicBezTo>
                    <a:pt x="4977" y="1"/>
                    <a:pt x="0" y="4978"/>
                    <a:pt x="0" y="11086"/>
                  </a:cubicBezTo>
                  <a:cubicBezTo>
                    <a:pt x="0" y="17205"/>
                    <a:pt x="4977" y="22182"/>
                    <a:pt x="11085" y="22182"/>
                  </a:cubicBezTo>
                  <a:cubicBezTo>
                    <a:pt x="17205" y="22182"/>
                    <a:pt x="22182" y="17205"/>
                    <a:pt x="22182" y="11086"/>
                  </a:cubicBezTo>
                  <a:cubicBezTo>
                    <a:pt x="22182" y="4978"/>
                    <a:pt x="17205" y="1"/>
                    <a:pt x="1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 rot="-5400000">
              <a:off x="6918938" y="1897238"/>
              <a:ext cx="462300" cy="462275"/>
            </a:xfrm>
            <a:custGeom>
              <a:avLst/>
              <a:gdLst/>
              <a:ahLst/>
              <a:cxnLst/>
              <a:rect l="l" t="t" r="r" b="b"/>
              <a:pathLst>
                <a:path w="18492" h="18491" extrusionOk="0">
                  <a:moveTo>
                    <a:pt x="9240" y="441"/>
                  </a:moveTo>
                  <a:cubicBezTo>
                    <a:pt x="14098" y="441"/>
                    <a:pt x="18039" y="4394"/>
                    <a:pt x="18039" y="9240"/>
                  </a:cubicBezTo>
                  <a:cubicBezTo>
                    <a:pt x="18039" y="14097"/>
                    <a:pt x="14098" y="18038"/>
                    <a:pt x="9240" y="18038"/>
                  </a:cubicBezTo>
                  <a:cubicBezTo>
                    <a:pt x="4394" y="18038"/>
                    <a:pt x="441" y="14097"/>
                    <a:pt x="441" y="9240"/>
                  </a:cubicBezTo>
                  <a:cubicBezTo>
                    <a:pt x="441" y="4394"/>
                    <a:pt x="4394" y="441"/>
                    <a:pt x="9240" y="441"/>
                  </a:cubicBezTo>
                  <a:close/>
                  <a:moveTo>
                    <a:pt x="9240" y="0"/>
                  </a:moveTo>
                  <a:cubicBezTo>
                    <a:pt x="4144" y="0"/>
                    <a:pt x="1" y="4144"/>
                    <a:pt x="1" y="9240"/>
                  </a:cubicBezTo>
                  <a:cubicBezTo>
                    <a:pt x="1" y="14335"/>
                    <a:pt x="4144" y="18491"/>
                    <a:pt x="9240" y="18491"/>
                  </a:cubicBezTo>
                  <a:cubicBezTo>
                    <a:pt x="14348" y="18491"/>
                    <a:pt x="18491" y="14335"/>
                    <a:pt x="18491" y="9240"/>
                  </a:cubicBezTo>
                  <a:cubicBezTo>
                    <a:pt x="18491" y="4144"/>
                    <a:pt x="14348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 rot="-5400000">
              <a:off x="6988150" y="1966450"/>
              <a:ext cx="323575" cy="323875"/>
            </a:xfrm>
            <a:custGeom>
              <a:avLst/>
              <a:gdLst/>
              <a:ahLst/>
              <a:cxnLst/>
              <a:rect l="l" t="t" r="r" b="b"/>
              <a:pathLst>
                <a:path w="12943" h="12955" extrusionOk="0">
                  <a:moveTo>
                    <a:pt x="6466" y="453"/>
                  </a:moveTo>
                  <a:cubicBezTo>
                    <a:pt x="9800" y="453"/>
                    <a:pt x="12502" y="3156"/>
                    <a:pt x="12502" y="6478"/>
                  </a:cubicBezTo>
                  <a:cubicBezTo>
                    <a:pt x="12502" y="9799"/>
                    <a:pt x="9800" y="12514"/>
                    <a:pt x="6466" y="12514"/>
                  </a:cubicBezTo>
                  <a:cubicBezTo>
                    <a:pt x="3144" y="12514"/>
                    <a:pt x="441" y="9799"/>
                    <a:pt x="441" y="6478"/>
                  </a:cubicBezTo>
                  <a:cubicBezTo>
                    <a:pt x="441" y="3156"/>
                    <a:pt x="3144" y="453"/>
                    <a:pt x="6466" y="453"/>
                  </a:cubicBezTo>
                  <a:close/>
                  <a:moveTo>
                    <a:pt x="6466" y="1"/>
                  </a:moveTo>
                  <a:cubicBezTo>
                    <a:pt x="2906" y="1"/>
                    <a:pt x="1" y="2906"/>
                    <a:pt x="1" y="6478"/>
                  </a:cubicBezTo>
                  <a:cubicBezTo>
                    <a:pt x="1" y="10049"/>
                    <a:pt x="2906" y="12955"/>
                    <a:pt x="6466" y="12955"/>
                  </a:cubicBezTo>
                  <a:cubicBezTo>
                    <a:pt x="10038" y="12955"/>
                    <a:pt x="12943" y="10049"/>
                    <a:pt x="12943" y="6478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 rot="-5400000">
              <a:off x="6925038" y="1901838"/>
              <a:ext cx="450100" cy="453375"/>
            </a:xfrm>
            <a:custGeom>
              <a:avLst/>
              <a:gdLst/>
              <a:ahLst/>
              <a:cxnLst/>
              <a:rect l="l" t="t" r="r" b="b"/>
              <a:pathLst>
                <a:path w="18004" h="18135" extrusionOk="0">
                  <a:moveTo>
                    <a:pt x="9002" y="1"/>
                  </a:moveTo>
                  <a:cubicBezTo>
                    <a:pt x="8835" y="1"/>
                    <a:pt x="8657" y="1"/>
                    <a:pt x="8478" y="13"/>
                  </a:cubicBezTo>
                  <a:lnTo>
                    <a:pt x="8645" y="2835"/>
                  </a:lnTo>
                  <a:cubicBezTo>
                    <a:pt x="8764" y="2835"/>
                    <a:pt x="8883" y="2823"/>
                    <a:pt x="9002" y="2823"/>
                  </a:cubicBezTo>
                  <a:lnTo>
                    <a:pt x="9038" y="2823"/>
                  </a:lnTo>
                  <a:lnTo>
                    <a:pt x="9038" y="1"/>
                  </a:lnTo>
                  <a:close/>
                  <a:moveTo>
                    <a:pt x="11633" y="394"/>
                  </a:moveTo>
                  <a:lnTo>
                    <a:pt x="10824" y="3097"/>
                  </a:lnTo>
                  <a:cubicBezTo>
                    <a:pt x="10931" y="3132"/>
                    <a:pt x="11050" y="3168"/>
                    <a:pt x="11157" y="3216"/>
                  </a:cubicBezTo>
                  <a:lnTo>
                    <a:pt x="12145" y="560"/>
                  </a:lnTo>
                  <a:cubicBezTo>
                    <a:pt x="11979" y="501"/>
                    <a:pt x="11800" y="441"/>
                    <a:pt x="11633" y="394"/>
                  </a:cubicBezTo>
                  <a:close/>
                  <a:moveTo>
                    <a:pt x="5906" y="549"/>
                  </a:moveTo>
                  <a:cubicBezTo>
                    <a:pt x="5740" y="608"/>
                    <a:pt x="5573" y="668"/>
                    <a:pt x="5418" y="739"/>
                  </a:cubicBezTo>
                  <a:lnTo>
                    <a:pt x="6537" y="3335"/>
                  </a:lnTo>
                  <a:cubicBezTo>
                    <a:pt x="6645" y="3287"/>
                    <a:pt x="6764" y="3239"/>
                    <a:pt x="6871" y="3204"/>
                  </a:cubicBezTo>
                  <a:lnTo>
                    <a:pt x="5906" y="549"/>
                  </a:lnTo>
                  <a:close/>
                  <a:moveTo>
                    <a:pt x="14443" y="1811"/>
                  </a:moveTo>
                  <a:lnTo>
                    <a:pt x="12752" y="4073"/>
                  </a:lnTo>
                  <a:cubicBezTo>
                    <a:pt x="12848" y="4144"/>
                    <a:pt x="12943" y="4228"/>
                    <a:pt x="13026" y="4299"/>
                  </a:cubicBezTo>
                  <a:lnTo>
                    <a:pt x="14860" y="2144"/>
                  </a:lnTo>
                  <a:cubicBezTo>
                    <a:pt x="14729" y="2025"/>
                    <a:pt x="14586" y="1918"/>
                    <a:pt x="14443" y="1811"/>
                  </a:cubicBezTo>
                  <a:close/>
                  <a:moveTo>
                    <a:pt x="3180" y="2120"/>
                  </a:moveTo>
                  <a:cubicBezTo>
                    <a:pt x="3049" y="2227"/>
                    <a:pt x="2918" y="2346"/>
                    <a:pt x="2787" y="2465"/>
                  </a:cubicBezTo>
                  <a:lnTo>
                    <a:pt x="4728" y="4525"/>
                  </a:lnTo>
                  <a:cubicBezTo>
                    <a:pt x="4811" y="4442"/>
                    <a:pt x="4906" y="4359"/>
                    <a:pt x="5001" y="4287"/>
                  </a:cubicBezTo>
                  <a:lnTo>
                    <a:pt x="3180" y="2120"/>
                  </a:lnTo>
                  <a:close/>
                  <a:moveTo>
                    <a:pt x="16598" y="4109"/>
                  </a:moveTo>
                  <a:lnTo>
                    <a:pt x="14229" y="5656"/>
                  </a:lnTo>
                  <a:cubicBezTo>
                    <a:pt x="14300" y="5752"/>
                    <a:pt x="14360" y="5859"/>
                    <a:pt x="14419" y="5966"/>
                  </a:cubicBezTo>
                  <a:lnTo>
                    <a:pt x="16872" y="4561"/>
                  </a:lnTo>
                  <a:cubicBezTo>
                    <a:pt x="16789" y="4406"/>
                    <a:pt x="16693" y="4251"/>
                    <a:pt x="16598" y="4109"/>
                  </a:cubicBezTo>
                  <a:close/>
                  <a:moveTo>
                    <a:pt x="1156" y="4525"/>
                  </a:moveTo>
                  <a:cubicBezTo>
                    <a:pt x="1072" y="4680"/>
                    <a:pt x="989" y="4835"/>
                    <a:pt x="906" y="4990"/>
                  </a:cubicBezTo>
                  <a:lnTo>
                    <a:pt x="3430" y="6264"/>
                  </a:lnTo>
                  <a:cubicBezTo>
                    <a:pt x="3489" y="6156"/>
                    <a:pt x="3549" y="6049"/>
                    <a:pt x="3608" y="5942"/>
                  </a:cubicBezTo>
                  <a:lnTo>
                    <a:pt x="1156" y="4525"/>
                  </a:lnTo>
                  <a:close/>
                  <a:moveTo>
                    <a:pt x="17836" y="7002"/>
                  </a:moveTo>
                  <a:lnTo>
                    <a:pt x="15086" y="7645"/>
                  </a:lnTo>
                  <a:cubicBezTo>
                    <a:pt x="15110" y="7764"/>
                    <a:pt x="15134" y="7883"/>
                    <a:pt x="15158" y="8002"/>
                  </a:cubicBezTo>
                  <a:lnTo>
                    <a:pt x="17944" y="7526"/>
                  </a:lnTo>
                  <a:cubicBezTo>
                    <a:pt x="17908" y="7347"/>
                    <a:pt x="17872" y="7168"/>
                    <a:pt x="17836" y="7002"/>
                  </a:cubicBezTo>
                  <a:close/>
                  <a:moveTo>
                    <a:pt x="84" y="7478"/>
                  </a:moveTo>
                  <a:cubicBezTo>
                    <a:pt x="48" y="7657"/>
                    <a:pt x="25" y="7835"/>
                    <a:pt x="1" y="8002"/>
                  </a:cubicBezTo>
                  <a:lnTo>
                    <a:pt x="2811" y="8335"/>
                  </a:lnTo>
                  <a:cubicBezTo>
                    <a:pt x="2823" y="8216"/>
                    <a:pt x="2846" y="8097"/>
                    <a:pt x="2870" y="7978"/>
                  </a:cubicBezTo>
                  <a:lnTo>
                    <a:pt x="84" y="7478"/>
                  </a:lnTo>
                  <a:close/>
                  <a:moveTo>
                    <a:pt x="15205" y="9812"/>
                  </a:moveTo>
                  <a:cubicBezTo>
                    <a:pt x="15181" y="9931"/>
                    <a:pt x="15169" y="10050"/>
                    <a:pt x="15146" y="10169"/>
                  </a:cubicBezTo>
                  <a:lnTo>
                    <a:pt x="17932" y="10669"/>
                  </a:lnTo>
                  <a:cubicBezTo>
                    <a:pt x="17955" y="10490"/>
                    <a:pt x="17991" y="10312"/>
                    <a:pt x="18003" y="10145"/>
                  </a:cubicBezTo>
                  <a:lnTo>
                    <a:pt x="15205" y="9812"/>
                  </a:lnTo>
                  <a:close/>
                  <a:moveTo>
                    <a:pt x="2858" y="10145"/>
                  </a:moveTo>
                  <a:lnTo>
                    <a:pt x="72" y="10633"/>
                  </a:lnTo>
                  <a:cubicBezTo>
                    <a:pt x="108" y="10800"/>
                    <a:pt x="144" y="10978"/>
                    <a:pt x="179" y="11145"/>
                  </a:cubicBezTo>
                  <a:lnTo>
                    <a:pt x="2930" y="10502"/>
                  </a:lnTo>
                  <a:cubicBezTo>
                    <a:pt x="2906" y="10383"/>
                    <a:pt x="2882" y="10264"/>
                    <a:pt x="2858" y="10145"/>
                  </a:cubicBezTo>
                  <a:close/>
                  <a:moveTo>
                    <a:pt x="14574" y="11883"/>
                  </a:moveTo>
                  <a:cubicBezTo>
                    <a:pt x="14526" y="11990"/>
                    <a:pt x="14467" y="12098"/>
                    <a:pt x="14407" y="12193"/>
                  </a:cubicBezTo>
                  <a:lnTo>
                    <a:pt x="16848" y="13622"/>
                  </a:lnTo>
                  <a:cubicBezTo>
                    <a:pt x="16932" y="13467"/>
                    <a:pt x="17015" y="13312"/>
                    <a:pt x="17098" y="13157"/>
                  </a:cubicBezTo>
                  <a:lnTo>
                    <a:pt x="14574" y="11883"/>
                  </a:lnTo>
                  <a:close/>
                  <a:moveTo>
                    <a:pt x="3597" y="12181"/>
                  </a:moveTo>
                  <a:lnTo>
                    <a:pt x="1144" y="13586"/>
                  </a:lnTo>
                  <a:cubicBezTo>
                    <a:pt x="1239" y="13741"/>
                    <a:pt x="1334" y="13895"/>
                    <a:pt x="1430" y="14038"/>
                  </a:cubicBezTo>
                  <a:lnTo>
                    <a:pt x="3787" y="12491"/>
                  </a:lnTo>
                  <a:cubicBezTo>
                    <a:pt x="3728" y="12383"/>
                    <a:pt x="3656" y="12276"/>
                    <a:pt x="3597" y="12181"/>
                  </a:cubicBezTo>
                  <a:close/>
                  <a:moveTo>
                    <a:pt x="13276" y="13610"/>
                  </a:moveTo>
                  <a:cubicBezTo>
                    <a:pt x="13193" y="13693"/>
                    <a:pt x="13098" y="13776"/>
                    <a:pt x="13002" y="13848"/>
                  </a:cubicBezTo>
                  <a:lnTo>
                    <a:pt x="14812" y="16027"/>
                  </a:lnTo>
                  <a:cubicBezTo>
                    <a:pt x="14955" y="15908"/>
                    <a:pt x="15086" y="15789"/>
                    <a:pt x="15205" y="15669"/>
                  </a:cubicBezTo>
                  <a:lnTo>
                    <a:pt x="13276" y="13610"/>
                  </a:lnTo>
                  <a:close/>
                  <a:moveTo>
                    <a:pt x="4990" y="13836"/>
                  </a:moveTo>
                  <a:lnTo>
                    <a:pt x="3168" y="16003"/>
                  </a:lnTo>
                  <a:cubicBezTo>
                    <a:pt x="3299" y="16110"/>
                    <a:pt x="3442" y="16229"/>
                    <a:pt x="3585" y="16324"/>
                  </a:cubicBezTo>
                  <a:lnTo>
                    <a:pt x="5275" y="14062"/>
                  </a:lnTo>
                  <a:cubicBezTo>
                    <a:pt x="5180" y="13991"/>
                    <a:pt x="5085" y="13919"/>
                    <a:pt x="4990" y="13836"/>
                  </a:cubicBezTo>
                  <a:close/>
                  <a:moveTo>
                    <a:pt x="11467" y="14800"/>
                  </a:moveTo>
                  <a:cubicBezTo>
                    <a:pt x="11359" y="14848"/>
                    <a:pt x="11240" y="14896"/>
                    <a:pt x="11133" y="14931"/>
                  </a:cubicBezTo>
                  <a:lnTo>
                    <a:pt x="12086" y="17586"/>
                  </a:lnTo>
                  <a:cubicBezTo>
                    <a:pt x="12252" y="17527"/>
                    <a:pt x="12419" y="17467"/>
                    <a:pt x="12586" y="17396"/>
                  </a:cubicBezTo>
                  <a:lnTo>
                    <a:pt x="11467" y="14800"/>
                  </a:lnTo>
                  <a:close/>
                  <a:moveTo>
                    <a:pt x="6859" y="14919"/>
                  </a:moveTo>
                  <a:lnTo>
                    <a:pt x="5894" y="17574"/>
                  </a:lnTo>
                  <a:cubicBezTo>
                    <a:pt x="6061" y="17634"/>
                    <a:pt x="6228" y="17694"/>
                    <a:pt x="6395" y="17741"/>
                  </a:cubicBezTo>
                  <a:lnTo>
                    <a:pt x="7204" y="15038"/>
                  </a:lnTo>
                  <a:cubicBezTo>
                    <a:pt x="7085" y="15003"/>
                    <a:pt x="6978" y="14967"/>
                    <a:pt x="6859" y="14919"/>
                  </a:cubicBezTo>
                  <a:close/>
                  <a:moveTo>
                    <a:pt x="9359" y="15288"/>
                  </a:moveTo>
                  <a:cubicBezTo>
                    <a:pt x="9240" y="15300"/>
                    <a:pt x="9109" y="15300"/>
                    <a:pt x="8990" y="15300"/>
                  </a:cubicBezTo>
                  <a:lnTo>
                    <a:pt x="8990" y="17217"/>
                  </a:lnTo>
                  <a:lnTo>
                    <a:pt x="8966" y="18134"/>
                  </a:lnTo>
                  <a:lnTo>
                    <a:pt x="9002" y="18134"/>
                  </a:lnTo>
                  <a:cubicBezTo>
                    <a:pt x="9181" y="18134"/>
                    <a:pt x="9347" y="18122"/>
                    <a:pt x="9514" y="18110"/>
                  </a:cubicBezTo>
                  <a:lnTo>
                    <a:pt x="9359" y="15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 rot="-5400000">
              <a:off x="7039788" y="2018388"/>
              <a:ext cx="220300" cy="220275"/>
            </a:xfrm>
            <a:custGeom>
              <a:avLst/>
              <a:gdLst/>
              <a:ahLst/>
              <a:cxnLst/>
              <a:rect l="l" t="t" r="r" b="b"/>
              <a:pathLst>
                <a:path w="8812" h="8811" extrusionOk="0">
                  <a:moveTo>
                    <a:pt x="4406" y="0"/>
                  </a:moveTo>
                  <a:cubicBezTo>
                    <a:pt x="1977" y="0"/>
                    <a:pt x="1" y="1977"/>
                    <a:pt x="1" y="4406"/>
                  </a:cubicBezTo>
                  <a:cubicBezTo>
                    <a:pt x="1" y="6846"/>
                    <a:pt x="1977" y="8811"/>
                    <a:pt x="4406" y="8811"/>
                  </a:cubicBezTo>
                  <a:cubicBezTo>
                    <a:pt x="6847" y="8811"/>
                    <a:pt x="8811" y="6846"/>
                    <a:pt x="8811" y="4406"/>
                  </a:cubicBezTo>
                  <a:cubicBezTo>
                    <a:pt x="8811" y="1977"/>
                    <a:pt x="6847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1" name="Google Shape;1571;p34"/>
            <p:cNvGrpSpPr/>
            <p:nvPr/>
          </p:nvGrpSpPr>
          <p:grpSpPr>
            <a:xfrm rot="-5400000">
              <a:off x="6392100" y="1377825"/>
              <a:ext cx="910550" cy="1564200"/>
              <a:chOff x="6392100" y="1377825"/>
              <a:chExt cx="910550" cy="1564200"/>
            </a:xfrm>
          </p:grpSpPr>
          <p:sp>
            <p:nvSpPr>
              <p:cNvPr id="1572" name="Google Shape;1572;p34"/>
              <p:cNvSpPr/>
              <p:nvPr/>
            </p:nvSpPr>
            <p:spPr>
              <a:xfrm>
                <a:off x="6392100" y="1377825"/>
                <a:ext cx="910550" cy="1564200"/>
              </a:xfrm>
              <a:custGeom>
                <a:avLst/>
                <a:gdLst/>
                <a:ahLst/>
                <a:cxnLst/>
                <a:rect l="l" t="t" r="r" b="b"/>
                <a:pathLst>
                  <a:path w="36422" h="62568" extrusionOk="0">
                    <a:moveTo>
                      <a:pt x="31230" y="453"/>
                    </a:moveTo>
                    <a:lnTo>
                      <a:pt x="31230" y="27885"/>
                    </a:lnTo>
                    <a:lnTo>
                      <a:pt x="31361" y="28087"/>
                    </a:lnTo>
                    <a:lnTo>
                      <a:pt x="35969" y="30290"/>
                    </a:lnTo>
                    <a:lnTo>
                      <a:pt x="35969" y="62115"/>
                    </a:lnTo>
                    <a:lnTo>
                      <a:pt x="453" y="62115"/>
                    </a:lnTo>
                    <a:lnTo>
                      <a:pt x="453" y="453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62341"/>
                    </a:lnTo>
                    <a:lnTo>
                      <a:pt x="226" y="62567"/>
                    </a:lnTo>
                    <a:lnTo>
                      <a:pt x="36195" y="62567"/>
                    </a:lnTo>
                    <a:lnTo>
                      <a:pt x="36421" y="62341"/>
                    </a:lnTo>
                    <a:lnTo>
                      <a:pt x="36421" y="30147"/>
                    </a:lnTo>
                    <a:lnTo>
                      <a:pt x="36291" y="29944"/>
                    </a:lnTo>
                    <a:lnTo>
                      <a:pt x="31671" y="27742"/>
                    </a:lnTo>
                    <a:lnTo>
                      <a:pt x="31671" y="226"/>
                    </a:lnTo>
                    <a:lnTo>
                      <a:pt x="31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7061825" y="1723075"/>
                <a:ext cx="98250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10" extrusionOk="0">
                    <a:moveTo>
                      <a:pt x="2060" y="454"/>
                    </a:moveTo>
                    <a:cubicBezTo>
                      <a:pt x="2191" y="454"/>
                      <a:pt x="2322" y="466"/>
                      <a:pt x="2453" y="502"/>
                    </a:cubicBezTo>
                    <a:cubicBezTo>
                      <a:pt x="2798" y="609"/>
                      <a:pt x="3084" y="847"/>
                      <a:pt x="3263" y="1168"/>
                    </a:cubicBezTo>
                    <a:cubicBezTo>
                      <a:pt x="3429" y="1478"/>
                      <a:pt x="3465" y="1847"/>
                      <a:pt x="3358" y="2192"/>
                    </a:cubicBezTo>
                    <a:cubicBezTo>
                      <a:pt x="3263" y="2537"/>
                      <a:pt x="3025" y="2823"/>
                      <a:pt x="2703" y="3002"/>
                    </a:cubicBezTo>
                    <a:cubicBezTo>
                      <a:pt x="2501" y="3108"/>
                      <a:pt x="2283" y="3159"/>
                      <a:pt x="2068" y="3159"/>
                    </a:cubicBezTo>
                    <a:cubicBezTo>
                      <a:pt x="1585" y="3159"/>
                      <a:pt x="1116" y="2903"/>
                      <a:pt x="869" y="2442"/>
                    </a:cubicBezTo>
                    <a:cubicBezTo>
                      <a:pt x="512" y="1787"/>
                      <a:pt x="762" y="966"/>
                      <a:pt x="1417" y="609"/>
                    </a:cubicBezTo>
                    <a:cubicBezTo>
                      <a:pt x="1620" y="502"/>
                      <a:pt x="1846" y="454"/>
                      <a:pt x="2060" y="454"/>
                    </a:cubicBezTo>
                    <a:close/>
                    <a:moveTo>
                      <a:pt x="2068" y="1"/>
                    </a:moveTo>
                    <a:cubicBezTo>
                      <a:pt x="1771" y="1"/>
                      <a:pt x="1479" y="73"/>
                      <a:pt x="1215" y="216"/>
                    </a:cubicBezTo>
                    <a:cubicBezTo>
                      <a:pt x="334" y="692"/>
                      <a:pt x="0" y="1776"/>
                      <a:pt x="477" y="2657"/>
                    </a:cubicBezTo>
                    <a:cubicBezTo>
                      <a:pt x="798" y="3264"/>
                      <a:pt x="1417" y="3609"/>
                      <a:pt x="2060" y="3609"/>
                    </a:cubicBezTo>
                    <a:cubicBezTo>
                      <a:pt x="2358" y="3609"/>
                      <a:pt x="2644" y="3538"/>
                      <a:pt x="2917" y="3395"/>
                    </a:cubicBezTo>
                    <a:cubicBezTo>
                      <a:pt x="3346" y="3157"/>
                      <a:pt x="3656" y="2788"/>
                      <a:pt x="3787" y="2323"/>
                    </a:cubicBezTo>
                    <a:cubicBezTo>
                      <a:pt x="3929" y="1859"/>
                      <a:pt x="3882" y="1371"/>
                      <a:pt x="3656" y="954"/>
                    </a:cubicBezTo>
                    <a:cubicBezTo>
                      <a:pt x="3417" y="525"/>
                      <a:pt x="3048" y="216"/>
                      <a:pt x="2584" y="73"/>
                    </a:cubicBezTo>
                    <a:cubicBezTo>
                      <a:pt x="2414" y="25"/>
                      <a:pt x="2240" y="1"/>
                      <a:pt x="2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061825" y="1843125"/>
                <a:ext cx="98250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06" extrusionOk="0">
                    <a:moveTo>
                      <a:pt x="2060" y="450"/>
                    </a:moveTo>
                    <a:cubicBezTo>
                      <a:pt x="2191" y="450"/>
                      <a:pt x="2322" y="474"/>
                      <a:pt x="2453" y="510"/>
                    </a:cubicBezTo>
                    <a:cubicBezTo>
                      <a:pt x="2798" y="617"/>
                      <a:pt x="3084" y="843"/>
                      <a:pt x="3251" y="1164"/>
                    </a:cubicBezTo>
                    <a:cubicBezTo>
                      <a:pt x="3429" y="1486"/>
                      <a:pt x="3465" y="1855"/>
                      <a:pt x="3358" y="2200"/>
                    </a:cubicBezTo>
                    <a:cubicBezTo>
                      <a:pt x="3251" y="2546"/>
                      <a:pt x="3025" y="2831"/>
                      <a:pt x="2703" y="2998"/>
                    </a:cubicBezTo>
                    <a:cubicBezTo>
                      <a:pt x="2500" y="3109"/>
                      <a:pt x="2281" y="3161"/>
                      <a:pt x="2064" y="3161"/>
                    </a:cubicBezTo>
                    <a:cubicBezTo>
                      <a:pt x="1583" y="3161"/>
                      <a:pt x="1116" y="2902"/>
                      <a:pt x="869" y="2450"/>
                    </a:cubicBezTo>
                    <a:cubicBezTo>
                      <a:pt x="512" y="1796"/>
                      <a:pt x="762" y="962"/>
                      <a:pt x="1417" y="617"/>
                    </a:cubicBezTo>
                    <a:cubicBezTo>
                      <a:pt x="1620" y="510"/>
                      <a:pt x="1846" y="450"/>
                      <a:pt x="2060" y="450"/>
                    </a:cubicBezTo>
                    <a:close/>
                    <a:moveTo>
                      <a:pt x="2057" y="1"/>
                    </a:moveTo>
                    <a:cubicBezTo>
                      <a:pt x="1764" y="1"/>
                      <a:pt x="1475" y="75"/>
                      <a:pt x="1215" y="224"/>
                    </a:cubicBezTo>
                    <a:cubicBezTo>
                      <a:pt x="334" y="688"/>
                      <a:pt x="0" y="1784"/>
                      <a:pt x="477" y="2653"/>
                    </a:cubicBezTo>
                    <a:cubicBezTo>
                      <a:pt x="798" y="3260"/>
                      <a:pt x="1417" y="3605"/>
                      <a:pt x="2060" y="3605"/>
                    </a:cubicBezTo>
                    <a:cubicBezTo>
                      <a:pt x="2358" y="3605"/>
                      <a:pt x="2644" y="3534"/>
                      <a:pt x="2917" y="3391"/>
                    </a:cubicBezTo>
                    <a:cubicBezTo>
                      <a:pt x="3346" y="3165"/>
                      <a:pt x="3656" y="2784"/>
                      <a:pt x="3787" y="2319"/>
                    </a:cubicBezTo>
                    <a:cubicBezTo>
                      <a:pt x="3929" y="1867"/>
                      <a:pt x="3882" y="1379"/>
                      <a:pt x="3656" y="950"/>
                    </a:cubicBezTo>
                    <a:cubicBezTo>
                      <a:pt x="3417" y="533"/>
                      <a:pt x="3048" y="224"/>
                      <a:pt x="2584" y="81"/>
                    </a:cubicBezTo>
                    <a:cubicBezTo>
                      <a:pt x="2410" y="27"/>
                      <a:pt x="2232" y="1"/>
                      <a:pt x="20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7225225" y="16332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7225225" y="2012125"/>
                <a:ext cx="610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1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7225225" y="1383475"/>
                <a:ext cx="42000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347" extrusionOk="0">
                    <a:moveTo>
                      <a:pt x="1" y="0"/>
                    </a:moveTo>
                    <a:lnTo>
                      <a:pt x="1" y="8347"/>
                    </a:lnTo>
                    <a:lnTo>
                      <a:pt x="1680" y="8347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7176425" y="2707750"/>
                <a:ext cx="126225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9371" extrusionOk="0">
                    <a:moveTo>
                      <a:pt x="4596" y="441"/>
                    </a:moveTo>
                    <a:lnTo>
                      <a:pt x="4596" y="8918"/>
                    </a:lnTo>
                    <a:lnTo>
                      <a:pt x="453" y="8918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9144"/>
                    </a:lnTo>
                    <a:lnTo>
                      <a:pt x="226" y="9370"/>
                    </a:lnTo>
                    <a:lnTo>
                      <a:pt x="4822" y="9370"/>
                    </a:lnTo>
                    <a:lnTo>
                      <a:pt x="5048" y="9144"/>
                    </a:lnTo>
                    <a:lnTo>
                      <a:pt x="5048" y="226"/>
                    </a:lnTo>
                    <a:lnTo>
                      <a:pt x="4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7211250" y="2738400"/>
                <a:ext cx="5687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6907" extrusionOk="0">
                    <a:moveTo>
                      <a:pt x="1131" y="453"/>
                    </a:moveTo>
                    <a:cubicBezTo>
                      <a:pt x="1512" y="453"/>
                      <a:pt x="1822" y="763"/>
                      <a:pt x="1822" y="1144"/>
                    </a:cubicBezTo>
                    <a:lnTo>
                      <a:pt x="1822" y="5775"/>
                    </a:lnTo>
                    <a:cubicBezTo>
                      <a:pt x="1822" y="6156"/>
                      <a:pt x="1512" y="6466"/>
                      <a:pt x="1131" y="6466"/>
                    </a:cubicBezTo>
                    <a:cubicBezTo>
                      <a:pt x="750" y="6466"/>
                      <a:pt x="441" y="6156"/>
                      <a:pt x="441" y="5775"/>
                    </a:cubicBezTo>
                    <a:lnTo>
                      <a:pt x="441" y="1144"/>
                    </a:lnTo>
                    <a:cubicBezTo>
                      <a:pt x="441" y="763"/>
                      <a:pt x="750" y="453"/>
                      <a:pt x="1131" y="453"/>
                    </a:cubicBezTo>
                    <a:close/>
                    <a:moveTo>
                      <a:pt x="1131" y="1"/>
                    </a:moveTo>
                    <a:cubicBezTo>
                      <a:pt x="500" y="1"/>
                      <a:pt x="0" y="513"/>
                      <a:pt x="0" y="1144"/>
                    </a:cubicBezTo>
                    <a:lnTo>
                      <a:pt x="0" y="5775"/>
                    </a:lnTo>
                    <a:cubicBezTo>
                      <a:pt x="0" y="6394"/>
                      <a:pt x="500" y="6906"/>
                      <a:pt x="1131" y="6906"/>
                    </a:cubicBezTo>
                    <a:cubicBezTo>
                      <a:pt x="1762" y="6906"/>
                      <a:pt x="2274" y="6394"/>
                      <a:pt x="2274" y="5775"/>
                    </a:cubicBezTo>
                    <a:lnTo>
                      <a:pt x="2274" y="1144"/>
                    </a:lnTo>
                    <a:cubicBezTo>
                      <a:pt x="2274" y="513"/>
                      <a:pt x="1762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7210950" y="2504750"/>
                <a:ext cx="571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6906" extrusionOk="0">
                    <a:moveTo>
                      <a:pt x="1834" y="453"/>
                    </a:moveTo>
                    <a:lnTo>
                      <a:pt x="1834" y="6465"/>
                    </a:lnTo>
                    <a:lnTo>
                      <a:pt x="453" y="6465"/>
                    </a:lnTo>
                    <a:lnTo>
                      <a:pt x="453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6680"/>
                    </a:lnTo>
                    <a:lnTo>
                      <a:pt x="227" y="6906"/>
                    </a:lnTo>
                    <a:lnTo>
                      <a:pt x="2060" y="6906"/>
                    </a:lnTo>
                    <a:lnTo>
                      <a:pt x="2286" y="6680"/>
                    </a:lnTo>
                    <a:lnTo>
                      <a:pt x="2286" y="226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7172850" y="1377825"/>
                <a:ext cx="580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8788" extrusionOk="0">
                    <a:moveTo>
                      <a:pt x="1882" y="453"/>
                    </a:moveTo>
                    <a:lnTo>
                      <a:pt x="1882" y="8347"/>
                    </a:lnTo>
                    <a:lnTo>
                      <a:pt x="441" y="8347"/>
                    </a:lnTo>
                    <a:lnTo>
                      <a:pt x="441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8573"/>
                    </a:lnTo>
                    <a:lnTo>
                      <a:pt x="227" y="8787"/>
                    </a:lnTo>
                    <a:lnTo>
                      <a:pt x="2108" y="8787"/>
                    </a:lnTo>
                    <a:lnTo>
                      <a:pt x="2322" y="8573"/>
                    </a:lnTo>
                    <a:lnTo>
                      <a:pt x="2322" y="22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7172850" y="1633200"/>
                <a:ext cx="58075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5598" extrusionOk="0">
                    <a:moveTo>
                      <a:pt x="1882" y="453"/>
                    </a:moveTo>
                    <a:lnTo>
                      <a:pt x="1882" y="15157"/>
                    </a:lnTo>
                    <a:lnTo>
                      <a:pt x="441" y="15157"/>
                    </a:lnTo>
                    <a:lnTo>
                      <a:pt x="441" y="453"/>
                    </a:lnTo>
                    <a:close/>
                    <a:moveTo>
                      <a:pt x="227" y="1"/>
                    </a:moveTo>
                    <a:lnTo>
                      <a:pt x="0" y="227"/>
                    </a:lnTo>
                    <a:lnTo>
                      <a:pt x="0" y="15372"/>
                    </a:lnTo>
                    <a:lnTo>
                      <a:pt x="227" y="15598"/>
                    </a:lnTo>
                    <a:lnTo>
                      <a:pt x="2108" y="15598"/>
                    </a:lnTo>
                    <a:lnTo>
                      <a:pt x="2322" y="15372"/>
                    </a:lnTo>
                    <a:lnTo>
                      <a:pt x="2322" y="22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3" name="Google Shape;1583;p34"/>
          <p:cNvGrpSpPr/>
          <p:nvPr/>
        </p:nvGrpSpPr>
        <p:grpSpPr>
          <a:xfrm>
            <a:off x="713226" y="4192529"/>
            <a:ext cx="716022" cy="416050"/>
            <a:chOff x="-2068775" y="4218663"/>
            <a:chExt cx="323275" cy="187850"/>
          </a:xfrm>
        </p:grpSpPr>
        <p:sp>
          <p:nvSpPr>
            <p:cNvPr id="1584" name="Google Shape;1584;p34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4"/>
          <p:cNvGrpSpPr/>
          <p:nvPr/>
        </p:nvGrpSpPr>
        <p:grpSpPr>
          <a:xfrm>
            <a:off x="7929013" y="539488"/>
            <a:ext cx="501763" cy="349750"/>
            <a:chOff x="6693813" y="100538"/>
            <a:chExt cx="501763" cy="349750"/>
          </a:xfrm>
        </p:grpSpPr>
        <p:sp>
          <p:nvSpPr>
            <p:cNvPr id="1588" name="Google Shape;1588;p34"/>
            <p:cNvSpPr/>
            <p:nvPr/>
          </p:nvSpPr>
          <p:spPr>
            <a:xfrm>
              <a:off x="6693813" y="106038"/>
              <a:ext cx="219700" cy="338750"/>
            </a:xfrm>
            <a:custGeom>
              <a:avLst/>
              <a:gdLst/>
              <a:ahLst/>
              <a:cxnLst/>
              <a:rect l="l" t="t" r="r" b="b"/>
              <a:pathLst>
                <a:path w="8788" h="13550" extrusionOk="0">
                  <a:moveTo>
                    <a:pt x="4394" y="0"/>
                  </a:moveTo>
                  <a:cubicBezTo>
                    <a:pt x="1965" y="0"/>
                    <a:pt x="1" y="1965"/>
                    <a:pt x="1" y="4394"/>
                  </a:cubicBezTo>
                  <a:lnTo>
                    <a:pt x="1" y="9144"/>
                  </a:lnTo>
                  <a:cubicBezTo>
                    <a:pt x="1" y="11573"/>
                    <a:pt x="1965" y="13550"/>
                    <a:pt x="4394" y="13550"/>
                  </a:cubicBezTo>
                  <a:cubicBezTo>
                    <a:pt x="6823" y="13550"/>
                    <a:pt x="8787" y="11573"/>
                    <a:pt x="8787" y="9144"/>
                  </a:cubicBezTo>
                  <a:lnTo>
                    <a:pt x="8787" y="4394"/>
                  </a:lnTo>
                  <a:cubicBezTo>
                    <a:pt x="8787" y="1965"/>
                    <a:pt x="6823" y="0"/>
                    <a:pt x="4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6964575" y="100538"/>
              <a:ext cx="231000" cy="349750"/>
            </a:xfrm>
            <a:custGeom>
              <a:avLst/>
              <a:gdLst/>
              <a:ahLst/>
              <a:cxnLst/>
              <a:rect l="l" t="t" r="r" b="b"/>
              <a:pathLst>
                <a:path w="9240" h="13990" extrusionOk="0">
                  <a:moveTo>
                    <a:pt x="4620" y="452"/>
                  </a:moveTo>
                  <a:cubicBezTo>
                    <a:pt x="6918" y="452"/>
                    <a:pt x="8799" y="2322"/>
                    <a:pt x="8799" y="4620"/>
                  </a:cubicBezTo>
                  <a:lnTo>
                    <a:pt x="8799" y="9370"/>
                  </a:lnTo>
                  <a:cubicBezTo>
                    <a:pt x="8799" y="11668"/>
                    <a:pt x="6918" y="13549"/>
                    <a:pt x="4620" y="13549"/>
                  </a:cubicBezTo>
                  <a:cubicBezTo>
                    <a:pt x="2322" y="13549"/>
                    <a:pt x="441" y="11680"/>
                    <a:pt x="441" y="9370"/>
                  </a:cubicBezTo>
                  <a:lnTo>
                    <a:pt x="441" y="4620"/>
                  </a:lnTo>
                  <a:cubicBezTo>
                    <a:pt x="441" y="2322"/>
                    <a:pt x="2322" y="452"/>
                    <a:pt x="4620" y="452"/>
                  </a:cubicBezTo>
                  <a:close/>
                  <a:moveTo>
                    <a:pt x="4620" y="0"/>
                  </a:moveTo>
                  <a:cubicBezTo>
                    <a:pt x="2072" y="0"/>
                    <a:pt x="0" y="2072"/>
                    <a:pt x="0" y="4620"/>
                  </a:cubicBezTo>
                  <a:lnTo>
                    <a:pt x="0" y="9370"/>
                  </a:lnTo>
                  <a:cubicBezTo>
                    <a:pt x="0" y="11918"/>
                    <a:pt x="2072" y="13990"/>
                    <a:pt x="4620" y="13990"/>
                  </a:cubicBezTo>
                  <a:cubicBezTo>
                    <a:pt x="7168" y="13990"/>
                    <a:pt x="9239" y="11918"/>
                    <a:pt x="9239" y="9370"/>
                  </a:cubicBezTo>
                  <a:lnTo>
                    <a:pt x="9239" y="4620"/>
                  </a:lnTo>
                  <a:cubicBezTo>
                    <a:pt x="9239" y="2072"/>
                    <a:pt x="716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D8E5E1D-5D23-18EC-1836-B3B256306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92"/>
          <a:stretch/>
        </p:blipFill>
        <p:spPr>
          <a:xfrm>
            <a:off x="196376" y="1258236"/>
            <a:ext cx="4191050" cy="31580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843F69-CB80-7566-8123-B63962FCCE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0" r="53364"/>
          <a:stretch/>
        </p:blipFill>
        <p:spPr>
          <a:xfrm>
            <a:off x="5312918" y="1596377"/>
            <a:ext cx="2558864" cy="223658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3149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4"/>
          <p:cNvSpPr txBox="1">
            <a:spLocks noGrp="1"/>
          </p:cNvSpPr>
          <p:nvPr>
            <p:ph type="subTitle" idx="1"/>
          </p:nvPr>
        </p:nvSpPr>
        <p:spPr>
          <a:xfrm>
            <a:off x="581174" y="3226002"/>
            <a:ext cx="7023000" cy="17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----</a:t>
            </a:r>
            <a:endParaRPr sz="1200" dirty="0"/>
          </a:p>
        </p:txBody>
      </p:sp>
      <p:sp>
        <p:nvSpPr>
          <p:cNvPr id="1481" name="Google Shape;1481;p34"/>
          <p:cNvSpPr txBox="1">
            <a:spLocks noGrp="1"/>
          </p:cNvSpPr>
          <p:nvPr>
            <p:ph type="title"/>
          </p:nvPr>
        </p:nvSpPr>
        <p:spPr>
          <a:xfrm>
            <a:off x="321087" y="305423"/>
            <a:ext cx="7023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Proses Program</a:t>
            </a:r>
            <a:endParaRPr dirty="0"/>
          </a:p>
        </p:txBody>
      </p:sp>
      <p:grpSp>
        <p:nvGrpSpPr>
          <p:cNvPr id="1482" name="Google Shape;1482;p34"/>
          <p:cNvGrpSpPr/>
          <p:nvPr/>
        </p:nvGrpSpPr>
        <p:grpSpPr>
          <a:xfrm>
            <a:off x="323740" y="125580"/>
            <a:ext cx="2311900" cy="983175"/>
            <a:chOff x="4147775" y="5441425"/>
            <a:chExt cx="2311900" cy="983175"/>
          </a:xfrm>
        </p:grpSpPr>
        <p:sp>
          <p:nvSpPr>
            <p:cNvPr id="1483" name="Google Shape;1483;p34"/>
            <p:cNvSpPr/>
            <p:nvPr/>
          </p:nvSpPr>
          <p:spPr>
            <a:xfrm>
              <a:off x="4153425" y="5777775"/>
              <a:ext cx="2233050" cy="556050"/>
            </a:xfrm>
            <a:custGeom>
              <a:avLst/>
              <a:gdLst/>
              <a:ahLst/>
              <a:cxnLst/>
              <a:rect l="l" t="t" r="r" b="b"/>
              <a:pathLst>
                <a:path w="89322" h="22242" extrusionOk="0">
                  <a:moveTo>
                    <a:pt x="0" y="1"/>
                  </a:moveTo>
                  <a:lnTo>
                    <a:pt x="0" y="22242"/>
                  </a:lnTo>
                  <a:lnTo>
                    <a:pt x="89321" y="22242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4194200" y="5442025"/>
              <a:ext cx="967700" cy="95575"/>
            </a:xfrm>
            <a:custGeom>
              <a:avLst/>
              <a:gdLst/>
              <a:ahLst/>
              <a:cxnLst/>
              <a:rect l="l" t="t" r="r" b="b"/>
              <a:pathLst>
                <a:path w="38708" h="3823" extrusionOk="0">
                  <a:moveTo>
                    <a:pt x="1" y="0"/>
                  </a:moveTo>
                  <a:lnTo>
                    <a:pt x="1" y="3822"/>
                  </a:lnTo>
                  <a:lnTo>
                    <a:pt x="38708" y="3822"/>
                  </a:lnTo>
                  <a:lnTo>
                    <a:pt x="38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974475" y="5441425"/>
              <a:ext cx="371500" cy="96175"/>
            </a:xfrm>
            <a:custGeom>
              <a:avLst/>
              <a:gdLst/>
              <a:ahLst/>
              <a:cxnLst/>
              <a:rect l="l" t="t" r="r" b="b"/>
              <a:pathLst>
                <a:path w="14860" h="3847" extrusionOk="0">
                  <a:moveTo>
                    <a:pt x="1" y="1"/>
                  </a:moveTo>
                  <a:lnTo>
                    <a:pt x="1" y="3846"/>
                  </a:lnTo>
                  <a:lnTo>
                    <a:pt x="14860" y="3846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34"/>
            <p:cNvGrpSpPr/>
            <p:nvPr/>
          </p:nvGrpSpPr>
          <p:grpSpPr>
            <a:xfrm>
              <a:off x="4147775" y="5441425"/>
              <a:ext cx="2244350" cy="983175"/>
              <a:chOff x="4147775" y="3931700"/>
              <a:chExt cx="2244350" cy="983175"/>
            </a:xfrm>
          </p:grpSpPr>
          <p:grpSp>
            <p:nvGrpSpPr>
              <p:cNvPr id="1487" name="Google Shape;1487;p34"/>
              <p:cNvGrpSpPr/>
              <p:nvPr/>
            </p:nvGrpSpPr>
            <p:grpSpPr>
              <a:xfrm>
                <a:off x="4147775" y="3931700"/>
                <a:ext cx="2244350" cy="983175"/>
                <a:chOff x="4147775" y="3931700"/>
                <a:chExt cx="2244350" cy="983175"/>
              </a:xfrm>
            </p:grpSpPr>
            <p:grpSp>
              <p:nvGrpSpPr>
                <p:cNvPr id="1488" name="Google Shape;1488;p34"/>
                <p:cNvGrpSpPr/>
                <p:nvPr/>
              </p:nvGrpSpPr>
              <p:grpSpPr>
                <a:xfrm>
                  <a:off x="4147775" y="4022200"/>
                  <a:ext cx="2244350" cy="892675"/>
                  <a:chOff x="4147775" y="4022200"/>
                  <a:chExt cx="2244350" cy="892675"/>
                </a:xfrm>
              </p:grpSpPr>
              <p:sp>
                <p:nvSpPr>
                  <p:cNvPr id="1489" name="Google Shape;1489;p34"/>
                  <p:cNvSpPr/>
                  <p:nvPr/>
                </p:nvSpPr>
                <p:spPr>
                  <a:xfrm>
                    <a:off x="5968825" y="4056125"/>
                    <a:ext cx="382525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2239" extrusionOk="0">
                        <a:moveTo>
                          <a:pt x="14860" y="441"/>
                        </a:moveTo>
                        <a:lnTo>
                          <a:pt x="14860" y="1798"/>
                        </a:lnTo>
                        <a:lnTo>
                          <a:pt x="453" y="179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27"/>
                        </a:lnTo>
                        <a:lnTo>
                          <a:pt x="1" y="2013"/>
                        </a:lnTo>
                        <a:lnTo>
                          <a:pt x="227" y="2239"/>
                        </a:lnTo>
                        <a:lnTo>
                          <a:pt x="15086" y="2239"/>
                        </a:lnTo>
                        <a:lnTo>
                          <a:pt x="15300" y="2013"/>
                        </a:lnTo>
                        <a:lnTo>
                          <a:pt x="15300" y="227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0" name="Google Shape;1490;p34"/>
                  <p:cNvSpPr/>
                  <p:nvPr/>
                </p:nvSpPr>
                <p:spPr>
                  <a:xfrm>
                    <a:off x="5968825" y="4101075"/>
                    <a:ext cx="382525" cy="20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8109" extrusionOk="0">
                        <a:moveTo>
                          <a:pt x="14860" y="441"/>
                        </a:moveTo>
                        <a:lnTo>
                          <a:pt x="14860" y="7668"/>
                        </a:lnTo>
                        <a:lnTo>
                          <a:pt x="453" y="766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15"/>
                        </a:lnTo>
                        <a:lnTo>
                          <a:pt x="1" y="7894"/>
                        </a:lnTo>
                        <a:lnTo>
                          <a:pt x="227" y="8108"/>
                        </a:lnTo>
                        <a:lnTo>
                          <a:pt x="15086" y="8108"/>
                        </a:lnTo>
                        <a:lnTo>
                          <a:pt x="15300" y="7894"/>
                        </a:lnTo>
                        <a:lnTo>
                          <a:pt x="15300" y="215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1" name="Google Shape;1491;p34"/>
                  <p:cNvSpPr/>
                  <p:nvPr/>
                </p:nvSpPr>
                <p:spPr>
                  <a:xfrm>
                    <a:off x="4188550" y="4056125"/>
                    <a:ext cx="979000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0" h="2239" extrusionOk="0">
                        <a:moveTo>
                          <a:pt x="38708" y="441"/>
                        </a:moveTo>
                        <a:lnTo>
                          <a:pt x="38708" y="1798"/>
                        </a:lnTo>
                        <a:lnTo>
                          <a:pt x="441" y="1798"/>
                        </a:lnTo>
                        <a:lnTo>
                          <a:pt x="441" y="441"/>
                        </a:lnTo>
                        <a:close/>
                        <a:moveTo>
                          <a:pt x="227" y="0"/>
                        </a:moveTo>
                        <a:lnTo>
                          <a:pt x="0" y="227"/>
                        </a:lnTo>
                        <a:lnTo>
                          <a:pt x="0" y="2013"/>
                        </a:lnTo>
                        <a:lnTo>
                          <a:pt x="227" y="2239"/>
                        </a:lnTo>
                        <a:lnTo>
                          <a:pt x="38934" y="2239"/>
                        </a:lnTo>
                        <a:lnTo>
                          <a:pt x="39160" y="2013"/>
                        </a:lnTo>
                        <a:lnTo>
                          <a:pt x="39160" y="227"/>
                        </a:lnTo>
                        <a:lnTo>
                          <a:pt x="389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2" name="Google Shape;1492;p34"/>
                  <p:cNvSpPr/>
                  <p:nvPr/>
                </p:nvSpPr>
                <p:spPr>
                  <a:xfrm>
                    <a:off x="4147775" y="4022200"/>
                    <a:ext cx="2244350" cy="89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74" h="35707" extrusionOk="0">
                        <a:moveTo>
                          <a:pt x="89321" y="453"/>
                        </a:moveTo>
                        <a:lnTo>
                          <a:pt x="89321" y="35266"/>
                        </a:lnTo>
                        <a:lnTo>
                          <a:pt x="453" y="35266"/>
                        </a:lnTo>
                        <a:lnTo>
                          <a:pt x="453" y="5096"/>
                        </a:lnTo>
                        <a:lnTo>
                          <a:pt x="45387" y="5096"/>
                        </a:lnTo>
                        <a:lnTo>
                          <a:pt x="45589" y="4977"/>
                        </a:lnTo>
                        <a:lnTo>
                          <a:pt x="47744" y="453"/>
                        </a:lnTo>
                        <a:close/>
                        <a:moveTo>
                          <a:pt x="47601" y="0"/>
                        </a:moveTo>
                        <a:lnTo>
                          <a:pt x="47399" y="131"/>
                        </a:lnTo>
                        <a:lnTo>
                          <a:pt x="45244" y="4655"/>
                        </a:lnTo>
                        <a:lnTo>
                          <a:pt x="226" y="4655"/>
                        </a:lnTo>
                        <a:lnTo>
                          <a:pt x="0" y="4870"/>
                        </a:lnTo>
                        <a:lnTo>
                          <a:pt x="0" y="35493"/>
                        </a:lnTo>
                        <a:lnTo>
                          <a:pt x="226" y="35707"/>
                        </a:lnTo>
                        <a:lnTo>
                          <a:pt x="89547" y="35707"/>
                        </a:lnTo>
                        <a:lnTo>
                          <a:pt x="89773" y="35481"/>
                        </a:lnTo>
                        <a:lnTo>
                          <a:pt x="89773" y="226"/>
                        </a:lnTo>
                        <a:lnTo>
                          <a:pt x="895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3" name="Google Shape;1493;p34"/>
                <p:cNvGrpSpPr/>
                <p:nvPr/>
              </p:nvGrpSpPr>
              <p:grpSpPr>
                <a:xfrm>
                  <a:off x="5968825" y="3931700"/>
                  <a:ext cx="382525" cy="96175"/>
                  <a:chOff x="5968825" y="3931700"/>
                  <a:chExt cx="382525" cy="96175"/>
                </a:xfrm>
              </p:grpSpPr>
              <p:sp>
                <p:nvSpPr>
                  <p:cNvPr id="1494" name="Google Shape;1494;p34"/>
                  <p:cNvSpPr/>
                  <p:nvPr/>
                </p:nvSpPr>
                <p:spPr>
                  <a:xfrm>
                    <a:off x="5968825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5" name="Google Shape;1495;p34"/>
                  <p:cNvSpPr/>
                  <p:nvPr/>
                </p:nvSpPr>
                <p:spPr>
                  <a:xfrm>
                    <a:off x="60221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34"/>
                  <p:cNvSpPr/>
                  <p:nvPr/>
                </p:nvSpPr>
                <p:spPr>
                  <a:xfrm>
                    <a:off x="6075100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7" name="Google Shape;1497;p34"/>
                  <p:cNvSpPr/>
                  <p:nvPr/>
                </p:nvSpPr>
                <p:spPr>
                  <a:xfrm>
                    <a:off x="612807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8" name="Google Shape;1498;p34"/>
                  <p:cNvSpPr/>
                  <p:nvPr/>
                </p:nvSpPr>
                <p:spPr>
                  <a:xfrm>
                    <a:off x="6181050" y="3931700"/>
                    <a:ext cx="113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34"/>
                  <p:cNvSpPr/>
                  <p:nvPr/>
                </p:nvSpPr>
                <p:spPr>
                  <a:xfrm>
                    <a:off x="6234050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52" y="3846"/>
                        </a:lnTo>
                        <a:lnTo>
                          <a:pt x="45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34"/>
                  <p:cNvSpPr/>
                  <p:nvPr/>
                </p:nvSpPr>
                <p:spPr>
                  <a:xfrm>
                    <a:off x="628732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34"/>
                  <p:cNvSpPr/>
                  <p:nvPr/>
                </p:nvSpPr>
                <p:spPr>
                  <a:xfrm>
                    <a:off x="63403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02" name="Google Shape;1502;p34"/>
              <p:cNvSpPr/>
              <p:nvPr/>
            </p:nvSpPr>
            <p:spPr>
              <a:xfrm>
                <a:off x="4147775" y="4022200"/>
                <a:ext cx="1449600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57984" h="6311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0" y="6310"/>
                    </a:lnTo>
                    <a:lnTo>
                      <a:pt x="453" y="6310"/>
                    </a:lnTo>
                    <a:lnTo>
                      <a:pt x="453" y="453"/>
                    </a:lnTo>
                    <a:lnTo>
                      <a:pt x="57984" y="453"/>
                    </a:lnTo>
                    <a:lnTo>
                      <a:pt x="579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5859875" y="5537275"/>
              <a:ext cx="599800" cy="305125"/>
              <a:chOff x="5859875" y="4027550"/>
              <a:chExt cx="599800" cy="305125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58598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192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6106950" y="40278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0" y="0"/>
                    </a:moveTo>
                    <a:lnTo>
                      <a:pt x="0" y="11990"/>
                    </a:lnTo>
                    <a:lnTo>
                      <a:pt x="393" y="12192"/>
                    </a:lnTo>
                    <a:lnTo>
                      <a:pt x="6215" y="191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600812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0" y="0"/>
                    </a:moveTo>
                    <a:lnTo>
                      <a:pt x="0" y="12002"/>
                    </a:lnTo>
                    <a:lnTo>
                      <a:pt x="393" y="12204"/>
                    </a:lnTo>
                    <a:lnTo>
                      <a:pt x="6215" y="203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5958700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1" y="0"/>
                    </a:moveTo>
                    <a:lnTo>
                      <a:pt x="1" y="12002"/>
                    </a:lnTo>
                    <a:lnTo>
                      <a:pt x="394" y="12204"/>
                    </a:lnTo>
                    <a:lnTo>
                      <a:pt x="6216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62548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0" y="12002"/>
                    </a:lnTo>
                    <a:lnTo>
                      <a:pt x="405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5909300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1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62054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2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6156050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5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6057225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63042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34"/>
            <p:cNvSpPr/>
            <p:nvPr/>
          </p:nvSpPr>
          <p:spPr>
            <a:xfrm>
              <a:off x="4153425" y="58024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4153425" y="62980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5195225" y="5673825"/>
              <a:ext cx="641175" cy="584175"/>
            </a:xfrm>
            <a:custGeom>
              <a:avLst/>
              <a:gdLst/>
              <a:ahLst/>
              <a:cxnLst/>
              <a:rect l="l" t="t" r="r" b="b"/>
              <a:pathLst>
                <a:path w="25647" h="23367" extrusionOk="0">
                  <a:moveTo>
                    <a:pt x="12819" y="0"/>
                  </a:moveTo>
                  <a:cubicBezTo>
                    <a:pt x="9829" y="0"/>
                    <a:pt x="6840" y="1140"/>
                    <a:pt x="4560" y="3421"/>
                  </a:cubicBezTo>
                  <a:cubicBezTo>
                    <a:pt x="0" y="7981"/>
                    <a:pt x="0" y="15386"/>
                    <a:pt x="4560" y="19946"/>
                  </a:cubicBezTo>
                  <a:cubicBezTo>
                    <a:pt x="6840" y="22226"/>
                    <a:pt x="9829" y="23366"/>
                    <a:pt x="12819" y="23366"/>
                  </a:cubicBezTo>
                  <a:cubicBezTo>
                    <a:pt x="15809" y="23366"/>
                    <a:pt x="18800" y="22226"/>
                    <a:pt x="21086" y="19946"/>
                  </a:cubicBezTo>
                  <a:cubicBezTo>
                    <a:pt x="25646" y="15386"/>
                    <a:pt x="25646" y="7981"/>
                    <a:pt x="21086" y="3421"/>
                  </a:cubicBezTo>
                  <a:cubicBezTo>
                    <a:pt x="18800" y="1140"/>
                    <a:pt x="15809" y="0"/>
                    <a:pt x="1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5244025" y="5693850"/>
              <a:ext cx="543850" cy="543825"/>
            </a:xfrm>
            <a:custGeom>
              <a:avLst/>
              <a:gdLst/>
              <a:ahLst/>
              <a:cxnLst/>
              <a:rect l="l" t="t" r="r" b="b"/>
              <a:pathLst>
                <a:path w="21754" h="21753" extrusionOk="0">
                  <a:moveTo>
                    <a:pt x="10871" y="441"/>
                  </a:moveTo>
                  <a:cubicBezTo>
                    <a:pt x="16622" y="441"/>
                    <a:pt x="21301" y="5120"/>
                    <a:pt x="21301" y="10882"/>
                  </a:cubicBezTo>
                  <a:cubicBezTo>
                    <a:pt x="21301" y="16633"/>
                    <a:pt x="16622" y="21312"/>
                    <a:pt x="10871" y="21312"/>
                  </a:cubicBezTo>
                  <a:cubicBezTo>
                    <a:pt x="5121" y="21312"/>
                    <a:pt x="441" y="16633"/>
                    <a:pt x="441" y="10882"/>
                  </a:cubicBezTo>
                  <a:cubicBezTo>
                    <a:pt x="441" y="5120"/>
                    <a:pt x="5121" y="441"/>
                    <a:pt x="10871" y="441"/>
                  </a:cubicBezTo>
                  <a:close/>
                  <a:moveTo>
                    <a:pt x="10871" y="0"/>
                  </a:moveTo>
                  <a:cubicBezTo>
                    <a:pt x="4871" y="0"/>
                    <a:pt x="1" y="4882"/>
                    <a:pt x="1" y="10882"/>
                  </a:cubicBezTo>
                  <a:cubicBezTo>
                    <a:pt x="1" y="16871"/>
                    <a:pt x="4871" y="21753"/>
                    <a:pt x="10871" y="21753"/>
                  </a:cubicBezTo>
                  <a:cubicBezTo>
                    <a:pt x="16872" y="21753"/>
                    <a:pt x="21754" y="16871"/>
                    <a:pt x="21754" y="10882"/>
                  </a:cubicBezTo>
                  <a:cubicBezTo>
                    <a:pt x="21754" y="4882"/>
                    <a:pt x="16872" y="0"/>
                    <a:pt x="10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8" name="Google Shape;1518;p34"/>
            <p:cNvGrpSpPr/>
            <p:nvPr/>
          </p:nvGrpSpPr>
          <p:grpSpPr>
            <a:xfrm>
              <a:off x="4452575" y="5739075"/>
              <a:ext cx="1506450" cy="460500"/>
              <a:chOff x="4452575" y="4229350"/>
              <a:chExt cx="1506450" cy="460500"/>
            </a:xfrm>
          </p:grpSpPr>
          <p:grpSp>
            <p:nvGrpSpPr>
              <p:cNvPr id="1519" name="Google Shape;1519;p34"/>
              <p:cNvGrpSpPr/>
              <p:nvPr/>
            </p:nvGrpSpPr>
            <p:grpSpPr>
              <a:xfrm>
                <a:off x="5288975" y="4229350"/>
                <a:ext cx="453650" cy="453375"/>
                <a:chOff x="5288975" y="4229350"/>
                <a:chExt cx="453650" cy="453375"/>
              </a:xfrm>
            </p:grpSpPr>
            <p:sp>
              <p:nvSpPr>
                <p:cNvPr id="1520" name="Google Shape;1520;p34"/>
                <p:cNvSpPr/>
                <p:nvPr/>
              </p:nvSpPr>
              <p:spPr>
                <a:xfrm>
                  <a:off x="5288975" y="4229350"/>
                  <a:ext cx="453650" cy="4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6" h="18135" extrusionOk="0">
                      <a:moveTo>
                        <a:pt x="9073" y="441"/>
                      </a:moveTo>
                      <a:cubicBezTo>
                        <a:pt x="13824" y="441"/>
                        <a:pt x="17693" y="4311"/>
                        <a:pt x="17693" y="9062"/>
                      </a:cubicBezTo>
                      <a:cubicBezTo>
                        <a:pt x="17693" y="13824"/>
                        <a:pt x="13824" y="17694"/>
                        <a:pt x="9073" y="17694"/>
                      </a:cubicBezTo>
                      <a:cubicBezTo>
                        <a:pt x="4323" y="17694"/>
                        <a:pt x="453" y="13824"/>
                        <a:pt x="453" y="9062"/>
                      </a:cubicBezTo>
                      <a:cubicBezTo>
                        <a:pt x="453" y="4311"/>
                        <a:pt x="4323" y="441"/>
                        <a:pt x="9073" y="441"/>
                      </a:cubicBezTo>
                      <a:close/>
                      <a:moveTo>
                        <a:pt x="9073" y="1"/>
                      </a:moveTo>
                      <a:cubicBezTo>
                        <a:pt x="4073" y="1"/>
                        <a:pt x="1" y="4073"/>
                        <a:pt x="1" y="9073"/>
                      </a:cubicBezTo>
                      <a:cubicBezTo>
                        <a:pt x="1" y="14062"/>
                        <a:pt x="4073" y="18134"/>
                        <a:pt x="9073" y="18134"/>
                      </a:cubicBezTo>
                      <a:cubicBezTo>
                        <a:pt x="14074" y="18134"/>
                        <a:pt x="18146" y="14074"/>
                        <a:pt x="18146" y="9073"/>
                      </a:cubicBezTo>
                      <a:cubicBezTo>
                        <a:pt x="18146" y="4073"/>
                        <a:pt x="14074" y="1"/>
                        <a:pt x="90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5356850" y="4297225"/>
                  <a:ext cx="317925" cy="3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2705" extrusionOk="0">
                      <a:moveTo>
                        <a:pt x="6358" y="441"/>
                      </a:moveTo>
                      <a:cubicBezTo>
                        <a:pt x="9621" y="441"/>
                        <a:pt x="12264" y="3096"/>
                        <a:pt x="12264" y="6347"/>
                      </a:cubicBezTo>
                      <a:cubicBezTo>
                        <a:pt x="12264" y="9609"/>
                        <a:pt x="9621" y="12264"/>
                        <a:pt x="6358" y="12264"/>
                      </a:cubicBezTo>
                      <a:cubicBezTo>
                        <a:pt x="3096" y="12264"/>
                        <a:pt x="453" y="9609"/>
                        <a:pt x="453" y="6347"/>
                      </a:cubicBezTo>
                      <a:cubicBezTo>
                        <a:pt x="453" y="3096"/>
                        <a:pt x="3108" y="441"/>
                        <a:pt x="6358" y="441"/>
                      </a:cubicBezTo>
                      <a:close/>
                      <a:moveTo>
                        <a:pt x="6358" y="1"/>
                      </a:moveTo>
                      <a:cubicBezTo>
                        <a:pt x="2858" y="1"/>
                        <a:pt x="0" y="2846"/>
                        <a:pt x="0" y="6347"/>
                      </a:cubicBezTo>
                      <a:cubicBezTo>
                        <a:pt x="0" y="9859"/>
                        <a:pt x="2858" y="12704"/>
                        <a:pt x="6358" y="12704"/>
                      </a:cubicBezTo>
                      <a:cubicBezTo>
                        <a:pt x="9859" y="12704"/>
                        <a:pt x="12716" y="9859"/>
                        <a:pt x="12716" y="6347"/>
                      </a:cubicBezTo>
                      <a:cubicBezTo>
                        <a:pt x="12716" y="2846"/>
                        <a:pt x="9859" y="1"/>
                        <a:pt x="6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5296725" y="4236800"/>
                  <a:ext cx="438175" cy="4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7" h="17539" extrusionOk="0">
                      <a:moveTo>
                        <a:pt x="8763" y="1"/>
                      </a:moveTo>
                      <a:cubicBezTo>
                        <a:pt x="8597" y="1"/>
                        <a:pt x="8430" y="12"/>
                        <a:pt x="8263" y="24"/>
                      </a:cubicBezTo>
                      <a:lnTo>
                        <a:pt x="8406" y="2548"/>
                      </a:lnTo>
                      <a:cubicBezTo>
                        <a:pt x="8525" y="2537"/>
                        <a:pt x="8644" y="2537"/>
                        <a:pt x="8763" y="2537"/>
                      </a:cubicBezTo>
                      <a:lnTo>
                        <a:pt x="8787" y="2537"/>
                      </a:lnTo>
                      <a:lnTo>
                        <a:pt x="8787" y="1"/>
                      </a:lnTo>
                      <a:close/>
                      <a:moveTo>
                        <a:pt x="10549" y="179"/>
                      </a:moveTo>
                      <a:lnTo>
                        <a:pt x="10037" y="2668"/>
                      </a:lnTo>
                      <a:cubicBezTo>
                        <a:pt x="10156" y="2691"/>
                        <a:pt x="10275" y="2715"/>
                        <a:pt x="10394" y="2751"/>
                      </a:cubicBezTo>
                      <a:lnTo>
                        <a:pt x="11061" y="310"/>
                      </a:lnTo>
                      <a:cubicBezTo>
                        <a:pt x="10894" y="262"/>
                        <a:pt x="10716" y="215"/>
                        <a:pt x="10549" y="179"/>
                      </a:cubicBezTo>
                      <a:close/>
                      <a:moveTo>
                        <a:pt x="6525" y="298"/>
                      </a:moveTo>
                      <a:cubicBezTo>
                        <a:pt x="6358" y="334"/>
                        <a:pt x="6180" y="393"/>
                        <a:pt x="6013" y="441"/>
                      </a:cubicBezTo>
                      <a:lnTo>
                        <a:pt x="6811" y="2846"/>
                      </a:lnTo>
                      <a:cubicBezTo>
                        <a:pt x="6930" y="2810"/>
                        <a:pt x="7049" y="2775"/>
                        <a:pt x="7168" y="2739"/>
                      </a:cubicBezTo>
                      <a:lnTo>
                        <a:pt x="6525" y="298"/>
                      </a:lnTo>
                      <a:close/>
                      <a:moveTo>
                        <a:pt x="12704" y="941"/>
                      </a:moveTo>
                      <a:lnTo>
                        <a:pt x="11561" y="3191"/>
                      </a:lnTo>
                      <a:cubicBezTo>
                        <a:pt x="11680" y="3251"/>
                        <a:pt x="11787" y="3310"/>
                        <a:pt x="11895" y="3382"/>
                      </a:cubicBezTo>
                      <a:lnTo>
                        <a:pt x="13169" y="1191"/>
                      </a:lnTo>
                      <a:cubicBezTo>
                        <a:pt x="13026" y="1108"/>
                        <a:pt x="12859" y="1013"/>
                        <a:pt x="12704" y="941"/>
                      </a:cubicBezTo>
                      <a:close/>
                      <a:moveTo>
                        <a:pt x="4406" y="1167"/>
                      </a:moveTo>
                      <a:cubicBezTo>
                        <a:pt x="4263" y="1251"/>
                        <a:pt x="4108" y="1346"/>
                        <a:pt x="3953" y="1441"/>
                      </a:cubicBezTo>
                      <a:lnTo>
                        <a:pt x="5346" y="3561"/>
                      </a:lnTo>
                      <a:cubicBezTo>
                        <a:pt x="5453" y="3489"/>
                        <a:pt x="5560" y="3418"/>
                        <a:pt x="5668" y="3358"/>
                      </a:cubicBezTo>
                      <a:lnTo>
                        <a:pt x="4406" y="1167"/>
                      </a:lnTo>
                      <a:close/>
                      <a:moveTo>
                        <a:pt x="14597" y="2227"/>
                      </a:moveTo>
                      <a:lnTo>
                        <a:pt x="12919" y="4108"/>
                      </a:lnTo>
                      <a:cubicBezTo>
                        <a:pt x="13002" y="4192"/>
                        <a:pt x="13097" y="4287"/>
                        <a:pt x="13192" y="4370"/>
                      </a:cubicBezTo>
                      <a:lnTo>
                        <a:pt x="14978" y="2584"/>
                      </a:lnTo>
                      <a:cubicBezTo>
                        <a:pt x="14859" y="2465"/>
                        <a:pt x="14728" y="2346"/>
                        <a:pt x="14597" y="2227"/>
                      </a:cubicBezTo>
                      <a:close/>
                      <a:moveTo>
                        <a:pt x="2596" y="2548"/>
                      </a:moveTo>
                      <a:cubicBezTo>
                        <a:pt x="2465" y="2668"/>
                        <a:pt x="2346" y="2799"/>
                        <a:pt x="2227" y="2929"/>
                      </a:cubicBezTo>
                      <a:lnTo>
                        <a:pt x="4108" y="4620"/>
                      </a:lnTo>
                      <a:cubicBezTo>
                        <a:pt x="4191" y="4525"/>
                        <a:pt x="4287" y="4430"/>
                        <a:pt x="4370" y="4346"/>
                      </a:cubicBezTo>
                      <a:lnTo>
                        <a:pt x="2596" y="2548"/>
                      </a:lnTo>
                      <a:close/>
                      <a:moveTo>
                        <a:pt x="16086" y="3953"/>
                      </a:moveTo>
                      <a:lnTo>
                        <a:pt x="13978" y="5346"/>
                      </a:lnTo>
                      <a:cubicBezTo>
                        <a:pt x="14050" y="5454"/>
                        <a:pt x="14109" y="5561"/>
                        <a:pt x="14181" y="5668"/>
                      </a:cubicBezTo>
                      <a:lnTo>
                        <a:pt x="16371" y="4406"/>
                      </a:lnTo>
                      <a:cubicBezTo>
                        <a:pt x="16276" y="4251"/>
                        <a:pt x="16193" y="4108"/>
                        <a:pt x="16086" y="3953"/>
                      </a:cubicBezTo>
                      <a:close/>
                      <a:moveTo>
                        <a:pt x="1191" y="4358"/>
                      </a:moveTo>
                      <a:cubicBezTo>
                        <a:pt x="1108" y="4501"/>
                        <a:pt x="1012" y="4668"/>
                        <a:pt x="941" y="4823"/>
                      </a:cubicBezTo>
                      <a:lnTo>
                        <a:pt x="3191" y="5966"/>
                      </a:lnTo>
                      <a:cubicBezTo>
                        <a:pt x="3251" y="5847"/>
                        <a:pt x="3310" y="5739"/>
                        <a:pt x="3382" y="5632"/>
                      </a:cubicBezTo>
                      <a:lnTo>
                        <a:pt x="1191" y="4358"/>
                      </a:lnTo>
                      <a:close/>
                      <a:moveTo>
                        <a:pt x="17086" y="6013"/>
                      </a:moveTo>
                      <a:lnTo>
                        <a:pt x="14693" y="6811"/>
                      </a:lnTo>
                      <a:cubicBezTo>
                        <a:pt x="14728" y="6930"/>
                        <a:pt x="14764" y="7049"/>
                        <a:pt x="14800" y="7168"/>
                      </a:cubicBezTo>
                      <a:lnTo>
                        <a:pt x="17241" y="6525"/>
                      </a:lnTo>
                      <a:cubicBezTo>
                        <a:pt x="17193" y="6347"/>
                        <a:pt x="17145" y="6180"/>
                        <a:pt x="17086" y="6013"/>
                      </a:cubicBezTo>
                      <a:close/>
                      <a:moveTo>
                        <a:pt x="310" y="6466"/>
                      </a:moveTo>
                      <a:cubicBezTo>
                        <a:pt x="262" y="6632"/>
                        <a:pt x="215" y="6811"/>
                        <a:pt x="179" y="6978"/>
                      </a:cubicBezTo>
                      <a:lnTo>
                        <a:pt x="2655" y="7501"/>
                      </a:lnTo>
                      <a:cubicBezTo>
                        <a:pt x="2691" y="7370"/>
                        <a:pt x="2715" y="7251"/>
                        <a:pt x="2751" y="7132"/>
                      </a:cubicBezTo>
                      <a:lnTo>
                        <a:pt x="310" y="6466"/>
                      </a:lnTo>
                      <a:close/>
                      <a:moveTo>
                        <a:pt x="17514" y="8263"/>
                      </a:moveTo>
                      <a:lnTo>
                        <a:pt x="14990" y="8406"/>
                      </a:lnTo>
                      <a:cubicBezTo>
                        <a:pt x="15002" y="8525"/>
                        <a:pt x="15002" y="8644"/>
                        <a:pt x="15002" y="8775"/>
                      </a:cubicBezTo>
                      <a:lnTo>
                        <a:pt x="15002" y="8787"/>
                      </a:lnTo>
                      <a:lnTo>
                        <a:pt x="17526" y="8787"/>
                      </a:lnTo>
                      <a:lnTo>
                        <a:pt x="17526" y="8775"/>
                      </a:lnTo>
                      <a:cubicBezTo>
                        <a:pt x="17526" y="8597"/>
                        <a:pt x="17526" y="8430"/>
                        <a:pt x="17514" y="8263"/>
                      </a:cubicBezTo>
                      <a:close/>
                      <a:moveTo>
                        <a:pt x="0" y="8740"/>
                      </a:moveTo>
                      <a:lnTo>
                        <a:pt x="0" y="8775"/>
                      </a:lnTo>
                      <a:cubicBezTo>
                        <a:pt x="0" y="8942"/>
                        <a:pt x="0" y="9121"/>
                        <a:pt x="12" y="9299"/>
                      </a:cubicBezTo>
                      <a:lnTo>
                        <a:pt x="2548" y="9145"/>
                      </a:lnTo>
                      <a:cubicBezTo>
                        <a:pt x="2536" y="9025"/>
                        <a:pt x="2536" y="8894"/>
                        <a:pt x="2536" y="8775"/>
                      </a:cubicBezTo>
                      <a:lnTo>
                        <a:pt x="2536" y="8740"/>
                      </a:lnTo>
                      <a:close/>
                      <a:moveTo>
                        <a:pt x="14871" y="10037"/>
                      </a:moveTo>
                      <a:cubicBezTo>
                        <a:pt x="14847" y="10157"/>
                        <a:pt x="14824" y="10276"/>
                        <a:pt x="14788" y="10395"/>
                      </a:cubicBezTo>
                      <a:lnTo>
                        <a:pt x="17229" y="11061"/>
                      </a:lnTo>
                      <a:cubicBezTo>
                        <a:pt x="17276" y="10883"/>
                        <a:pt x="17312" y="10716"/>
                        <a:pt x="17348" y="10538"/>
                      </a:cubicBezTo>
                      <a:lnTo>
                        <a:pt x="14871" y="10037"/>
                      </a:lnTo>
                      <a:close/>
                      <a:moveTo>
                        <a:pt x="2739" y="10383"/>
                      </a:moveTo>
                      <a:lnTo>
                        <a:pt x="298" y="11038"/>
                      </a:lnTo>
                      <a:cubicBezTo>
                        <a:pt x="346" y="11204"/>
                        <a:pt x="393" y="11371"/>
                        <a:pt x="453" y="11550"/>
                      </a:cubicBezTo>
                      <a:lnTo>
                        <a:pt x="2846" y="10752"/>
                      </a:lnTo>
                      <a:cubicBezTo>
                        <a:pt x="2810" y="10621"/>
                        <a:pt x="2774" y="10502"/>
                        <a:pt x="2739" y="10383"/>
                      </a:cubicBezTo>
                      <a:close/>
                      <a:moveTo>
                        <a:pt x="14335" y="11561"/>
                      </a:moveTo>
                      <a:cubicBezTo>
                        <a:pt x="14288" y="11681"/>
                        <a:pt x="14228" y="11788"/>
                        <a:pt x="14157" y="11895"/>
                      </a:cubicBezTo>
                      <a:lnTo>
                        <a:pt x="16348" y="13169"/>
                      </a:lnTo>
                      <a:cubicBezTo>
                        <a:pt x="16443" y="13014"/>
                        <a:pt x="16526" y="12859"/>
                        <a:pt x="16598" y="12704"/>
                      </a:cubicBezTo>
                      <a:lnTo>
                        <a:pt x="14335" y="11561"/>
                      </a:lnTo>
                      <a:close/>
                      <a:moveTo>
                        <a:pt x="3358" y="11883"/>
                      </a:moveTo>
                      <a:lnTo>
                        <a:pt x="1167" y="13157"/>
                      </a:lnTo>
                      <a:cubicBezTo>
                        <a:pt x="1262" y="13300"/>
                        <a:pt x="1358" y="13455"/>
                        <a:pt x="1453" y="13597"/>
                      </a:cubicBezTo>
                      <a:lnTo>
                        <a:pt x="3560" y="12204"/>
                      </a:lnTo>
                      <a:cubicBezTo>
                        <a:pt x="3489" y="12097"/>
                        <a:pt x="3429" y="11990"/>
                        <a:pt x="3358" y="11883"/>
                      </a:cubicBezTo>
                      <a:close/>
                      <a:moveTo>
                        <a:pt x="13431" y="12919"/>
                      </a:moveTo>
                      <a:cubicBezTo>
                        <a:pt x="13347" y="13002"/>
                        <a:pt x="13252" y="13097"/>
                        <a:pt x="13169" y="13193"/>
                      </a:cubicBezTo>
                      <a:lnTo>
                        <a:pt x="14955" y="14979"/>
                      </a:lnTo>
                      <a:cubicBezTo>
                        <a:pt x="15085" y="14860"/>
                        <a:pt x="15205" y="14729"/>
                        <a:pt x="15312" y="14598"/>
                      </a:cubicBezTo>
                      <a:lnTo>
                        <a:pt x="13431" y="12919"/>
                      </a:lnTo>
                      <a:close/>
                      <a:moveTo>
                        <a:pt x="4358" y="13181"/>
                      </a:moveTo>
                      <a:lnTo>
                        <a:pt x="2560" y="14967"/>
                      </a:lnTo>
                      <a:cubicBezTo>
                        <a:pt x="2691" y="15086"/>
                        <a:pt x="2822" y="15217"/>
                        <a:pt x="2953" y="15324"/>
                      </a:cubicBezTo>
                      <a:lnTo>
                        <a:pt x="4632" y="13431"/>
                      </a:lnTo>
                      <a:cubicBezTo>
                        <a:pt x="4537" y="13347"/>
                        <a:pt x="4441" y="13264"/>
                        <a:pt x="4358" y="13181"/>
                      </a:cubicBezTo>
                      <a:close/>
                      <a:moveTo>
                        <a:pt x="12192" y="13978"/>
                      </a:moveTo>
                      <a:cubicBezTo>
                        <a:pt x="12097" y="14050"/>
                        <a:pt x="11978" y="14109"/>
                        <a:pt x="11871" y="14181"/>
                      </a:cubicBezTo>
                      <a:lnTo>
                        <a:pt x="13145" y="16372"/>
                      </a:lnTo>
                      <a:cubicBezTo>
                        <a:pt x="13288" y="16276"/>
                        <a:pt x="13442" y="16193"/>
                        <a:pt x="13585" y="16086"/>
                      </a:cubicBezTo>
                      <a:lnTo>
                        <a:pt x="12192" y="13978"/>
                      </a:lnTo>
                      <a:close/>
                      <a:moveTo>
                        <a:pt x="5644" y="14169"/>
                      </a:moveTo>
                      <a:lnTo>
                        <a:pt x="4382" y="16360"/>
                      </a:lnTo>
                      <a:cubicBezTo>
                        <a:pt x="4525" y="16443"/>
                        <a:pt x="4691" y="16526"/>
                        <a:pt x="4846" y="16610"/>
                      </a:cubicBezTo>
                      <a:lnTo>
                        <a:pt x="5977" y="14348"/>
                      </a:lnTo>
                      <a:cubicBezTo>
                        <a:pt x="5858" y="14288"/>
                        <a:pt x="5751" y="14228"/>
                        <a:pt x="5644" y="14169"/>
                      </a:cubicBezTo>
                      <a:close/>
                      <a:moveTo>
                        <a:pt x="10728" y="14693"/>
                      </a:moveTo>
                      <a:cubicBezTo>
                        <a:pt x="10609" y="14729"/>
                        <a:pt x="10490" y="14764"/>
                        <a:pt x="10371" y="14800"/>
                      </a:cubicBezTo>
                      <a:lnTo>
                        <a:pt x="11025" y="17241"/>
                      </a:lnTo>
                      <a:cubicBezTo>
                        <a:pt x="11192" y="17193"/>
                        <a:pt x="11359" y="17146"/>
                        <a:pt x="11526" y="17098"/>
                      </a:cubicBezTo>
                      <a:lnTo>
                        <a:pt x="10728" y="14693"/>
                      </a:lnTo>
                      <a:close/>
                      <a:moveTo>
                        <a:pt x="7144" y="14788"/>
                      </a:moveTo>
                      <a:lnTo>
                        <a:pt x="6489" y="17241"/>
                      </a:lnTo>
                      <a:cubicBezTo>
                        <a:pt x="6656" y="17288"/>
                        <a:pt x="6834" y="17324"/>
                        <a:pt x="7001" y="17360"/>
                      </a:cubicBezTo>
                      <a:lnTo>
                        <a:pt x="7513" y="14883"/>
                      </a:lnTo>
                      <a:cubicBezTo>
                        <a:pt x="7394" y="14860"/>
                        <a:pt x="7263" y="14824"/>
                        <a:pt x="7144" y="14788"/>
                      </a:cubicBezTo>
                      <a:close/>
                      <a:moveTo>
                        <a:pt x="9132" y="14990"/>
                      </a:moveTo>
                      <a:cubicBezTo>
                        <a:pt x="9013" y="15002"/>
                        <a:pt x="8882" y="15002"/>
                        <a:pt x="8763" y="15002"/>
                      </a:cubicBezTo>
                      <a:lnTo>
                        <a:pt x="8751" y="15002"/>
                      </a:lnTo>
                      <a:lnTo>
                        <a:pt x="8751" y="16431"/>
                      </a:lnTo>
                      <a:lnTo>
                        <a:pt x="8692" y="17538"/>
                      </a:lnTo>
                      <a:lnTo>
                        <a:pt x="8763" y="17538"/>
                      </a:lnTo>
                      <a:cubicBezTo>
                        <a:pt x="8942" y="17538"/>
                        <a:pt x="9109" y="17527"/>
                        <a:pt x="9287" y="17527"/>
                      </a:cubicBezTo>
                      <a:lnTo>
                        <a:pt x="9132" y="149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5402375" y="4342475"/>
                  <a:ext cx="227150" cy="22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6" h="9085" extrusionOk="0">
                      <a:moveTo>
                        <a:pt x="4537" y="441"/>
                      </a:moveTo>
                      <a:cubicBezTo>
                        <a:pt x="6799" y="441"/>
                        <a:pt x="8633" y="2286"/>
                        <a:pt x="8633" y="4548"/>
                      </a:cubicBezTo>
                      <a:cubicBezTo>
                        <a:pt x="8633" y="6799"/>
                        <a:pt x="6799" y="8644"/>
                        <a:pt x="4537" y="8644"/>
                      </a:cubicBezTo>
                      <a:cubicBezTo>
                        <a:pt x="2275" y="8644"/>
                        <a:pt x="442" y="6799"/>
                        <a:pt x="442" y="4548"/>
                      </a:cubicBezTo>
                      <a:cubicBezTo>
                        <a:pt x="442" y="2286"/>
                        <a:pt x="2275" y="441"/>
                        <a:pt x="4537" y="441"/>
                      </a:cubicBezTo>
                      <a:close/>
                      <a:moveTo>
                        <a:pt x="4537" y="0"/>
                      </a:moveTo>
                      <a:cubicBezTo>
                        <a:pt x="2037" y="0"/>
                        <a:pt x="1" y="2036"/>
                        <a:pt x="1" y="4548"/>
                      </a:cubicBezTo>
                      <a:cubicBezTo>
                        <a:pt x="1" y="7049"/>
                        <a:pt x="2037" y="9085"/>
                        <a:pt x="4537" y="9085"/>
                      </a:cubicBezTo>
                      <a:cubicBezTo>
                        <a:pt x="7049" y="9085"/>
                        <a:pt x="9085" y="7049"/>
                        <a:pt x="9085" y="4548"/>
                      </a:cubicBezTo>
                      <a:cubicBezTo>
                        <a:pt x="9085" y="2036"/>
                        <a:pt x="7038" y="0"/>
                        <a:pt x="4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4" name="Google Shape;1524;p34"/>
              <p:cNvGrpSpPr/>
              <p:nvPr/>
            </p:nvGrpSpPr>
            <p:grpSpPr>
              <a:xfrm>
                <a:off x="4452575" y="4340100"/>
                <a:ext cx="1506450" cy="349750"/>
                <a:chOff x="4452575" y="4340100"/>
                <a:chExt cx="1506450" cy="349750"/>
              </a:xfrm>
            </p:grpSpPr>
            <p:grpSp>
              <p:nvGrpSpPr>
                <p:cNvPr id="1525" name="Google Shape;1525;p34"/>
                <p:cNvGrpSpPr/>
                <p:nvPr/>
              </p:nvGrpSpPr>
              <p:grpSpPr>
                <a:xfrm>
                  <a:off x="5077350" y="4340150"/>
                  <a:ext cx="881675" cy="349700"/>
                  <a:chOff x="5077350" y="4340150"/>
                  <a:chExt cx="881675" cy="349700"/>
                </a:xfrm>
              </p:grpSpPr>
              <p:sp>
                <p:nvSpPr>
                  <p:cNvPr id="1526" name="Google Shape;1526;p34"/>
                  <p:cNvSpPr/>
                  <p:nvPr/>
                </p:nvSpPr>
                <p:spPr>
                  <a:xfrm>
                    <a:off x="5077350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1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20" y="2939"/>
                          <a:pt x="834" y="2713"/>
                          <a:pt x="667" y="2391"/>
                        </a:cubicBezTo>
                        <a:cubicBezTo>
                          <a:pt x="500" y="2082"/>
                          <a:pt x="465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03" y="605"/>
                        </a:cubicBezTo>
                        <a:cubicBezTo>
                          <a:pt x="1405" y="498"/>
                          <a:pt x="1620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1" y="0"/>
                          <a:pt x="1259" y="72"/>
                          <a:pt x="1000" y="212"/>
                        </a:cubicBezTo>
                        <a:cubicBezTo>
                          <a:pt x="584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70" y="3332"/>
                          <a:pt x="1322" y="3463"/>
                        </a:cubicBezTo>
                        <a:cubicBezTo>
                          <a:pt x="1501" y="3522"/>
                          <a:pt x="1667" y="3546"/>
                          <a:pt x="1834" y="3546"/>
                        </a:cubicBezTo>
                        <a:cubicBezTo>
                          <a:pt x="2132" y="3546"/>
                          <a:pt x="2417" y="3475"/>
                          <a:pt x="2667" y="3332"/>
                        </a:cubicBezTo>
                        <a:cubicBezTo>
                          <a:pt x="3537" y="2867"/>
                          <a:pt x="3858" y="1796"/>
                          <a:pt x="3394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34"/>
                  <p:cNvSpPr/>
                  <p:nvPr/>
                </p:nvSpPr>
                <p:spPr>
                  <a:xfrm>
                    <a:off x="5077350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3" y="701"/>
                          <a:pt x="3001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8" y="3073"/>
                          <a:pt x="1453" y="3035"/>
                        </a:cubicBezTo>
                        <a:cubicBezTo>
                          <a:pt x="1120" y="2928"/>
                          <a:pt x="834" y="2701"/>
                          <a:pt x="667" y="2392"/>
                        </a:cubicBezTo>
                        <a:cubicBezTo>
                          <a:pt x="500" y="2082"/>
                          <a:pt x="465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5" y="606"/>
                        </a:cubicBezTo>
                        <a:cubicBezTo>
                          <a:pt x="1405" y="499"/>
                          <a:pt x="1620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4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70" y="3332"/>
                          <a:pt x="1322" y="3463"/>
                        </a:cubicBezTo>
                        <a:cubicBezTo>
                          <a:pt x="1501" y="3511"/>
                          <a:pt x="1667" y="3535"/>
                          <a:pt x="1834" y="3535"/>
                        </a:cubicBezTo>
                        <a:cubicBezTo>
                          <a:pt x="2132" y="3535"/>
                          <a:pt x="2417" y="3463"/>
                          <a:pt x="2667" y="3332"/>
                        </a:cubicBezTo>
                        <a:cubicBezTo>
                          <a:pt x="3537" y="2868"/>
                          <a:pt x="3858" y="1797"/>
                          <a:pt x="3394" y="927"/>
                        </a:cubicBezTo>
                        <a:cubicBezTo>
                          <a:pt x="3074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34"/>
                  <p:cNvSpPr/>
                  <p:nvPr/>
                </p:nvSpPr>
                <p:spPr>
                  <a:xfrm>
                    <a:off x="5862575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0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19" y="2939"/>
                          <a:pt x="833" y="2713"/>
                          <a:pt x="667" y="2391"/>
                        </a:cubicBezTo>
                        <a:cubicBezTo>
                          <a:pt x="500" y="2082"/>
                          <a:pt x="464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14" y="605"/>
                        </a:cubicBezTo>
                        <a:cubicBezTo>
                          <a:pt x="1405" y="498"/>
                          <a:pt x="1619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0" y="0"/>
                          <a:pt x="1259" y="72"/>
                          <a:pt x="1000" y="212"/>
                        </a:cubicBezTo>
                        <a:cubicBezTo>
                          <a:pt x="583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69" y="3332"/>
                          <a:pt x="1322" y="3463"/>
                        </a:cubicBezTo>
                        <a:cubicBezTo>
                          <a:pt x="1500" y="3522"/>
                          <a:pt x="1667" y="3546"/>
                          <a:pt x="1834" y="3546"/>
                        </a:cubicBezTo>
                        <a:cubicBezTo>
                          <a:pt x="2131" y="3546"/>
                          <a:pt x="2417" y="3475"/>
                          <a:pt x="2679" y="3332"/>
                        </a:cubicBezTo>
                        <a:cubicBezTo>
                          <a:pt x="3536" y="2867"/>
                          <a:pt x="3858" y="1796"/>
                          <a:pt x="3393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34"/>
                  <p:cNvSpPr/>
                  <p:nvPr/>
                </p:nvSpPr>
                <p:spPr>
                  <a:xfrm>
                    <a:off x="5862575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2" y="701"/>
                          <a:pt x="3000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7" y="3073"/>
                          <a:pt x="1453" y="3035"/>
                        </a:cubicBezTo>
                        <a:cubicBezTo>
                          <a:pt x="1119" y="2928"/>
                          <a:pt x="833" y="2701"/>
                          <a:pt x="667" y="2392"/>
                        </a:cubicBezTo>
                        <a:cubicBezTo>
                          <a:pt x="500" y="2082"/>
                          <a:pt x="464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4" y="606"/>
                        </a:cubicBezTo>
                        <a:cubicBezTo>
                          <a:pt x="1405" y="499"/>
                          <a:pt x="1619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3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69" y="3332"/>
                          <a:pt x="1322" y="3463"/>
                        </a:cubicBezTo>
                        <a:cubicBezTo>
                          <a:pt x="1500" y="3511"/>
                          <a:pt x="1667" y="3535"/>
                          <a:pt x="1834" y="3535"/>
                        </a:cubicBezTo>
                        <a:cubicBezTo>
                          <a:pt x="2131" y="3535"/>
                          <a:pt x="2417" y="3463"/>
                          <a:pt x="2679" y="3332"/>
                        </a:cubicBezTo>
                        <a:cubicBezTo>
                          <a:pt x="3536" y="2868"/>
                          <a:pt x="3858" y="1797"/>
                          <a:pt x="3393" y="927"/>
                        </a:cubicBezTo>
                        <a:cubicBezTo>
                          <a:pt x="3073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30" name="Google Shape;1530;p34"/>
                <p:cNvSpPr/>
                <p:nvPr/>
              </p:nvSpPr>
              <p:spPr>
                <a:xfrm>
                  <a:off x="4452575" y="4340100"/>
                  <a:ext cx="231000" cy="34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0" h="13990" extrusionOk="0">
                      <a:moveTo>
                        <a:pt x="4620" y="452"/>
                      </a:moveTo>
                      <a:cubicBezTo>
                        <a:pt x="6918" y="452"/>
                        <a:pt x="8799" y="2322"/>
                        <a:pt x="8799" y="4620"/>
                      </a:cubicBezTo>
                      <a:lnTo>
                        <a:pt x="8799" y="9370"/>
                      </a:lnTo>
                      <a:cubicBezTo>
                        <a:pt x="8799" y="11668"/>
                        <a:pt x="6918" y="13549"/>
                        <a:pt x="4620" y="13549"/>
                      </a:cubicBezTo>
                      <a:cubicBezTo>
                        <a:pt x="2322" y="13549"/>
                        <a:pt x="441" y="11680"/>
                        <a:pt x="441" y="9370"/>
                      </a:cubicBezTo>
                      <a:lnTo>
                        <a:pt x="441" y="4620"/>
                      </a:lnTo>
                      <a:cubicBezTo>
                        <a:pt x="441" y="2322"/>
                        <a:pt x="2322" y="452"/>
                        <a:pt x="4620" y="452"/>
                      </a:cubicBezTo>
                      <a:close/>
                      <a:moveTo>
                        <a:pt x="4620" y="0"/>
                      </a:moveTo>
                      <a:cubicBezTo>
                        <a:pt x="2072" y="0"/>
                        <a:pt x="0" y="2072"/>
                        <a:pt x="0" y="4620"/>
                      </a:cubicBezTo>
                      <a:lnTo>
                        <a:pt x="0" y="9370"/>
                      </a:lnTo>
                      <a:cubicBezTo>
                        <a:pt x="0" y="11918"/>
                        <a:pt x="2072" y="13990"/>
                        <a:pt x="4620" y="13990"/>
                      </a:cubicBezTo>
                      <a:cubicBezTo>
                        <a:pt x="7168" y="13990"/>
                        <a:pt x="9239" y="11918"/>
                        <a:pt x="9239" y="9370"/>
                      </a:cubicBezTo>
                      <a:lnTo>
                        <a:pt x="9239" y="4620"/>
                      </a:lnTo>
                      <a:cubicBezTo>
                        <a:pt x="9239" y="2072"/>
                        <a:pt x="7168" y="0"/>
                        <a:pt x="46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1" name="Google Shape;1531;p34"/>
            <p:cNvGrpSpPr/>
            <p:nvPr/>
          </p:nvGrpSpPr>
          <p:grpSpPr>
            <a:xfrm>
              <a:off x="4194200" y="5855475"/>
              <a:ext cx="2151775" cy="338750"/>
              <a:chOff x="4194200" y="4345750"/>
              <a:chExt cx="2151775" cy="338750"/>
            </a:xfrm>
          </p:grpSpPr>
          <p:sp>
            <p:nvSpPr>
              <p:cNvPr id="1532" name="Google Shape;1532;p34"/>
              <p:cNvSpPr/>
              <p:nvPr/>
            </p:nvSpPr>
            <p:spPr>
              <a:xfrm>
                <a:off x="4194200" y="4345750"/>
                <a:ext cx="219700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3550" extrusionOk="0">
                    <a:moveTo>
                      <a:pt x="4394" y="0"/>
                    </a:moveTo>
                    <a:cubicBezTo>
                      <a:pt x="1965" y="0"/>
                      <a:pt x="1" y="1965"/>
                      <a:pt x="1" y="4394"/>
                    </a:cubicBezTo>
                    <a:lnTo>
                      <a:pt x="1" y="9144"/>
                    </a:lnTo>
                    <a:cubicBezTo>
                      <a:pt x="1" y="11573"/>
                      <a:pt x="1965" y="13550"/>
                      <a:pt x="4394" y="13550"/>
                    </a:cubicBezTo>
                    <a:cubicBezTo>
                      <a:pt x="6823" y="13550"/>
                      <a:pt x="8787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3" y="0"/>
                      <a:pt x="4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6126000" y="4345750"/>
                <a:ext cx="2199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13550" extrusionOk="0">
                    <a:moveTo>
                      <a:pt x="4393" y="0"/>
                    </a:moveTo>
                    <a:cubicBezTo>
                      <a:pt x="1965" y="0"/>
                      <a:pt x="0" y="1965"/>
                      <a:pt x="0" y="4394"/>
                    </a:cubicBezTo>
                    <a:lnTo>
                      <a:pt x="0" y="9144"/>
                    </a:lnTo>
                    <a:cubicBezTo>
                      <a:pt x="0" y="11573"/>
                      <a:pt x="1965" y="13550"/>
                      <a:pt x="4393" y="13550"/>
                    </a:cubicBezTo>
                    <a:cubicBezTo>
                      <a:pt x="6822" y="13550"/>
                      <a:pt x="8799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2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4" name="Google Shape;1534;p34"/>
            <p:cNvSpPr/>
            <p:nvPr/>
          </p:nvSpPr>
          <p:spPr>
            <a:xfrm>
              <a:off x="4153425" y="625372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4"/>
          <p:cNvGrpSpPr/>
          <p:nvPr/>
        </p:nvGrpSpPr>
        <p:grpSpPr>
          <a:xfrm rot="-5400000">
            <a:off x="7980171" y="3237651"/>
            <a:ext cx="1110823" cy="3082177"/>
            <a:chOff x="-1318837" y="1750050"/>
            <a:chExt cx="747425" cy="2073725"/>
          </a:xfrm>
        </p:grpSpPr>
        <p:sp>
          <p:nvSpPr>
            <p:cNvPr id="1536" name="Google Shape;1536;p34"/>
            <p:cNvSpPr/>
            <p:nvPr/>
          </p:nvSpPr>
          <p:spPr>
            <a:xfrm>
              <a:off x="-1313187" y="3152300"/>
              <a:ext cx="736125" cy="443250"/>
            </a:xfrm>
            <a:custGeom>
              <a:avLst/>
              <a:gdLst/>
              <a:ahLst/>
              <a:cxnLst/>
              <a:rect l="l" t="t" r="r" b="b"/>
              <a:pathLst>
                <a:path w="29445" h="17730" extrusionOk="0">
                  <a:moveTo>
                    <a:pt x="1" y="1"/>
                  </a:moveTo>
                  <a:lnTo>
                    <a:pt x="1" y="17729"/>
                  </a:lnTo>
                  <a:lnTo>
                    <a:pt x="29445" y="1772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-1273287" y="2680525"/>
              <a:ext cx="639975" cy="446500"/>
            </a:xfrm>
            <a:custGeom>
              <a:avLst/>
              <a:gdLst/>
              <a:ahLst/>
              <a:cxnLst/>
              <a:rect l="l" t="t" r="r" b="b"/>
              <a:pathLst>
                <a:path w="2559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441" y="17860"/>
                  </a:lnTo>
                  <a:lnTo>
                    <a:pt x="441" y="1"/>
                  </a:lnTo>
                  <a:close/>
                  <a:moveTo>
                    <a:pt x="1929" y="1"/>
                  </a:moveTo>
                  <a:lnTo>
                    <a:pt x="1929" y="17860"/>
                  </a:lnTo>
                  <a:lnTo>
                    <a:pt x="2381" y="17860"/>
                  </a:lnTo>
                  <a:lnTo>
                    <a:pt x="2381" y="1"/>
                  </a:lnTo>
                  <a:close/>
                  <a:moveTo>
                    <a:pt x="3870" y="1"/>
                  </a:moveTo>
                  <a:lnTo>
                    <a:pt x="3870" y="17860"/>
                  </a:lnTo>
                  <a:lnTo>
                    <a:pt x="4310" y="17860"/>
                  </a:lnTo>
                  <a:lnTo>
                    <a:pt x="4310" y="1"/>
                  </a:lnTo>
                  <a:close/>
                  <a:moveTo>
                    <a:pt x="5798" y="1"/>
                  </a:moveTo>
                  <a:lnTo>
                    <a:pt x="5798" y="17860"/>
                  </a:lnTo>
                  <a:lnTo>
                    <a:pt x="6251" y="17860"/>
                  </a:lnTo>
                  <a:lnTo>
                    <a:pt x="6251" y="1"/>
                  </a:lnTo>
                  <a:close/>
                  <a:moveTo>
                    <a:pt x="7739" y="1"/>
                  </a:moveTo>
                  <a:lnTo>
                    <a:pt x="7739" y="17860"/>
                  </a:lnTo>
                  <a:lnTo>
                    <a:pt x="8180" y="17860"/>
                  </a:lnTo>
                  <a:lnTo>
                    <a:pt x="8180" y="1"/>
                  </a:lnTo>
                  <a:close/>
                  <a:moveTo>
                    <a:pt x="9668" y="1"/>
                  </a:moveTo>
                  <a:lnTo>
                    <a:pt x="9668" y="17860"/>
                  </a:lnTo>
                  <a:lnTo>
                    <a:pt x="10120" y="17860"/>
                  </a:lnTo>
                  <a:lnTo>
                    <a:pt x="10120" y="1"/>
                  </a:lnTo>
                  <a:close/>
                  <a:moveTo>
                    <a:pt x="11609" y="1"/>
                  </a:moveTo>
                  <a:lnTo>
                    <a:pt x="11609" y="17860"/>
                  </a:lnTo>
                  <a:lnTo>
                    <a:pt x="12049" y="17860"/>
                  </a:lnTo>
                  <a:lnTo>
                    <a:pt x="12049" y="1"/>
                  </a:lnTo>
                  <a:close/>
                  <a:moveTo>
                    <a:pt x="13537" y="1"/>
                  </a:moveTo>
                  <a:lnTo>
                    <a:pt x="13537" y="17860"/>
                  </a:lnTo>
                  <a:lnTo>
                    <a:pt x="13990" y="17860"/>
                  </a:lnTo>
                  <a:lnTo>
                    <a:pt x="13990" y="1"/>
                  </a:lnTo>
                  <a:close/>
                  <a:moveTo>
                    <a:pt x="15478" y="1"/>
                  </a:moveTo>
                  <a:lnTo>
                    <a:pt x="15478" y="17860"/>
                  </a:lnTo>
                  <a:lnTo>
                    <a:pt x="15919" y="17860"/>
                  </a:lnTo>
                  <a:lnTo>
                    <a:pt x="15919" y="1"/>
                  </a:lnTo>
                  <a:close/>
                  <a:moveTo>
                    <a:pt x="17407" y="1"/>
                  </a:moveTo>
                  <a:lnTo>
                    <a:pt x="17407" y="17860"/>
                  </a:lnTo>
                  <a:lnTo>
                    <a:pt x="17859" y="17860"/>
                  </a:lnTo>
                  <a:lnTo>
                    <a:pt x="17859" y="1"/>
                  </a:lnTo>
                  <a:close/>
                  <a:moveTo>
                    <a:pt x="19348" y="1"/>
                  </a:moveTo>
                  <a:lnTo>
                    <a:pt x="19348" y="17860"/>
                  </a:lnTo>
                  <a:lnTo>
                    <a:pt x="19788" y="17860"/>
                  </a:lnTo>
                  <a:lnTo>
                    <a:pt x="19788" y="1"/>
                  </a:lnTo>
                  <a:close/>
                  <a:moveTo>
                    <a:pt x="21277" y="1"/>
                  </a:moveTo>
                  <a:lnTo>
                    <a:pt x="21277" y="17860"/>
                  </a:lnTo>
                  <a:lnTo>
                    <a:pt x="21729" y="17860"/>
                  </a:lnTo>
                  <a:lnTo>
                    <a:pt x="21729" y="1"/>
                  </a:lnTo>
                  <a:close/>
                  <a:moveTo>
                    <a:pt x="23217" y="1"/>
                  </a:moveTo>
                  <a:lnTo>
                    <a:pt x="23217" y="17860"/>
                  </a:lnTo>
                  <a:lnTo>
                    <a:pt x="23658" y="17860"/>
                  </a:lnTo>
                  <a:lnTo>
                    <a:pt x="23658" y="1"/>
                  </a:lnTo>
                  <a:close/>
                  <a:moveTo>
                    <a:pt x="25146" y="1"/>
                  </a:moveTo>
                  <a:lnTo>
                    <a:pt x="25146" y="17860"/>
                  </a:lnTo>
                  <a:lnTo>
                    <a:pt x="25599" y="17860"/>
                  </a:lnTo>
                  <a:lnTo>
                    <a:pt x="25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-1201262" y="1750050"/>
              <a:ext cx="512300" cy="112250"/>
            </a:xfrm>
            <a:custGeom>
              <a:avLst/>
              <a:gdLst/>
              <a:ahLst/>
              <a:cxnLst/>
              <a:rect l="l" t="t" r="r" b="b"/>
              <a:pathLst>
                <a:path w="20492" h="4490" extrusionOk="0">
                  <a:moveTo>
                    <a:pt x="0" y="1"/>
                  </a:moveTo>
                  <a:lnTo>
                    <a:pt x="0" y="4489"/>
                  </a:lnTo>
                  <a:lnTo>
                    <a:pt x="20491" y="4489"/>
                  </a:lnTo>
                  <a:lnTo>
                    <a:pt x="20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-1187287" y="1776250"/>
              <a:ext cx="487600" cy="59550"/>
            </a:xfrm>
            <a:custGeom>
              <a:avLst/>
              <a:gdLst/>
              <a:ahLst/>
              <a:cxnLst/>
              <a:rect l="l" t="t" r="r" b="b"/>
              <a:pathLst>
                <a:path w="19504" h="2382" extrusionOk="0">
                  <a:moveTo>
                    <a:pt x="1" y="0"/>
                  </a:moveTo>
                  <a:lnTo>
                    <a:pt x="1" y="2382"/>
                  </a:lnTo>
                  <a:lnTo>
                    <a:pt x="453" y="2382"/>
                  </a:lnTo>
                  <a:lnTo>
                    <a:pt x="453" y="0"/>
                  </a:lnTo>
                  <a:close/>
                  <a:moveTo>
                    <a:pt x="1192" y="0"/>
                  </a:moveTo>
                  <a:lnTo>
                    <a:pt x="1192" y="2382"/>
                  </a:lnTo>
                  <a:lnTo>
                    <a:pt x="1644" y="2382"/>
                  </a:lnTo>
                  <a:lnTo>
                    <a:pt x="1644" y="0"/>
                  </a:lnTo>
                  <a:close/>
                  <a:moveTo>
                    <a:pt x="2382" y="0"/>
                  </a:moveTo>
                  <a:lnTo>
                    <a:pt x="2382" y="2382"/>
                  </a:lnTo>
                  <a:lnTo>
                    <a:pt x="2835" y="2382"/>
                  </a:lnTo>
                  <a:lnTo>
                    <a:pt x="2835" y="0"/>
                  </a:lnTo>
                  <a:close/>
                  <a:moveTo>
                    <a:pt x="3573" y="0"/>
                  </a:moveTo>
                  <a:lnTo>
                    <a:pt x="3573" y="2382"/>
                  </a:lnTo>
                  <a:lnTo>
                    <a:pt x="4025" y="2382"/>
                  </a:lnTo>
                  <a:lnTo>
                    <a:pt x="4025" y="0"/>
                  </a:lnTo>
                  <a:close/>
                  <a:moveTo>
                    <a:pt x="4763" y="0"/>
                  </a:moveTo>
                  <a:lnTo>
                    <a:pt x="4763" y="2382"/>
                  </a:lnTo>
                  <a:lnTo>
                    <a:pt x="5216" y="2382"/>
                  </a:lnTo>
                  <a:lnTo>
                    <a:pt x="5216" y="0"/>
                  </a:lnTo>
                  <a:close/>
                  <a:moveTo>
                    <a:pt x="5954" y="0"/>
                  </a:moveTo>
                  <a:lnTo>
                    <a:pt x="5954" y="2382"/>
                  </a:lnTo>
                  <a:lnTo>
                    <a:pt x="6407" y="2382"/>
                  </a:lnTo>
                  <a:lnTo>
                    <a:pt x="6407" y="0"/>
                  </a:lnTo>
                  <a:close/>
                  <a:moveTo>
                    <a:pt x="7145" y="0"/>
                  </a:moveTo>
                  <a:lnTo>
                    <a:pt x="7145" y="2382"/>
                  </a:lnTo>
                  <a:lnTo>
                    <a:pt x="7597" y="2382"/>
                  </a:lnTo>
                  <a:lnTo>
                    <a:pt x="7597" y="0"/>
                  </a:lnTo>
                  <a:close/>
                  <a:moveTo>
                    <a:pt x="8335" y="0"/>
                  </a:moveTo>
                  <a:lnTo>
                    <a:pt x="8335" y="2382"/>
                  </a:lnTo>
                  <a:lnTo>
                    <a:pt x="8788" y="2382"/>
                  </a:lnTo>
                  <a:lnTo>
                    <a:pt x="8788" y="0"/>
                  </a:lnTo>
                  <a:close/>
                  <a:moveTo>
                    <a:pt x="9526" y="0"/>
                  </a:moveTo>
                  <a:lnTo>
                    <a:pt x="9526" y="2382"/>
                  </a:lnTo>
                  <a:lnTo>
                    <a:pt x="9978" y="2382"/>
                  </a:lnTo>
                  <a:lnTo>
                    <a:pt x="9978" y="0"/>
                  </a:lnTo>
                  <a:close/>
                  <a:moveTo>
                    <a:pt x="10717" y="0"/>
                  </a:moveTo>
                  <a:lnTo>
                    <a:pt x="10717" y="2382"/>
                  </a:lnTo>
                  <a:lnTo>
                    <a:pt x="11169" y="2382"/>
                  </a:lnTo>
                  <a:lnTo>
                    <a:pt x="11169" y="0"/>
                  </a:lnTo>
                  <a:close/>
                  <a:moveTo>
                    <a:pt x="11907" y="0"/>
                  </a:moveTo>
                  <a:lnTo>
                    <a:pt x="11907" y="2382"/>
                  </a:lnTo>
                  <a:lnTo>
                    <a:pt x="12360" y="2382"/>
                  </a:lnTo>
                  <a:lnTo>
                    <a:pt x="12360" y="0"/>
                  </a:lnTo>
                  <a:close/>
                  <a:moveTo>
                    <a:pt x="13098" y="0"/>
                  </a:moveTo>
                  <a:lnTo>
                    <a:pt x="13098" y="2382"/>
                  </a:lnTo>
                  <a:lnTo>
                    <a:pt x="13550" y="2382"/>
                  </a:lnTo>
                  <a:lnTo>
                    <a:pt x="13550" y="0"/>
                  </a:lnTo>
                  <a:close/>
                  <a:moveTo>
                    <a:pt x="14288" y="0"/>
                  </a:moveTo>
                  <a:lnTo>
                    <a:pt x="14288" y="2382"/>
                  </a:lnTo>
                  <a:lnTo>
                    <a:pt x="14741" y="2382"/>
                  </a:lnTo>
                  <a:lnTo>
                    <a:pt x="14741" y="0"/>
                  </a:lnTo>
                  <a:close/>
                  <a:moveTo>
                    <a:pt x="15479" y="0"/>
                  </a:moveTo>
                  <a:lnTo>
                    <a:pt x="15479" y="2382"/>
                  </a:lnTo>
                  <a:lnTo>
                    <a:pt x="15932" y="2382"/>
                  </a:lnTo>
                  <a:lnTo>
                    <a:pt x="15932" y="0"/>
                  </a:lnTo>
                  <a:close/>
                  <a:moveTo>
                    <a:pt x="16670" y="0"/>
                  </a:moveTo>
                  <a:lnTo>
                    <a:pt x="16670" y="2382"/>
                  </a:lnTo>
                  <a:lnTo>
                    <a:pt x="17122" y="2382"/>
                  </a:lnTo>
                  <a:lnTo>
                    <a:pt x="17122" y="0"/>
                  </a:lnTo>
                  <a:close/>
                  <a:moveTo>
                    <a:pt x="17860" y="0"/>
                  </a:moveTo>
                  <a:lnTo>
                    <a:pt x="17860" y="2382"/>
                  </a:lnTo>
                  <a:lnTo>
                    <a:pt x="18313" y="2382"/>
                  </a:lnTo>
                  <a:lnTo>
                    <a:pt x="18313" y="0"/>
                  </a:lnTo>
                  <a:close/>
                  <a:moveTo>
                    <a:pt x="19051" y="0"/>
                  </a:moveTo>
                  <a:lnTo>
                    <a:pt x="19051" y="2382"/>
                  </a:lnTo>
                  <a:lnTo>
                    <a:pt x="19503" y="2382"/>
                  </a:lnTo>
                  <a:lnTo>
                    <a:pt x="19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-1048862" y="2482300"/>
              <a:ext cx="207200" cy="95275"/>
            </a:xfrm>
            <a:custGeom>
              <a:avLst/>
              <a:gdLst/>
              <a:ahLst/>
              <a:cxnLst/>
              <a:rect l="l" t="t" r="r" b="b"/>
              <a:pathLst>
                <a:path w="8288" h="3811" extrusionOk="0">
                  <a:moveTo>
                    <a:pt x="1905" y="0"/>
                  </a:moveTo>
                  <a:cubicBezTo>
                    <a:pt x="858" y="0"/>
                    <a:pt x="0" y="857"/>
                    <a:pt x="0" y="1905"/>
                  </a:cubicBezTo>
                  <a:cubicBezTo>
                    <a:pt x="0" y="2953"/>
                    <a:pt x="858" y="3810"/>
                    <a:pt x="1905" y="3810"/>
                  </a:cubicBezTo>
                  <a:lnTo>
                    <a:pt x="6394" y="3810"/>
                  </a:lnTo>
                  <a:cubicBezTo>
                    <a:pt x="7442" y="3810"/>
                    <a:pt x="8287" y="2953"/>
                    <a:pt x="8287" y="1905"/>
                  </a:cubicBezTo>
                  <a:cubicBezTo>
                    <a:pt x="8287" y="857"/>
                    <a:pt x="7442" y="0"/>
                    <a:pt x="6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-1054212" y="2340300"/>
              <a:ext cx="408100" cy="106300"/>
            </a:xfrm>
            <a:custGeom>
              <a:avLst/>
              <a:gdLst/>
              <a:ahLst/>
              <a:cxnLst/>
              <a:rect l="l" t="t" r="r" b="b"/>
              <a:pathLst>
                <a:path w="16324" h="4252" extrusionOk="0">
                  <a:moveTo>
                    <a:pt x="14192" y="441"/>
                  </a:moveTo>
                  <a:cubicBezTo>
                    <a:pt x="15121" y="441"/>
                    <a:pt x="15871" y="1191"/>
                    <a:pt x="15871" y="2120"/>
                  </a:cubicBezTo>
                  <a:cubicBezTo>
                    <a:pt x="15871" y="3049"/>
                    <a:pt x="15121" y="3799"/>
                    <a:pt x="14192" y="3799"/>
                  </a:cubicBezTo>
                  <a:lnTo>
                    <a:pt x="2119" y="3799"/>
                  </a:lnTo>
                  <a:cubicBezTo>
                    <a:pt x="1191" y="3799"/>
                    <a:pt x="441" y="3049"/>
                    <a:pt x="441" y="2120"/>
                  </a:cubicBezTo>
                  <a:cubicBezTo>
                    <a:pt x="441" y="1191"/>
                    <a:pt x="1191" y="441"/>
                    <a:pt x="2119" y="441"/>
                  </a:cubicBezTo>
                  <a:close/>
                  <a:moveTo>
                    <a:pt x="2119" y="1"/>
                  </a:moveTo>
                  <a:cubicBezTo>
                    <a:pt x="953" y="1"/>
                    <a:pt x="0" y="953"/>
                    <a:pt x="0" y="2120"/>
                  </a:cubicBezTo>
                  <a:cubicBezTo>
                    <a:pt x="0" y="3299"/>
                    <a:pt x="953" y="4251"/>
                    <a:pt x="2119" y="4251"/>
                  </a:cubicBezTo>
                  <a:lnTo>
                    <a:pt x="14192" y="4251"/>
                  </a:lnTo>
                  <a:cubicBezTo>
                    <a:pt x="15371" y="4251"/>
                    <a:pt x="16324" y="3287"/>
                    <a:pt x="16324" y="2120"/>
                  </a:cubicBezTo>
                  <a:cubicBezTo>
                    <a:pt x="16324" y="953"/>
                    <a:pt x="15371" y="1"/>
                    <a:pt x="14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-750312" y="2345725"/>
              <a:ext cx="101825" cy="95150"/>
            </a:xfrm>
            <a:custGeom>
              <a:avLst/>
              <a:gdLst/>
              <a:ahLst/>
              <a:cxnLst/>
              <a:rect l="l" t="t" r="r" b="b"/>
              <a:pathLst>
                <a:path w="4073" h="3806" extrusionOk="0">
                  <a:moveTo>
                    <a:pt x="2039" y="1"/>
                  </a:moveTo>
                  <a:cubicBezTo>
                    <a:pt x="1114" y="1"/>
                    <a:pt x="296" y="676"/>
                    <a:pt x="155" y="1617"/>
                  </a:cubicBezTo>
                  <a:cubicBezTo>
                    <a:pt x="0" y="2653"/>
                    <a:pt x="715" y="3629"/>
                    <a:pt x="1751" y="3784"/>
                  </a:cubicBezTo>
                  <a:cubicBezTo>
                    <a:pt x="1846" y="3798"/>
                    <a:pt x="1940" y="3805"/>
                    <a:pt x="2033" y="3805"/>
                  </a:cubicBezTo>
                  <a:cubicBezTo>
                    <a:pt x="2959" y="3805"/>
                    <a:pt x="3777" y="3130"/>
                    <a:pt x="3918" y="2189"/>
                  </a:cubicBezTo>
                  <a:cubicBezTo>
                    <a:pt x="4072" y="1153"/>
                    <a:pt x="3358" y="177"/>
                    <a:pt x="2322" y="22"/>
                  </a:cubicBezTo>
                  <a:cubicBezTo>
                    <a:pt x="2227" y="8"/>
                    <a:pt x="2133" y="1"/>
                    <a:pt x="2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-1276862" y="3591650"/>
              <a:ext cx="663500" cy="196175"/>
            </a:xfrm>
            <a:custGeom>
              <a:avLst/>
              <a:gdLst/>
              <a:ahLst/>
              <a:cxnLst/>
              <a:rect l="l" t="t" r="r" b="b"/>
              <a:pathLst>
                <a:path w="26540" h="7847" extrusionOk="0">
                  <a:moveTo>
                    <a:pt x="0" y="1"/>
                  </a:moveTo>
                  <a:lnTo>
                    <a:pt x="0" y="7847"/>
                  </a:lnTo>
                  <a:lnTo>
                    <a:pt x="26539" y="7847"/>
                  </a:lnTo>
                  <a:lnTo>
                    <a:pt x="2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-1276862" y="3787800"/>
              <a:ext cx="663500" cy="35975"/>
            </a:xfrm>
            <a:custGeom>
              <a:avLst/>
              <a:gdLst/>
              <a:ahLst/>
              <a:cxnLst/>
              <a:rect l="l" t="t" r="r" b="b"/>
              <a:pathLst>
                <a:path w="26540" h="1439" extrusionOk="0">
                  <a:moveTo>
                    <a:pt x="0" y="1"/>
                  </a:moveTo>
                  <a:cubicBezTo>
                    <a:pt x="4370" y="959"/>
                    <a:pt x="8820" y="1438"/>
                    <a:pt x="13270" y="1438"/>
                  </a:cubicBezTo>
                  <a:cubicBezTo>
                    <a:pt x="17720" y="1438"/>
                    <a:pt x="22170" y="959"/>
                    <a:pt x="26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4"/>
            <p:cNvGrpSpPr/>
            <p:nvPr/>
          </p:nvGrpSpPr>
          <p:grpSpPr>
            <a:xfrm>
              <a:off x="-1318837" y="1856625"/>
              <a:ext cx="747425" cy="1740700"/>
              <a:chOff x="1918025" y="2285975"/>
              <a:chExt cx="747425" cy="1740700"/>
            </a:xfrm>
          </p:grpSpPr>
          <p:sp>
            <p:nvSpPr>
              <p:cNvPr id="1546" name="Google Shape;1546;p34"/>
              <p:cNvSpPr/>
              <p:nvPr/>
            </p:nvSpPr>
            <p:spPr>
              <a:xfrm>
                <a:off x="1988575" y="2285975"/>
                <a:ext cx="6063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2691" extrusionOk="0">
                    <a:moveTo>
                      <a:pt x="23801" y="441"/>
                    </a:moveTo>
                    <a:lnTo>
                      <a:pt x="23801" y="2239"/>
                    </a:lnTo>
                    <a:lnTo>
                      <a:pt x="453" y="2239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2465"/>
                    </a:lnTo>
                    <a:lnTo>
                      <a:pt x="226" y="2691"/>
                    </a:lnTo>
                    <a:lnTo>
                      <a:pt x="24027" y="2691"/>
                    </a:lnTo>
                    <a:lnTo>
                      <a:pt x="24253" y="2465"/>
                    </a:lnTo>
                    <a:lnTo>
                      <a:pt x="24253" y="226"/>
                    </a:lnTo>
                    <a:lnTo>
                      <a:pt x="240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1955225" y="2341925"/>
                <a:ext cx="673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2692" extrusionOk="0">
                    <a:moveTo>
                      <a:pt x="25230" y="453"/>
                    </a:moveTo>
                    <a:lnTo>
                      <a:pt x="26325" y="2251"/>
                    </a:lnTo>
                    <a:lnTo>
                      <a:pt x="596" y="2251"/>
                    </a:lnTo>
                    <a:lnTo>
                      <a:pt x="1691" y="453"/>
                    </a:lnTo>
                    <a:close/>
                    <a:moveTo>
                      <a:pt x="1560" y="1"/>
                    </a:moveTo>
                    <a:lnTo>
                      <a:pt x="1370" y="108"/>
                    </a:lnTo>
                    <a:lnTo>
                      <a:pt x="1" y="2358"/>
                    </a:lnTo>
                    <a:lnTo>
                      <a:pt x="191" y="2691"/>
                    </a:lnTo>
                    <a:lnTo>
                      <a:pt x="26730" y="2691"/>
                    </a:lnTo>
                    <a:lnTo>
                      <a:pt x="26921" y="2358"/>
                    </a:lnTo>
                    <a:lnTo>
                      <a:pt x="25552" y="108"/>
                    </a:lnTo>
                    <a:lnTo>
                      <a:pt x="25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1954625" y="2398175"/>
                <a:ext cx="674225" cy="2706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0824" extrusionOk="0">
                    <a:moveTo>
                      <a:pt x="26528" y="441"/>
                    </a:moveTo>
                    <a:lnTo>
                      <a:pt x="26528" y="10371"/>
                    </a:lnTo>
                    <a:lnTo>
                      <a:pt x="441" y="10371"/>
                    </a:lnTo>
                    <a:lnTo>
                      <a:pt x="441" y="441"/>
                    </a:lnTo>
                    <a:close/>
                    <a:moveTo>
                      <a:pt x="215" y="1"/>
                    </a:moveTo>
                    <a:lnTo>
                      <a:pt x="1" y="215"/>
                    </a:lnTo>
                    <a:lnTo>
                      <a:pt x="1" y="10597"/>
                    </a:lnTo>
                    <a:lnTo>
                      <a:pt x="215" y="10824"/>
                    </a:lnTo>
                    <a:lnTo>
                      <a:pt x="26754" y="10824"/>
                    </a:lnTo>
                    <a:lnTo>
                      <a:pt x="26969" y="10597"/>
                    </a:lnTo>
                    <a:lnTo>
                      <a:pt x="26969" y="215"/>
                    </a:ln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954625" y="2657450"/>
                <a:ext cx="674225" cy="4036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6145" extrusionOk="0">
                    <a:moveTo>
                      <a:pt x="26528" y="453"/>
                    </a:moveTo>
                    <a:lnTo>
                      <a:pt x="26528" y="15704"/>
                    </a:lnTo>
                    <a:lnTo>
                      <a:pt x="441" y="15704"/>
                    </a:lnTo>
                    <a:lnTo>
                      <a:pt x="441" y="453"/>
                    </a:lnTo>
                    <a:close/>
                    <a:moveTo>
                      <a:pt x="215" y="0"/>
                    </a:moveTo>
                    <a:lnTo>
                      <a:pt x="1" y="226"/>
                    </a:lnTo>
                    <a:lnTo>
                      <a:pt x="1" y="15931"/>
                    </a:lnTo>
                    <a:lnTo>
                      <a:pt x="215" y="16145"/>
                    </a:lnTo>
                    <a:lnTo>
                      <a:pt x="26754" y="16145"/>
                    </a:lnTo>
                    <a:lnTo>
                      <a:pt x="26969" y="15931"/>
                    </a:lnTo>
                    <a:lnTo>
                      <a:pt x="26969" y="226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918025" y="3050050"/>
                <a:ext cx="747425" cy="976625"/>
              </a:xfrm>
              <a:custGeom>
                <a:avLst/>
                <a:gdLst/>
                <a:ahLst/>
                <a:cxnLst/>
                <a:rect l="l" t="t" r="r" b="b"/>
                <a:pathLst>
                  <a:path w="29897" h="39065" extrusionOk="0">
                    <a:moveTo>
                      <a:pt x="29456" y="441"/>
                    </a:moveTo>
                    <a:lnTo>
                      <a:pt x="29456" y="38612"/>
                    </a:lnTo>
                    <a:lnTo>
                      <a:pt x="441" y="38612"/>
                    </a:lnTo>
                    <a:lnTo>
                      <a:pt x="441" y="441"/>
                    </a:lnTo>
                    <a:close/>
                    <a:moveTo>
                      <a:pt x="227" y="0"/>
                    </a:moveTo>
                    <a:lnTo>
                      <a:pt x="0" y="227"/>
                    </a:lnTo>
                    <a:lnTo>
                      <a:pt x="0" y="38839"/>
                    </a:lnTo>
                    <a:lnTo>
                      <a:pt x="227" y="39065"/>
                    </a:lnTo>
                    <a:lnTo>
                      <a:pt x="29671" y="39065"/>
                    </a:lnTo>
                    <a:lnTo>
                      <a:pt x="29897" y="38839"/>
                    </a:lnTo>
                    <a:lnTo>
                      <a:pt x="29897" y="227"/>
                    </a:lnTo>
                    <a:lnTo>
                      <a:pt x="29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954625" y="2703875"/>
                <a:ext cx="674225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4288" extrusionOk="0">
                    <a:moveTo>
                      <a:pt x="26528" y="441"/>
                    </a:moveTo>
                    <a:lnTo>
                      <a:pt x="26528" y="13847"/>
                    </a:lnTo>
                    <a:lnTo>
                      <a:pt x="441" y="13847"/>
                    </a:lnTo>
                    <a:lnTo>
                      <a:pt x="441" y="441"/>
                    </a:lnTo>
                    <a:close/>
                    <a:moveTo>
                      <a:pt x="215" y="0"/>
                    </a:moveTo>
                    <a:lnTo>
                      <a:pt x="1" y="227"/>
                    </a:lnTo>
                    <a:lnTo>
                      <a:pt x="1" y="14074"/>
                    </a:lnTo>
                    <a:lnTo>
                      <a:pt x="215" y="14288"/>
                    </a:lnTo>
                    <a:lnTo>
                      <a:pt x="26754" y="14288"/>
                    </a:lnTo>
                    <a:lnTo>
                      <a:pt x="26969" y="14074"/>
                    </a:lnTo>
                    <a:lnTo>
                      <a:pt x="26969" y="227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2" name="Google Shape;1552;p34"/>
            <p:cNvSpPr/>
            <p:nvPr/>
          </p:nvSpPr>
          <p:spPr>
            <a:xfrm>
              <a:off x="-1278962" y="3296075"/>
              <a:ext cx="670950" cy="159875"/>
            </a:xfrm>
            <a:custGeom>
              <a:avLst/>
              <a:gdLst/>
              <a:ahLst/>
              <a:cxnLst/>
              <a:rect l="l" t="t" r="r" b="b"/>
              <a:pathLst>
                <a:path w="26838" h="6395" extrusionOk="0">
                  <a:moveTo>
                    <a:pt x="23647" y="453"/>
                  </a:moveTo>
                  <a:cubicBezTo>
                    <a:pt x="25159" y="453"/>
                    <a:pt x="26397" y="1679"/>
                    <a:pt x="26397" y="3203"/>
                  </a:cubicBezTo>
                  <a:cubicBezTo>
                    <a:pt x="26397" y="4716"/>
                    <a:pt x="25159" y="5954"/>
                    <a:pt x="23647" y="5954"/>
                  </a:cubicBezTo>
                  <a:lnTo>
                    <a:pt x="3192" y="5954"/>
                  </a:lnTo>
                  <a:cubicBezTo>
                    <a:pt x="1680" y="5954"/>
                    <a:pt x="441" y="4716"/>
                    <a:pt x="441" y="3203"/>
                  </a:cubicBezTo>
                  <a:cubicBezTo>
                    <a:pt x="441" y="1679"/>
                    <a:pt x="1680" y="453"/>
                    <a:pt x="3192" y="453"/>
                  </a:cubicBezTo>
                  <a:close/>
                  <a:moveTo>
                    <a:pt x="3192" y="1"/>
                  </a:moveTo>
                  <a:cubicBezTo>
                    <a:pt x="1430" y="1"/>
                    <a:pt x="1" y="1441"/>
                    <a:pt x="1" y="3203"/>
                  </a:cubicBezTo>
                  <a:cubicBezTo>
                    <a:pt x="1" y="4966"/>
                    <a:pt x="1430" y="6394"/>
                    <a:pt x="3192" y="6394"/>
                  </a:cubicBezTo>
                  <a:lnTo>
                    <a:pt x="23647" y="6394"/>
                  </a:lnTo>
                  <a:cubicBezTo>
                    <a:pt x="25409" y="6394"/>
                    <a:pt x="26838" y="4966"/>
                    <a:pt x="26838" y="3203"/>
                  </a:cubicBezTo>
                  <a:cubicBezTo>
                    <a:pt x="26838" y="1441"/>
                    <a:pt x="25409" y="1"/>
                    <a:pt x="23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4"/>
          <p:cNvGrpSpPr/>
          <p:nvPr/>
        </p:nvGrpSpPr>
        <p:grpSpPr>
          <a:xfrm>
            <a:off x="3066678" y="3177015"/>
            <a:ext cx="2254169" cy="1312194"/>
            <a:chOff x="6065275" y="1704650"/>
            <a:chExt cx="1564200" cy="910550"/>
          </a:xfrm>
        </p:grpSpPr>
        <p:grpSp>
          <p:nvGrpSpPr>
            <p:cNvPr id="1554" name="Google Shape;1554;p34"/>
            <p:cNvGrpSpPr/>
            <p:nvPr/>
          </p:nvGrpSpPr>
          <p:grpSpPr>
            <a:xfrm rot="-5400000">
              <a:off x="6589000" y="1462500"/>
              <a:ext cx="516750" cy="1552900"/>
              <a:chOff x="6509975" y="1383475"/>
              <a:chExt cx="516750" cy="1552900"/>
            </a:xfrm>
          </p:grpSpPr>
          <p:sp>
            <p:nvSpPr>
              <p:cNvPr id="1555" name="Google Shape;1555;p34"/>
              <p:cNvSpPr/>
              <p:nvPr/>
            </p:nvSpPr>
            <p:spPr>
              <a:xfrm>
                <a:off x="7015375" y="1383475"/>
                <a:ext cx="11350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2116" extrusionOk="0">
                    <a:moveTo>
                      <a:pt x="1" y="0"/>
                    </a:moveTo>
                    <a:lnTo>
                      <a:pt x="1" y="62115"/>
                    </a:lnTo>
                    <a:lnTo>
                      <a:pt x="453" y="6211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6509975" y="1383475"/>
                <a:ext cx="11025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62116" extrusionOk="0">
                    <a:moveTo>
                      <a:pt x="0" y="0"/>
                    </a:moveTo>
                    <a:lnTo>
                      <a:pt x="0" y="62115"/>
                    </a:lnTo>
                    <a:lnTo>
                      <a:pt x="441" y="62115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6554025" y="1409375"/>
                <a:ext cx="423575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28826" extrusionOk="0">
                    <a:moveTo>
                      <a:pt x="8478" y="453"/>
                    </a:moveTo>
                    <a:cubicBezTo>
                      <a:pt x="12895" y="453"/>
                      <a:pt x="16502" y="4048"/>
                      <a:pt x="16490" y="8466"/>
                    </a:cubicBezTo>
                    <a:lnTo>
                      <a:pt x="16490" y="20360"/>
                    </a:lnTo>
                    <a:cubicBezTo>
                      <a:pt x="16490" y="24777"/>
                      <a:pt x="12895" y="28373"/>
                      <a:pt x="8478" y="28373"/>
                    </a:cubicBezTo>
                    <a:cubicBezTo>
                      <a:pt x="4048" y="28373"/>
                      <a:pt x="453" y="24777"/>
                      <a:pt x="453" y="20360"/>
                    </a:cubicBezTo>
                    <a:lnTo>
                      <a:pt x="453" y="8466"/>
                    </a:lnTo>
                    <a:cubicBezTo>
                      <a:pt x="453" y="4048"/>
                      <a:pt x="4048" y="453"/>
                      <a:pt x="8478" y="453"/>
                    </a:cubicBezTo>
                    <a:close/>
                    <a:moveTo>
                      <a:pt x="8478" y="0"/>
                    </a:moveTo>
                    <a:cubicBezTo>
                      <a:pt x="3798" y="0"/>
                      <a:pt x="0" y="3798"/>
                      <a:pt x="0" y="8466"/>
                    </a:cubicBezTo>
                    <a:lnTo>
                      <a:pt x="0" y="20360"/>
                    </a:lnTo>
                    <a:cubicBezTo>
                      <a:pt x="0" y="25027"/>
                      <a:pt x="3798" y="28825"/>
                      <a:pt x="8478" y="28825"/>
                    </a:cubicBezTo>
                    <a:cubicBezTo>
                      <a:pt x="13145" y="28825"/>
                      <a:pt x="16943" y="25027"/>
                      <a:pt x="16943" y="20360"/>
                    </a:cubicBezTo>
                    <a:lnTo>
                      <a:pt x="16943" y="8466"/>
                    </a:lnTo>
                    <a:cubicBezTo>
                      <a:pt x="16943" y="3798"/>
                      <a:pt x="13145" y="0"/>
                      <a:pt x="8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34"/>
            <p:cNvGrpSpPr/>
            <p:nvPr/>
          </p:nvGrpSpPr>
          <p:grpSpPr>
            <a:xfrm rot="-5400000">
              <a:off x="6485113" y="1610738"/>
              <a:ext cx="61050" cy="281625"/>
              <a:chOff x="7225225" y="1687375"/>
              <a:chExt cx="61050" cy="281625"/>
            </a:xfrm>
          </p:grpSpPr>
          <p:sp>
            <p:nvSpPr>
              <p:cNvPr id="1559" name="Google Shape;1559;p34"/>
              <p:cNvSpPr/>
              <p:nvPr/>
            </p:nvSpPr>
            <p:spPr>
              <a:xfrm>
                <a:off x="7225225" y="1687375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7225225" y="17415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7225225" y="179572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7225225" y="18496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7225225" y="190377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7225225" y="19579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5" name="Google Shape;1565;p34"/>
            <p:cNvSpPr/>
            <p:nvPr/>
          </p:nvSpPr>
          <p:spPr>
            <a:xfrm rot="-5400000">
              <a:off x="6823100" y="1830775"/>
              <a:ext cx="653975" cy="595775"/>
            </a:xfrm>
            <a:custGeom>
              <a:avLst/>
              <a:gdLst/>
              <a:ahLst/>
              <a:cxnLst/>
              <a:rect l="l" t="t" r="r" b="b"/>
              <a:pathLst>
                <a:path w="26159" h="23831" extrusionOk="0">
                  <a:moveTo>
                    <a:pt x="13083" y="0"/>
                  </a:moveTo>
                  <a:cubicBezTo>
                    <a:pt x="10034" y="0"/>
                    <a:pt x="6983" y="1164"/>
                    <a:pt x="4655" y="3492"/>
                  </a:cubicBezTo>
                  <a:cubicBezTo>
                    <a:pt x="0" y="8147"/>
                    <a:pt x="0" y="15684"/>
                    <a:pt x="4655" y="20339"/>
                  </a:cubicBezTo>
                  <a:cubicBezTo>
                    <a:pt x="6983" y="22667"/>
                    <a:pt x="10034" y="23831"/>
                    <a:pt x="13083" y="23831"/>
                  </a:cubicBezTo>
                  <a:cubicBezTo>
                    <a:pt x="16133" y="23831"/>
                    <a:pt x="19181" y="22667"/>
                    <a:pt x="21503" y="20339"/>
                  </a:cubicBezTo>
                  <a:cubicBezTo>
                    <a:pt x="26158" y="15684"/>
                    <a:pt x="26158" y="8147"/>
                    <a:pt x="21503" y="3492"/>
                  </a:cubicBezTo>
                  <a:cubicBezTo>
                    <a:pt x="19181" y="1164"/>
                    <a:pt x="16133" y="0"/>
                    <a:pt x="1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 rot="-5400000">
              <a:off x="6872813" y="1851088"/>
              <a:ext cx="554550" cy="554575"/>
            </a:xfrm>
            <a:custGeom>
              <a:avLst/>
              <a:gdLst/>
              <a:ahLst/>
              <a:cxnLst/>
              <a:rect l="l" t="t" r="r" b="b"/>
              <a:pathLst>
                <a:path w="22182" h="22183" extrusionOk="0">
                  <a:moveTo>
                    <a:pt x="11085" y="441"/>
                  </a:moveTo>
                  <a:cubicBezTo>
                    <a:pt x="16955" y="441"/>
                    <a:pt x="21729" y="5216"/>
                    <a:pt x="21729" y="11086"/>
                  </a:cubicBezTo>
                  <a:cubicBezTo>
                    <a:pt x="21729" y="16955"/>
                    <a:pt x="16955" y="21730"/>
                    <a:pt x="11085" y="21730"/>
                  </a:cubicBezTo>
                  <a:cubicBezTo>
                    <a:pt x="5215" y="21730"/>
                    <a:pt x="441" y="16955"/>
                    <a:pt x="441" y="11086"/>
                  </a:cubicBezTo>
                  <a:cubicBezTo>
                    <a:pt x="441" y="5216"/>
                    <a:pt x="5215" y="441"/>
                    <a:pt x="11085" y="441"/>
                  </a:cubicBezTo>
                  <a:close/>
                  <a:moveTo>
                    <a:pt x="11085" y="1"/>
                  </a:moveTo>
                  <a:cubicBezTo>
                    <a:pt x="4977" y="1"/>
                    <a:pt x="0" y="4978"/>
                    <a:pt x="0" y="11086"/>
                  </a:cubicBezTo>
                  <a:cubicBezTo>
                    <a:pt x="0" y="17205"/>
                    <a:pt x="4977" y="22182"/>
                    <a:pt x="11085" y="22182"/>
                  </a:cubicBezTo>
                  <a:cubicBezTo>
                    <a:pt x="17205" y="22182"/>
                    <a:pt x="22182" y="17205"/>
                    <a:pt x="22182" y="11086"/>
                  </a:cubicBezTo>
                  <a:cubicBezTo>
                    <a:pt x="22182" y="4978"/>
                    <a:pt x="17205" y="1"/>
                    <a:pt x="1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 rot="-5400000">
              <a:off x="6918938" y="1897238"/>
              <a:ext cx="462300" cy="462275"/>
            </a:xfrm>
            <a:custGeom>
              <a:avLst/>
              <a:gdLst/>
              <a:ahLst/>
              <a:cxnLst/>
              <a:rect l="l" t="t" r="r" b="b"/>
              <a:pathLst>
                <a:path w="18492" h="18491" extrusionOk="0">
                  <a:moveTo>
                    <a:pt x="9240" y="441"/>
                  </a:moveTo>
                  <a:cubicBezTo>
                    <a:pt x="14098" y="441"/>
                    <a:pt x="18039" y="4394"/>
                    <a:pt x="18039" y="9240"/>
                  </a:cubicBezTo>
                  <a:cubicBezTo>
                    <a:pt x="18039" y="14097"/>
                    <a:pt x="14098" y="18038"/>
                    <a:pt x="9240" y="18038"/>
                  </a:cubicBezTo>
                  <a:cubicBezTo>
                    <a:pt x="4394" y="18038"/>
                    <a:pt x="441" y="14097"/>
                    <a:pt x="441" y="9240"/>
                  </a:cubicBezTo>
                  <a:cubicBezTo>
                    <a:pt x="441" y="4394"/>
                    <a:pt x="4394" y="441"/>
                    <a:pt x="9240" y="441"/>
                  </a:cubicBezTo>
                  <a:close/>
                  <a:moveTo>
                    <a:pt x="9240" y="0"/>
                  </a:moveTo>
                  <a:cubicBezTo>
                    <a:pt x="4144" y="0"/>
                    <a:pt x="1" y="4144"/>
                    <a:pt x="1" y="9240"/>
                  </a:cubicBezTo>
                  <a:cubicBezTo>
                    <a:pt x="1" y="14335"/>
                    <a:pt x="4144" y="18491"/>
                    <a:pt x="9240" y="18491"/>
                  </a:cubicBezTo>
                  <a:cubicBezTo>
                    <a:pt x="14348" y="18491"/>
                    <a:pt x="18491" y="14335"/>
                    <a:pt x="18491" y="9240"/>
                  </a:cubicBezTo>
                  <a:cubicBezTo>
                    <a:pt x="18491" y="4144"/>
                    <a:pt x="14348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 rot="-5400000">
              <a:off x="6988150" y="1966450"/>
              <a:ext cx="323575" cy="323875"/>
            </a:xfrm>
            <a:custGeom>
              <a:avLst/>
              <a:gdLst/>
              <a:ahLst/>
              <a:cxnLst/>
              <a:rect l="l" t="t" r="r" b="b"/>
              <a:pathLst>
                <a:path w="12943" h="12955" extrusionOk="0">
                  <a:moveTo>
                    <a:pt x="6466" y="453"/>
                  </a:moveTo>
                  <a:cubicBezTo>
                    <a:pt x="9800" y="453"/>
                    <a:pt x="12502" y="3156"/>
                    <a:pt x="12502" y="6478"/>
                  </a:cubicBezTo>
                  <a:cubicBezTo>
                    <a:pt x="12502" y="9799"/>
                    <a:pt x="9800" y="12514"/>
                    <a:pt x="6466" y="12514"/>
                  </a:cubicBezTo>
                  <a:cubicBezTo>
                    <a:pt x="3144" y="12514"/>
                    <a:pt x="441" y="9799"/>
                    <a:pt x="441" y="6478"/>
                  </a:cubicBezTo>
                  <a:cubicBezTo>
                    <a:pt x="441" y="3156"/>
                    <a:pt x="3144" y="453"/>
                    <a:pt x="6466" y="453"/>
                  </a:cubicBezTo>
                  <a:close/>
                  <a:moveTo>
                    <a:pt x="6466" y="1"/>
                  </a:moveTo>
                  <a:cubicBezTo>
                    <a:pt x="2906" y="1"/>
                    <a:pt x="1" y="2906"/>
                    <a:pt x="1" y="6478"/>
                  </a:cubicBezTo>
                  <a:cubicBezTo>
                    <a:pt x="1" y="10049"/>
                    <a:pt x="2906" y="12955"/>
                    <a:pt x="6466" y="12955"/>
                  </a:cubicBezTo>
                  <a:cubicBezTo>
                    <a:pt x="10038" y="12955"/>
                    <a:pt x="12943" y="10049"/>
                    <a:pt x="12943" y="6478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 rot="-5400000">
              <a:off x="6925038" y="1901838"/>
              <a:ext cx="450100" cy="453375"/>
            </a:xfrm>
            <a:custGeom>
              <a:avLst/>
              <a:gdLst/>
              <a:ahLst/>
              <a:cxnLst/>
              <a:rect l="l" t="t" r="r" b="b"/>
              <a:pathLst>
                <a:path w="18004" h="18135" extrusionOk="0">
                  <a:moveTo>
                    <a:pt x="9002" y="1"/>
                  </a:moveTo>
                  <a:cubicBezTo>
                    <a:pt x="8835" y="1"/>
                    <a:pt x="8657" y="1"/>
                    <a:pt x="8478" y="13"/>
                  </a:cubicBezTo>
                  <a:lnTo>
                    <a:pt x="8645" y="2835"/>
                  </a:lnTo>
                  <a:cubicBezTo>
                    <a:pt x="8764" y="2835"/>
                    <a:pt x="8883" y="2823"/>
                    <a:pt x="9002" y="2823"/>
                  </a:cubicBezTo>
                  <a:lnTo>
                    <a:pt x="9038" y="2823"/>
                  </a:lnTo>
                  <a:lnTo>
                    <a:pt x="9038" y="1"/>
                  </a:lnTo>
                  <a:close/>
                  <a:moveTo>
                    <a:pt x="11633" y="394"/>
                  </a:moveTo>
                  <a:lnTo>
                    <a:pt x="10824" y="3097"/>
                  </a:lnTo>
                  <a:cubicBezTo>
                    <a:pt x="10931" y="3132"/>
                    <a:pt x="11050" y="3168"/>
                    <a:pt x="11157" y="3216"/>
                  </a:cubicBezTo>
                  <a:lnTo>
                    <a:pt x="12145" y="560"/>
                  </a:lnTo>
                  <a:cubicBezTo>
                    <a:pt x="11979" y="501"/>
                    <a:pt x="11800" y="441"/>
                    <a:pt x="11633" y="394"/>
                  </a:cubicBezTo>
                  <a:close/>
                  <a:moveTo>
                    <a:pt x="5906" y="549"/>
                  </a:moveTo>
                  <a:cubicBezTo>
                    <a:pt x="5740" y="608"/>
                    <a:pt x="5573" y="668"/>
                    <a:pt x="5418" y="739"/>
                  </a:cubicBezTo>
                  <a:lnTo>
                    <a:pt x="6537" y="3335"/>
                  </a:lnTo>
                  <a:cubicBezTo>
                    <a:pt x="6645" y="3287"/>
                    <a:pt x="6764" y="3239"/>
                    <a:pt x="6871" y="3204"/>
                  </a:cubicBezTo>
                  <a:lnTo>
                    <a:pt x="5906" y="549"/>
                  </a:lnTo>
                  <a:close/>
                  <a:moveTo>
                    <a:pt x="14443" y="1811"/>
                  </a:moveTo>
                  <a:lnTo>
                    <a:pt x="12752" y="4073"/>
                  </a:lnTo>
                  <a:cubicBezTo>
                    <a:pt x="12848" y="4144"/>
                    <a:pt x="12943" y="4228"/>
                    <a:pt x="13026" y="4299"/>
                  </a:cubicBezTo>
                  <a:lnTo>
                    <a:pt x="14860" y="2144"/>
                  </a:lnTo>
                  <a:cubicBezTo>
                    <a:pt x="14729" y="2025"/>
                    <a:pt x="14586" y="1918"/>
                    <a:pt x="14443" y="1811"/>
                  </a:cubicBezTo>
                  <a:close/>
                  <a:moveTo>
                    <a:pt x="3180" y="2120"/>
                  </a:moveTo>
                  <a:cubicBezTo>
                    <a:pt x="3049" y="2227"/>
                    <a:pt x="2918" y="2346"/>
                    <a:pt x="2787" y="2465"/>
                  </a:cubicBezTo>
                  <a:lnTo>
                    <a:pt x="4728" y="4525"/>
                  </a:lnTo>
                  <a:cubicBezTo>
                    <a:pt x="4811" y="4442"/>
                    <a:pt x="4906" y="4359"/>
                    <a:pt x="5001" y="4287"/>
                  </a:cubicBezTo>
                  <a:lnTo>
                    <a:pt x="3180" y="2120"/>
                  </a:lnTo>
                  <a:close/>
                  <a:moveTo>
                    <a:pt x="16598" y="4109"/>
                  </a:moveTo>
                  <a:lnTo>
                    <a:pt x="14229" y="5656"/>
                  </a:lnTo>
                  <a:cubicBezTo>
                    <a:pt x="14300" y="5752"/>
                    <a:pt x="14360" y="5859"/>
                    <a:pt x="14419" y="5966"/>
                  </a:cubicBezTo>
                  <a:lnTo>
                    <a:pt x="16872" y="4561"/>
                  </a:lnTo>
                  <a:cubicBezTo>
                    <a:pt x="16789" y="4406"/>
                    <a:pt x="16693" y="4251"/>
                    <a:pt x="16598" y="4109"/>
                  </a:cubicBezTo>
                  <a:close/>
                  <a:moveTo>
                    <a:pt x="1156" y="4525"/>
                  </a:moveTo>
                  <a:cubicBezTo>
                    <a:pt x="1072" y="4680"/>
                    <a:pt x="989" y="4835"/>
                    <a:pt x="906" y="4990"/>
                  </a:cubicBezTo>
                  <a:lnTo>
                    <a:pt x="3430" y="6264"/>
                  </a:lnTo>
                  <a:cubicBezTo>
                    <a:pt x="3489" y="6156"/>
                    <a:pt x="3549" y="6049"/>
                    <a:pt x="3608" y="5942"/>
                  </a:cubicBezTo>
                  <a:lnTo>
                    <a:pt x="1156" y="4525"/>
                  </a:lnTo>
                  <a:close/>
                  <a:moveTo>
                    <a:pt x="17836" y="7002"/>
                  </a:moveTo>
                  <a:lnTo>
                    <a:pt x="15086" y="7645"/>
                  </a:lnTo>
                  <a:cubicBezTo>
                    <a:pt x="15110" y="7764"/>
                    <a:pt x="15134" y="7883"/>
                    <a:pt x="15158" y="8002"/>
                  </a:cubicBezTo>
                  <a:lnTo>
                    <a:pt x="17944" y="7526"/>
                  </a:lnTo>
                  <a:cubicBezTo>
                    <a:pt x="17908" y="7347"/>
                    <a:pt x="17872" y="7168"/>
                    <a:pt x="17836" y="7002"/>
                  </a:cubicBezTo>
                  <a:close/>
                  <a:moveTo>
                    <a:pt x="84" y="7478"/>
                  </a:moveTo>
                  <a:cubicBezTo>
                    <a:pt x="48" y="7657"/>
                    <a:pt x="25" y="7835"/>
                    <a:pt x="1" y="8002"/>
                  </a:cubicBezTo>
                  <a:lnTo>
                    <a:pt x="2811" y="8335"/>
                  </a:lnTo>
                  <a:cubicBezTo>
                    <a:pt x="2823" y="8216"/>
                    <a:pt x="2846" y="8097"/>
                    <a:pt x="2870" y="7978"/>
                  </a:cubicBezTo>
                  <a:lnTo>
                    <a:pt x="84" y="7478"/>
                  </a:lnTo>
                  <a:close/>
                  <a:moveTo>
                    <a:pt x="15205" y="9812"/>
                  </a:moveTo>
                  <a:cubicBezTo>
                    <a:pt x="15181" y="9931"/>
                    <a:pt x="15169" y="10050"/>
                    <a:pt x="15146" y="10169"/>
                  </a:cubicBezTo>
                  <a:lnTo>
                    <a:pt x="17932" y="10669"/>
                  </a:lnTo>
                  <a:cubicBezTo>
                    <a:pt x="17955" y="10490"/>
                    <a:pt x="17991" y="10312"/>
                    <a:pt x="18003" y="10145"/>
                  </a:cubicBezTo>
                  <a:lnTo>
                    <a:pt x="15205" y="9812"/>
                  </a:lnTo>
                  <a:close/>
                  <a:moveTo>
                    <a:pt x="2858" y="10145"/>
                  </a:moveTo>
                  <a:lnTo>
                    <a:pt x="72" y="10633"/>
                  </a:lnTo>
                  <a:cubicBezTo>
                    <a:pt x="108" y="10800"/>
                    <a:pt x="144" y="10978"/>
                    <a:pt x="179" y="11145"/>
                  </a:cubicBezTo>
                  <a:lnTo>
                    <a:pt x="2930" y="10502"/>
                  </a:lnTo>
                  <a:cubicBezTo>
                    <a:pt x="2906" y="10383"/>
                    <a:pt x="2882" y="10264"/>
                    <a:pt x="2858" y="10145"/>
                  </a:cubicBezTo>
                  <a:close/>
                  <a:moveTo>
                    <a:pt x="14574" y="11883"/>
                  </a:moveTo>
                  <a:cubicBezTo>
                    <a:pt x="14526" y="11990"/>
                    <a:pt x="14467" y="12098"/>
                    <a:pt x="14407" y="12193"/>
                  </a:cubicBezTo>
                  <a:lnTo>
                    <a:pt x="16848" y="13622"/>
                  </a:lnTo>
                  <a:cubicBezTo>
                    <a:pt x="16932" y="13467"/>
                    <a:pt x="17015" y="13312"/>
                    <a:pt x="17098" y="13157"/>
                  </a:cubicBezTo>
                  <a:lnTo>
                    <a:pt x="14574" y="11883"/>
                  </a:lnTo>
                  <a:close/>
                  <a:moveTo>
                    <a:pt x="3597" y="12181"/>
                  </a:moveTo>
                  <a:lnTo>
                    <a:pt x="1144" y="13586"/>
                  </a:lnTo>
                  <a:cubicBezTo>
                    <a:pt x="1239" y="13741"/>
                    <a:pt x="1334" y="13895"/>
                    <a:pt x="1430" y="14038"/>
                  </a:cubicBezTo>
                  <a:lnTo>
                    <a:pt x="3787" y="12491"/>
                  </a:lnTo>
                  <a:cubicBezTo>
                    <a:pt x="3728" y="12383"/>
                    <a:pt x="3656" y="12276"/>
                    <a:pt x="3597" y="12181"/>
                  </a:cubicBezTo>
                  <a:close/>
                  <a:moveTo>
                    <a:pt x="13276" y="13610"/>
                  </a:moveTo>
                  <a:cubicBezTo>
                    <a:pt x="13193" y="13693"/>
                    <a:pt x="13098" y="13776"/>
                    <a:pt x="13002" y="13848"/>
                  </a:cubicBezTo>
                  <a:lnTo>
                    <a:pt x="14812" y="16027"/>
                  </a:lnTo>
                  <a:cubicBezTo>
                    <a:pt x="14955" y="15908"/>
                    <a:pt x="15086" y="15789"/>
                    <a:pt x="15205" y="15669"/>
                  </a:cubicBezTo>
                  <a:lnTo>
                    <a:pt x="13276" y="13610"/>
                  </a:lnTo>
                  <a:close/>
                  <a:moveTo>
                    <a:pt x="4990" y="13836"/>
                  </a:moveTo>
                  <a:lnTo>
                    <a:pt x="3168" y="16003"/>
                  </a:lnTo>
                  <a:cubicBezTo>
                    <a:pt x="3299" y="16110"/>
                    <a:pt x="3442" y="16229"/>
                    <a:pt x="3585" y="16324"/>
                  </a:cubicBezTo>
                  <a:lnTo>
                    <a:pt x="5275" y="14062"/>
                  </a:lnTo>
                  <a:cubicBezTo>
                    <a:pt x="5180" y="13991"/>
                    <a:pt x="5085" y="13919"/>
                    <a:pt x="4990" y="13836"/>
                  </a:cubicBezTo>
                  <a:close/>
                  <a:moveTo>
                    <a:pt x="11467" y="14800"/>
                  </a:moveTo>
                  <a:cubicBezTo>
                    <a:pt x="11359" y="14848"/>
                    <a:pt x="11240" y="14896"/>
                    <a:pt x="11133" y="14931"/>
                  </a:cubicBezTo>
                  <a:lnTo>
                    <a:pt x="12086" y="17586"/>
                  </a:lnTo>
                  <a:cubicBezTo>
                    <a:pt x="12252" y="17527"/>
                    <a:pt x="12419" y="17467"/>
                    <a:pt x="12586" y="17396"/>
                  </a:cubicBezTo>
                  <a:lnTo>
                    <a:pt x="11467" y="14800"/>
                  </a:lnTo>
                  <a:close/>
                  <a:moveTo>
                    <a:pt x="6859" y="14919"/>
                  </a:moveTo>
                  <a:lnTo>
                    <a:pt x="5894" y="17574"/>
                  </a:lnTo>
                  <a:cubicBezTo>
                    <a:pt x="6061" y="17634"/>
                    <a:pt x="6228" y="17694"/>
                    <a:pt x="6395" y="17741"/>
                  </a:cubicBezTo>
                  <a:lnTo>
                    <a:pt x="7204" y="15038"/>
                  </a:lnTo>
                  <a:cubicBezTo>
                    <a:pt x="7085" y="15003"/>
                    <a:pt x="6978" y="14967"/>
                    <a:pt x="6859" y="14919"/>
                  </a:cubicBezTo>
                  <a:close/>
                  <a:moveTo>
                    <a:pt x="9359" y="15288"/>
                  </a:moveTo>
                  <a:cubicBezTo>
                    <a:pt x="9240" y="15300"/>
                    <a:pt x="9109" y="15300"/>
                    <a:pt x="8990" y="15300"/>
                  </a:cubicBezTo>
                  <a:lnTo>
                    <a:pt x="8990" y="17217"/>
                  </a:lnTo>
                  <a:lnTo>
                    <a:pt x="8966" y="18134"/>
                  </a:lnTo>
                  <a:lnTo>
                    <a:pt x="9002" y="18134"/>
                  </a:lnTo>
                  <a:cubicBezTo>
                    <a:pt x="9181" y="18134"/>
                    <a:pt x="9347" y="18122"/>
                    <a:pt x="9514" y="18110"/>
                  </a:cubicBezTo>
                  <a:lnTo>
                    <a:pt x="9359" y="15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 rot="-5400000">
              <a:off x="7039788" y="2018388"/>
              <a:ext cx="220300" cy="220275"/>
            </a:xfrm>
            <a:custGeom>
              <a:avLst/>
              <a:gdLst/>
              <a:ahLst/>
              <a:cxnLst/>
              <a:rect l="l" t="t" r="r" b="b"/>
              <a:pathLst>
                <a:path w="8812" h="8811" extrusionOk="0">
                  <a:moveTo>
                    <a:pt x="4406" y="0"/>
                  </a:moveTo>
                  <a:cubicBezTo>
                    <a:pt x="1977" y="0"/>
                    <a:pt x="1" y="1977"/>
                    <a:pt x="1" y="4406"/>
                  </a:cubicBezTo>
                  <a:cubicBezTo>
                    <a:pt x="1" y="6846"/>
                    <a:pt x="1977" y="8811"/>
                    <a:pt x="4406" y="8811"/>
                  </a:cubicBezTo>
                  <a:cubicBezTo>
                    <a:pt x="6847" y="8811"/>
                    <a:pt x="8811" y="6846"/>
                    <a:pt x="8811" y="4406"/>
                  </a:cubicBezTo>
                  <a:cubicBezTo>
                    <a:pt x="8811" y="1977"/>
                    <a:pt x="6847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1" name="Google Shape;1571;p34"/>
            <p:cNvGrpSpPr/>
            <p:nvPr/>
          </p:nvGrpSpPr>
          <p:grpSpPr>
            <a:xfrm rot="-5400000">
              <a:off x="6392100" y="1377825"/>
              <a:ext cx="910550" cy="1564200"/>
              <a:chOff x="6392100" y="1377825"/>
              <a:chExt cx="910550" cy="1564200"/>
            </a:xfrm>
          </p:grpSpPr>
          <p:sp>
            <p:nvSpPr>
              <p:cNvPr id="1572" name="Google Shape;1572;p34"/>
              <p:cNvSpPr/>
              <p:nvPr/>
            </p:nvSpPr>
            <p:spPr>
              <a:xfrm>
                <a:off x="6392100" y="1377825"/>
                <a:ext cx="910550" cy="1564200"/>
              </a:xfrm>
              <a:custGeom>
                <a:avLst/>
                <a:gdLst/>
                <a:ahLst/>
                <a:cxnLst/>
                <a:rect l="l" t="t" r="r" b="b"/>
                <a:pathLst>
                  <a:path w="36422" h="62568" extrusionOk="0">
                    <a:moveTo>
                      <a:pt x="31230" y="453"/>
                    </a:moveTo>
                    <a:lnTo>
                      <a:pt x="31230" y="27885"/>
                    </a:lnTo>
                    <a:lnTo>
                      <a:pt x="31361" y="28087"/>
                    </a:lnTo>
                    <a:lnTo>
                      <a:pt x="35969" y="30290"/>
                    </a:lnTo>
                    <a:lnTo>
                      <a:pt x="35969" y="62115"/>
                    </a:lnTo>
                    <a:lnTo>
                      <a:pt x="453" y="62115"/>
                    </a:lnTo>
                    <a:lnTo>
                      <a:pt x="453" y="453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62341"/>
                    </a:lnTo>
                    <a:lnTo>
                      <a:pt x="226" y="62567"/>
                    </a:lnTo>
                    <a:lnTo>
                      <a:pt x="36195" y="62567"/>
                    </a:lnTo>
                    <a:lnTo>
                      <a:pt x="36421" y="62341"/>
                    </a:lnTo>
                    <a:lnTo>
                      <a:pt x="36421" y="30147"/>
                    </a:lnTo>
                    <a:lnTo>
                      <a:pt x="36291" y="29944"/>
                    </a:lnTo>
                    <a:lnTo>
                      <a:pt x="31671" y="27742"/>
                    </a:lnTo>
                    <a:lnTo>
                      <a:pt x="31671" y="226"/>
                    </a:lnTo>
                    <a:lnTo>
                      <a:pt x="31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7061825" y="1723075"/>
                <a:ext cx="98250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10" extrusionOk="0">
                    <a:moveTo>
                      <a:pt x="2060" y="454"/>
                    </a:moveTo>
                    <a:cubicBezTo>
                      <a:pt x="2191" y="454"/>
                      <a:pt x="2322" y="466"/>
                      <a:pt x="2453" y="502"/>
                    </a:cubicBezTo>
                    <a:cubicBezTo>
                      <a:pt x="2798" y="609"/>
                      <a:pt x="3084" y="847"/>
                      <a:pt x="3263" y="1168"/>
                    </a:cubicBezTo>
                    <a:cubicBezTo>
                      <a:pt x="3429" y="1478"/>
                      <a:pt x="3465" y="1847"/>
                      <a:pt x="3358" y="2192"/>
                    </a:cubicBezTo>
                    <a:cubicBezTo>
                      <a:pt x="3263" y="2537"/>
                      <a:pt x="3025" y="2823"/>
                      <a:pt x="2703" y="3002"/>
                    </a:cubicBezTo>
                    <a:cubicBezTo>
                      <a:pt x="2501" y="3108"/>
                      <a:pt x="2283" y="3159"/>
                      <a:pt x="2068" y="3159"/>
                    </a:cubicBezTo>
                    <a:cubicBezTo>
                      <a:pt x="1585" y="3159"/>
                      <a:pt x="1116" y="2903"/>
                      <a:pt x="869" y="2442"/>
                    </a:cubicBezTo>
                    <a:cubicBezTo>
                      <a:pt x="512" y="1787"/>
                      <a:pt x="762" y="966"/>
                      <a:pt x="1417" y="609"/>
                    </a:cubicBezTo>
                    <a:cubicBezTo>
                      <a:pt x="1620" y="502"/>
                      <a:pt x="1846" y="454"/>
                      <a:pt x="2060" y="454"/>
                    </a:cubicBezTo>
                    <a:close/>
                    <a:moveTo>
                      <a:pt x="2068" y="1"/>
                    </a:moveTo>
                    <a:cubicBezTo>
                      <a:pt x="1771" y="1"/>
                      <a:pt x="1479" y="73"/>
                      <a:pt x="1215" y="216"/>
                    </a:cubicBezTo>
                    <a:cubicBezTo>
                      <a:pt x="334" y="692"/>
                      <a:pt x="0" y="1776"/>
                      <a:pt x="477" y="2657"/>
                    </a:cubicBezTo>
                    <a:cubicBezTo>
                      <a:pt x="798" y="3264"/>
                      <a:pt x="1417" y="3609"/>
                      <a:pt x="2060" y="3609"/>
                    </a:cubicBezTo>
                    <a:cubicBezTo>
                      <a:pt x="2358" y="3609"/>
                      <a:pt x="2644" y="3538"/>
                      <a:pt x="2917" y="3395"/>
                    </a:cubicBezTo>
                    <a:cubicBezTo>
                      <a:pt x="3346" y="3157"/>
                      <a:pt x="3656" y="2788"/>
                      <a:pt x="3787" y="2323"/>
                    </a:cubicBezTo>
                    <a:cubicBezTo>
                      <a:pt x="3929" y="1859"/>
                      <a:pt x="3882" y="1371"/>
                      <a:pt x="3656" y="954"/>
                    </a:cubicBezTo>
                    <a:cubicBezTo>
                      <a:pt x="3417" y="525"/>
                      <a:pt x="3048" y="216"/>
                      <a:pt x="2584" y="73"/>
                    </a:cubicBezTo>
                    <a:cubicBezTo>
                      <a:pt x="2414" y="25"/>
                      <a:pt x="2240" y="1"/>
                      <a:pt x="2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061825" y="1843125"/>
                <a:ext cx="98250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06" extrusionOk="0">
                    <a:moveTo>
                      <a:pt x="2060" y="450"/>
                    </a:moveTo>
                    <a:cubicBezTo>
                      <a:pt x="2191" y="450"/>
                      <a:pt x="2322" y="474"/>
                      <a:pt x="2453" y="510"/>
                    </a:cubicBezTo>
                    <a:cubicBezTo>
                      <a:pt x="2798" y="617"/>
                      <a:pt x="3084" y="843"/>
                      <a:pt x="3251" y="1164"/>
                    </a:cubicBezTo>
                    <a:cubicBezTo>
                      <a:pt x="3429" y="1486"/>
                      <a:pt x="3465" y="1855"/>
                      <a:pt x="3358" y="2200"/>
                    </a:cubicBezTo>
                    <a:cubicBezTo>
                      <a:pt x="3251" y="2546"/>
                      <a:pt x="3025" y="2831"/>
                      <a:pt x="2703" y="2998"/>
                    </a:cubicBezTo>
                    <a:cubicBezTo>
                      <a:pt x="2500" y="3109"/>
                      <a:pt x="2281" y="3161"/>
                      <a:pt x="2064" y="3161"/>
                    </a:cubicBezTo>
                    <a:cubicBezTo>
                      <a:pt x="1583" y="3161"/>
                      <a:pt x="1116" y="2902"/>
                      <a:pt x="869" y="2450"/>
                    </a:cubicBezTo>
                    <a:cubicBezTo>
                      <a:pt x="512" y="1796"/>
                      <a:pt x="762" y="962"/>
                      <a:pt x="1417" y="617"/>
                    </a:cubicBezTo>
                    <a:cubicBezTo>
                      <a:pt x="1620" y="510"/>
                      <a:pt x="1846" y="450"/>
                      <a:pt x="2060" y="450"/>
                    </a:cubicBezTo>
                    <a:close/>
                    <a:moveTo>
                      <a:pt x="2057" y="1"/>
                    </a:moveTo>
                    <a:cubicBezTo>
                      <a:pt x="1764" y="1"/>
                      <a:pt x="1475" y="75"/>
                      <a:pt x="1215" y="224"/>
                    </a:cubicBezTo>
                    <a:cubicBezTo>
                      <a:pt x="334" y="688"/>
                      <a:pt x="0" y="1784"/>
                      <a:pt x="477" y="2653"/>
                    </a:cubicBezTo>
                    <a:cubicBezTo>
                      <a:pt x="798" y="3260"/>
                      <a:pt x="1417" y="3605"/>
                      <a:pt x="2060" y="3605"/>
                    </a:cubicBezTo>
                    <a:cubicBezTo>
                      <a:pt x="2358" y="3605"/>
                      <a:pt x="2644" y="3534"/>
                      <a:pt x="2917" y="3391"/>
                    </a:cubicBezTo>
                    <a:cubicBezTo>
                      <a:pt x="3346" y="3165"/>
                      <a:pt x="3656" y="2784"/>
                      <a:pt x="3787" y="2319"/>
                    </a:cubicBezTo>
                    <a:cubicBezTo>
                      <a:pt x="3929" y="1867"/>
                      <a:pt x="3882" y="1379"/>
                      <a:pt x="3656" y="950"/>
                    </a:cubicBezTo>
                    <a:cubicBezTo>
                      <a:pt x="3417" y="533"/>
                      <a:pt x="3048" y="224"/>
                      <a:pt x="2584" y="81"/>
                    </a:cubicBezTo>
                    <a:cubicBezTo>
                      <a:pt x="2410" y="27"/>
                      <a:pt x="2232" y="1"/>
                      <a:pt x="20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7225225" y="16332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7225225" y="2012125"/>
                <a:ext cx="610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1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7225225" y="1383475"/>
                <a:ext cx="42000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347" extrusionOk="0">
                    <a:moveTo>
                      <a:pt x="1" y="0"/>
                    </a:moveTo>
                    <a:lnTo>
                      <a:pt x="1" y="8347"/>
                    </a:lnTo>
                    <a:lnTo>
                      <a:pt x="1680" y="8347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7176425" y="2707750"/>
                <a:ext cx="126225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9371" extrusionOk="0">
                    <a:moveTo>
                      <a:pt x="4596" y="441"/>
                    </a:moveTo>
                    <a:lnTo>
                      <a:pt x="4596" y="8918"/>
                    </a:lnTo>
                    <a:lnTo>
                      <a:pt x="453" y="8918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9144"/>
                    </a:lnTo>
                    <a:lnTo>
                      <a:pt x="226" y="9370"/>
                    </a:lnTo>
                    <a:lnTo>
                      <a:pt x="4822" y="9370"/>
                    </a:lnTo>
                    <a:lnTo>
                      <a:pt x="5048" y="9144"/>
                    </a:lnTo>
                    <a:lnTo>
                      <a:pt x="5048" y="226"/>
                    </a:lnTo>
                    <a:lnTo>
                      <a:pt x="4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7211250" y="2738400"/>
                <a:ext cx="5687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6907" extrusionOk="0">
                    <a:moveTo>
                      <a:pt x="1131" y="453"/>
                    </a:moveTo>
                    <a:cubicBezTo>
                      <a:pt x="1512" y="453"/>
                      <a:pt x="1822" y="763"/>
                      <a:pt x="1822" y="1144"/>
                    </a:cubicBezTo>
                    <a:lnTo>
                      <a:pt x="1822" y="5775"/>
                    </a:lnTo>
                    <a:cubicBezTo>
                      <a:pt x="1822" y="6156"/>
                      <a:pt x="1512" y="6466"/>
                      <a:pt x="1131" y="6466"/>
                    </a:cubicBezTo>
                    <a:cubicBezTo>
                      <a:pt x="750" y="6466"/>
                      <a:pt x="441" y="6156"/>
                      <a:pt x="441" y="5775"/>
                    </a:cubicBezTo>
                    <a:lnTo>
                      <a:pt x="441" y="1144"/>
                    </a:lnTo>
                    <a:cubicBezTo>
                      <a:pt x="441" y="763"/>
                      <a:pt x="750" y="453"/>
                      <a:pt x="1131" y="453"/>
                    </a:cubicBezTo>
                    <a:close/>
                    <a:moveTo>
                      <a:pt x="1131" y="1"/>
                    </a:moveTo>
                    <a:cubicBezTo>
                      <a:pt x="500" y="1"/>
                      <a:pt x="0" y="513"/>
                      <a:pt x="0" y="1144"/>
                    </a:cubicBezTo>
                    <a:lnTo>
                      <a:pt x="0" y="5775"/>
                    </a:lnTo>
                    <a:cubicBezTo>
                      <a:pt x="0" y="6394"/>
                      <a:pt x="500" y="6906"/>
                      <a:pt x="1131" y="6906"/>
                    </a:cubicBezTo>
                    <a:cubicBezTo>
                      <a:pt x="1762" y="6906"/>
                      <a:pt x="2274" y="6394"/>
                      <a:pt x="2274" y="5775"/>
                    </a:cubicBezTo>
                    <a:lnTo>
                      <a:pt x="2274" y="1144"/>
                    </a:lnTo>
                    <a:cubicBezTo>
                      <a:pt x="2274" y="513"/>
                      <a:pt x="1762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7210950" y="2504750"/>
                <a:ext cx="571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6906" extrusionOk="0">
                    <a:moveTo>
                      <a:pt x="1834" y="453"/>
                    </a:moveTo>
                    <a:lnTo>
                      <a:pt x="1834" y="6465"/>
                    </a:lnTo>
                    <a:lnTo>
                      <a:pt x="453" y="6465"/>
                    </a:lnTo>
                    <a:lnTo>
                      <a:pt x="453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6680"/>
                    </a:lnTo>
                    <a:lnTo>
                      <a:pt x="227" y="6906"/>
                    </a:lnTo>
                    <a:lnTo>
                      <a:pt x="2060" y="6906"/>
                    </a:lnTo>
                    <a:lnTo>
                      <a:pt x="2286" y="6680"/>
                    </a:lnTo>
                    <a:lnTo>
                      <a:pt x="2286" y="226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7172850" y="1377825"/>
                <a:ext cx="580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8788" extrusionOk="0">
                    <a:moveTo>
                      <a:pt x="1882" y="453"/>
                    </a:moveTo>
                    <a:lnTo>
                      <a:pt x="1882" y="8347"/>
                    </a:lnTo>
                    <a:lnTo>
                      <a:pt x="441" y="8347"/>
                    </a:lnTo>
                    <a:lnTo>
                      <a:pt x="441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8573"/>
                    </a:lnTo>
                    <a:lnTo>
                      <a:pt x="227" y="8787"/>
                    </a:lnTo>
                    <a:lnTo>
                      <a:pt x="2108" y="8787"/>
                    </a:lnTo>
                    <a:lnTo>
                      <a:pt x="2322" y="8573"/>
                    </a:lnTo>
                    <a:lnTo>
                      <a:pt x="2322" y="22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7172850" y="1633200"/>
                <a:ext cx="58075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5598" extrusionOk="0">
                    <a:moveTo>
                      <a:pt x="1882" y="453"/>
                    </a:moveTo>
                    <a:lnTo>
                      <a:pt x="1882" y="15157"/>
                    </a:lnTo>
                    <a:lnTo>
                      <a:pt x="441" y="15157"/>
                    </a:lnTo>
                    <a:lnTo>
                      <a:pt x="441" y="453"/>
                    </a:lnTo>
                    <a:close/>
                    <a:moveTo>
                      <a:pt x="227" y="1"/>
                    </a:moveTo>
                    <a:lnTo>
                      <a:pt x="0" y="227"/>
                    </a:lnTo>
                    <a:lnTo>
                      <a:pt x="0" y="15372"/>
                    </a:lnTo>
                    <a:lnTo>
                      <a:pt x="227" y="15598"/>
                    </a:lnTo>
                    <a:lnTo>
                      <a:pt x="2108" y="15598"/>
                    </a:lnTo>
                    <a:lnTo>
                      <a:pt x="2322" y="15372"/>
                    </a:lnTo>
                    <a:lnTo>
                      <a:pt x="2322" y="22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83" name="Google Shape;1583;p34"/>
          <p:cNvGrpSpPr/>
          <p:nvPr/>
        </p:nvGrpSpPr>
        <p:grpSpPr>
          <a:xfrm>
            <a:off x="78565" y="1834045"/>
            <a:ext cx="716022" cy="416050"/>
            <a:chOff x="-2068775" y="4218663"/>
            <a:chExt cx="323275" cy="187850"/>
          </a:xfrm>
        </p:grpSpPr>
        <p:sp>
          <p:nvSpPr>
            <p:cNvPr id="1584" name="Google Shape;1584;p34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4"/>
          <p:cNvGrpSpPr/>
          <p:nvPr/>
        </p:nvGrpSpPr>
        <p:grpSpPr>
          <a:xfrm>
            <a:off x="8311944" y="3435088"/>
            <a:ext cx="501763" cy="349750"/>
            <a:chOff x="6693813" y="100538"/>
            <a:chExt cx="501763" cy="349750"/>
          </a:xfrm>
        </p:grpSpPr>
        <p:sp>
          <p:nvSpPr>
            <p:cNvPr id="1588" name="Google Shape;1588;p34"/>
            <p:cNvSpPr/>
            <p:nvPr/>
          </p:nvSpPr>
          <p:spPr>
            <a:xfrm>
              <a:off x="6693813" y="106038"/>
              <a:ext cx="219700" cy="338750"/>
            </a:xfrm>
            <a:custGeom>
              <a:avLst/>
              <a:gdLst/>
              <a:ahLst/>
              <a:cxnLst/>
              <a:rect l="l" t="t" r="r" b="b"/>
              <a:pathLst>
                <a:path w="8788" h="13550" extrusionOk="0">
                  <a:moveTo>
                    <a:pt x="4394" y="0"/>
                  </a:moveTo>
                  <a:cubicBezTo>
                    <a:pt x="1965" y="0"/>
                    <a:pt x="1" y="1965"/>
                    <a:pt x="1" y="4394"/>
                  </a:cubicBezTo>
                  <a:lnTo>
                    <a:pt x="1" y="9144"/>
                  </a:lnTo>
                  <a:cubicBezTo>
                    <a:pt x="1" y="11573"/>
                    <a:pt x="1965" y="13550"/>
                    <a:pt x="4394" y="13550"/>
                  </a:cubicBezTo>
                  <a:cubicBezTo>
                    <a:pt x="6823" y="13550"/>
                    <a:pt x="8787" y="11573"/>
                    <a:pt x="8787" y="9144"/>
                  </a:cubicBezTo>
                  <a:lnTo>
                    <a:pt x="8787" y="4394"/>
                  </a:lnTo>
                  <a:cubicBezTo>
                    <a:pt x="8787" y="1965"/>
                    <a:pt x="6823" y="0"/>
                    <a:pt x="4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6964575" y="100538"/>
              <a:ext cx="231000" cy="349750"/>
            </a:xfrm>
            <a:custGeom>
              <a:avLst/>
              <a:gdLst/>
              <a:ahLst/>
              <a:cxnLst/>
              <a:rect l="l" t="t" r="r" b="b"/>
              <a:pathLst>
                <a:path w="9240" h="13990" extrusionOk="0">
                  <a:moveTo>
                    <a:pt x="4620" y="452"/>
                  </a:moveTo>
                  <a:cubicBezTo>
                    <a:pt x="6918" y="452"/>
                    <a:pt x="8799" y="2322"/>
                    <a:pt x="8799" y="4620"/>
                  </a:cubicBezTo>
                  <a:lnTo>
                    <a:pt x="8799" y="9370"/>
                  </a:lnTo>
                  <a:cubicBezTo>
                    <a:pt x="8799" y="11668"/>
                    <a:pt x="6918" y="13549"/>
                    <a:pt x="4620" y="13549"/>
                  </a:cubicBezTo>
                  <a:cubicBezTo>
                    <a:pt x="2322" y="13549"/>
                    <a:pt x="441" y="11680"/>
                    <a:pt x="441" y="9370"/>
                  </a:cubicBezTo>
                  <a:lnTo>
                    <a:pt x="441" y="4620"/>
                  </a:lnTo>
                  <a:cubicBezTo>
                    <a:pt x="441" y="2322"/>
                    <a:pt x="2322" y="452"/>
                    <a:pt x="4620" y="452"/>
                  </a:cubicBezTo>
                  <a:close/>
                  <a:moveTo>
                    <a:pt x="4620" y="0"/>
                  </a:moveTo>
                  <a:cubicBezTo>
                    <a:pt x="2072" y="0"/>
                    <a:pt x="0" y="2072"/>
                    <a:pt x="0" y="4620"/>
                  </a:cubicBezTo>
                  <a:lnTo>
                    <a:pt x="0" y="9370"/>
                  </a:lnTo>
                  <a:cubicBezTo>
                    <a:pt x="0" y="11918"/>
                    <a:pt x="2072" y="13990"/>
                    <a:pt x="4620" y="13990"/>
                  </a:cubicBezTo>
                  <a:cubicBezTo>
                    <a:pt x="7168" y="13990"/>
                    <a:pt x="9239" y="11918"/>
                    <a:pt x="9239" y="9370"/>
                  </a:cubicBezTo>
                  <a:lnTo>
                    <a:pt x="9239" y="4620"/>
                  </a:lnTo>
                  <a:cubicBezTo>
                    <a:pt x="9239" y="2072"/>
                    <a:pt x="716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9546B56-B759-775E-1C2A-49F1FD69E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827"/>
          <a:stretch/>
        </p:blipFill>
        <p:spPr>
          <a:xfrm>
            <a:off x="966117" y="1176475"/>
            <a:ext cx="2960373" cy="280854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E6FB2-FE06-CD5D-4C68-F9AF7E9B8D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595"/>
          <a:stretch/>
        </p:blipFill>
        <p:spPr>
          <a:xfrm>
            <a:off x="4856239" y="1242748"/>
            <a:ext cx="2644382" cy="29202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38B54-7BB1-4E1A-DD21-280AAA231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617690">
            <a:off x="6577591" y="144116"/>
            <a:ext cx="3084843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81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4"/>
          <p:cNvSpPr txBox="1">
            <a:spLocks noGrp="1"/>
          </p:cNvSpPr>
          <p:nvPr>
            <p:ph type="subTitle" idx="1"/>
          </p:nvPr>
        </p:nvSpPr>
        <p:spPr>
          <a:xfrm>
            <a:off x="581174" y="3226002"/>
            <a:ext cx="7023000" cy="17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----</a:t>
            </a:r>
            <a:endParaRPr sz="1200" dirty="0"/>
          </a:p>
        </p:txBody>
      </p:sp>
      <p:sp>
        <p:nvSpPr>
          <p:cNvPr id="1481" name="Google Shape;1481;p34"/>
          <p:cNvSpPr txBox="1">
            <a:spLocks noGrp="1"/>
          </p:cNvSpPr>
          <p:nvPr>
            <p:ph type="title"/>
          </p:nvPr>
        </p:nvSpPr>
        <p:spPr>
          <a:xfrm>
            <a:off x="-473712" y="182931"/>
            <a:ext cx="7023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Program</a:t>
            </a:r>
            <a:endParaRPr dirty="0"/>
          </a:p>
        </p:txBody>
      </p:sp>
      <p:grpSp>
        <p:nvGrpSpPr>
          <p:cNvPr id="1482" name="Google Shape;1482;p34"/>
          <p:cNvGrpSpPr/>
          <p:nvPr/>
        </p:nvGrpSpPr>
        <p:grpSpPr>
          <a:xfrm>
            <a:off x="-733199" y="2463"/>
            <a:ext cx="2311900" cy="983175"/>
            <a:chOff x="4147775" y="5441425"/>
            <a:chExt cx="2311900" cy="983175"/>
          </a:xfrm>
        </p:grpSpPr>
        <p:sp>
          <p:nvSpPr>
            <p:cNvPr id="1483" name="Google Shape;1483;p34"/>
            <p:cNvSpPr/>
            <p:nvPr/>
          </p:nvSpPr>
          <p:spPr>
            <a:xfrm>
              <a:off x="4153425" y="5777775"/>
              <a:ext cx="2233050" cy="556050"/>
            </a:xfrm>
            <a:custGeom>
              <a:avLst/>
              <a:gdLst/>
              <a:ahLst/>
              <a:cxnLst/>
              <a:rect l="l" t="t" r="r" b="b"/>
              <a:pathLst>
                <a:path w="89322" h="22242" extrusionOk="0">
                  <a:moveTo>
                    <a:pt x="0" y="1"/>
                  </a:moveTo>
                  <a:lnTo>
                    <a:pt x="0" y="22242"/>
                  </a:lnTo>
                  <a:lnTo>
                    <a:pt x="89321" y="22242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4194200" y="5442025"/>
              <a:ext cx="967700" cy="95575"/>
            </a:xfrm>
            <a:custGeom>
              <a:avLst/>
              <a:gdLst/>
              <a:ahLst/>
              <a:cxnLst/>
              <a:rect l="l" t="t" r="r" b="b"/>
              <a:pathLst>
                <a:path w="38708" h="3823" extrusionOk="0">
                  <a:moveTo>
                    <a:pt x="1" y="0"/>
                  </a:moveTo>
                  <a:lnTo>
                    <a:pt x="1" y="3822"/>
                  </a:lnTo>
                  <a:lnTo>
                    <a:pt x="38708" y="3822"/>
                  </a:lnTo>
                  <a:lnTo>
                    <a:pt x="38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974475" y="5441425"/>
              <a:ext cx="371500" cy="96175"/>
            </a:xfrm>
            <a:custGeom>
              <a:avLst/>
              <a:gdLst/>
              <a:ahLst/>
              <a:cxnLst/>
              <a:rect l="l" t="t" r="r" b="b"/>
              <a:pathLst>
                <a:path w="14860" h="3847" extrusionOk="0">
                  <a:moveTo>
                    <a:pt x="1" y="1"/>
                  </a:moveTo>
                  <a:lnTo>
                    <a:pt x="1" y="3846"/>
                  </a:lnTo>
                  <a:lnTo>
                    <a:pt x="14860" y="3846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34"/>
            <p:cNvGrpSpPr/>
            <p:nvPr/>
          </p:nvGrpSpPr>
          <p:grpSpPr>
            <a:xfrm>
              <a:off x="4147775" y="5441425"/>
              <a:ext cx="2244350" cy="983175"/>
              <a:chOff x="4147775" y="3931700"/>
              <a:chExt cx="2244350" cy="983175"/>
            </a:xfrm>
          </p:grpSpPr>
          <p:grpSp>
            <p:nvGrpSpPr>
              <p:cNvPr id="1487" name="Google Shape;1487;p34"/>
              <p:cNvGrpSpPr/>
              <p:nvPr/>
            </p:nvGrpSpPr>
            <p:grpSpPr>
              <a:xfrm>
                <a:off x="4147775" y="3931700"/>
                <a:ext cx="2244350" cy="983175"/>
                <a:chOff x="4147775" y="3931700"/>
                <a:chExt cx="2244350" cy="983175"/>
              </a:xfrm>
            </p:grpSpPr>
            <p:grpSp>
              <p:nvGrpSpPr>
                <p:cNvPr id="1488" name="Google Shape;1488;p34"/>
                <p:cNvGrpSpPr/>
                <p:nvPr/>
              </p:nvGrpSpPr>
              <p:grpSpPr>
                <a:xfrm>
                  <a:off x="4147775" y="4022200"/>
                  <a:ext cx="2244350" cy="892675"/>
                  <a:chOff x="4147775" y="4022200"/>
                  <a:chExt cx="2244350" cy="892675"/>
                </a:xfrm>
              </p:grpSpPr>
              <p:sp>
                <p:nvSpPr>
                  <p:cNvPr id="1489" name="Google Shape;1489;p34"/>
                  <p:cNvSpPr/>
                  <p:nvPr/>
                </p:nvSpPr>
                <p:spPr>
                  <a:xfrm>
                    <a:off x="5968825" y="4056125"/>
                    <a:ext cx="382525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2239" extrusionOk="0">
                        <a:moveTo>
                          <a:pt x="14860" y="441"/>
                        </a:moveTo>
                        <a:lnTo>
                          <a:pt x="14860" y="1798"/>
                        </a:lnTo>
                        <a:lnTo>
                          <a:pt x="453" y="179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27"/>
                        </a:lnTo>
                        <a:lnTo>
                          <a:pt x="1" y="2013"/>
                        </a:lnTo>
                        <a:lnTo>
                          <a:pt x="227" y="2239"/>
                        </a:lnTo>
                        <a:lnTo>
                          <a:pt x="15086" y="2239"/>
                        </a:lnTo>
                        <a:lnTo>
                          <a:pt x="15300" y="2013"/>
                        </a:lnTo>
                        <a:lnTo>
                          <a:pt x="15300" y="227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0" name="Google Shape;1490;p34"/>
                  <p:cNvSpPr/>
                  <p:nvPr/>
                </p:nvSpPr>
                <p:spPr>
                  <a:xfrm>
                    <a:off x="5968825" y="4101075"/>
                    <a:ext cx="382525" cy="20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8109" extrusionOk="0">
                        <a:moveTo>
                          <a:pt x="14860" y="441"/>
                        </a:moveTo>
                        <a:lnTo>
                          <a:pt x="14860" y="7668"/>
                        </a:lnTo>
                        <a:lnTo>
                          <a:pt x="453" y="766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15"/>
                        </a:lnTo>
                        <a:lnTo>
                          <a:pt x="1" y="7894"/>
                        </a:lnTo>
                        <a:lnTo>
                          <a:pt x="227" y="8108"/>
                        </a:lnTo>
                        <a:lnTo>
                          <a:pt x="15086" y="8108"/>
                        </a:lnTo>
                        <a:lnTo>
                          <a:pt x="15300" y="7894"/>
                        </a:lnTo>
                        <a:lnTo>
                          <a:pt x="15300" y="215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1" name="Google Shape;1491;p34"/>
                  <p:cNvSpPr/>
                  <p:nvPr/>
                </p:nvSpPr>
                <p:spPr>
                  <a:xfrm>
                    <a:off x="4188550" y="4056125"/>
                    <a:ext cx="979000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0" h="2239" extrusionOk="0">
                        <a:moveTo>
                          <a:pt x="38708" y="441"/>
                        </a:moveTo>
                        <a:lnTo>
                          <a:pt x="38708" y="1798"/>
                        </a:lnTo>
                        <a:lnTo>
                          <a:pt x="441" y="1798"/>
                        </a:lnTo>
                        <a:lnTo>
                          <a:pt x="441" y="441"/>
                        </a:lnTo>
                        <a:close/>
                        <a:moveTo>
                          <a:pt x="227" y="0"/>
                        </a:moveTo>
                        <a:lnTo>
                          <a:pt x="0" y="227"/>
                        </a:lnTo>
                        <a:lnTo>
                          <a:pt x="0" y="2013"/>
                        </a:lnTo>
                        <a:lnTo>
                          <a:pt x="227" y="2239"/>
                        </a:lnTo>
                        <a:lnTo>
                          <a:pt x="38934" y="2239"/>
                        </a:lnTo>
                        <a:lnTo>
                          <a:pt x="39160" y="2013"/>
                        </a:lnTo>
                        <a:lnTo>
                          <a:pt x="39160" y="227"/>
                        </a:lnTo>
                        <a:lnTo>
                          <a:pt x="389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2" name="Google Shape;1492;p34"/>
                  <p:cNvSpPr/>
                  <p:nvPr/>
                </p:nvSpPr>
                <p:spPr>
                  <a:xfrm>
                    <a:off x="4147775" y="4022200"/>
                    <a:ext cx="2244350" cy="89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74" h="35707" extrusionOk="0">
                        <a:moveTo>
                          <a:pt x="89321" y="453"/>
                        </a:moveTo>
                        <a:lnTo>
                          <a:pt x="89321" y="35266"/>
                        </a:lnTo>
                        <a:lnTo>
                          <a:pt x="453" y="35266"/>
                        </a:lnTo>
                        <a:lnTo>
                          <a:pt x="453" y="5096"/>
                        </a:lnTo>
                        <a:lnTo>
                          <a:pt x="45387" y="5096"/>
                        </a:lnTo>
                        <a:lnTo>
                          <a:pt x="45589" y="4977"/>
                        </a:lnTo>
                        <a:lnTo>
                          <a:pt x="47744" y="453"/>
                        </a:lnTo>
                        <a:close/>
                        <a:moveTo>
                          <a:pt x="47601" y="0"/>
                        </a:moveTo>
                        <a:lnTo>
                          <a:pt x="47399" y="131"/>
                        </a:lnTo>
                        <a:lnTo>
                          <a:pt x="45244" y="4655"/>
                        </a:lnTo>
                        <a:lnTo>
                          <a:pt x="226" y="4655"/>
                        </a:lnTo>
                        <a:lnTo>
                          <a:pt x="0" y="4870"/>
                        </a:lnTo>
                        <a:lnTo>
                          <a:pt x="0" y="35493"/>
                        </a:lnTo>
                        <a:lnTo>
                          <a:pt x="226" y="35707"/>
                        </a:lnTo>
                        <a:lnTo>
                          <a:pt x="89547" y="35707"/>
                        </a:lnTo>
                        <a:lnTo>
                          <a:pt x="89773" y="35481"/>
                        </a:lnTo>
                        <a:lnTo>
                          <a:pt x="89773" y="226"/>
                        </a:lnTo>
                        <a:lnTo>
                          <a:pt x="895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3" name="Google Shape;1493;p34"/>
                <p:cNvGrpSpPr/>
                <p:nvPr/>
              </p:nvGrpSpPr>
              <p:grpSpPr>
                <a:xfrm>
                  <a:off x="5968825" y="3931700"/>
                  <a:ext cx="382525" cy="96175"/>
                  <a:chOff x="5968825" y="3931700"/>
                  <a:chExt cx="382525" cy="96175"/>
                </a:xfrm>
              </p:grpSpPr>
              <p:sp>
                <p:nvSpPr>
                  <p:cNvPr id="1494" name="Google Shape;1494;p34"/>
                  <p:cNvSpPr/>
                  <p:nvPr/>
                </p:nvSpPr>
                <p:spPr>
                  <a:xfrm>
                    <a:off x="5968825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5" name="Google Shape;1495;p34"/>
                  <p:cNvSpPr/>
                  <p:nvPr/>
                </p:nvSpPr>
                <p:spPr>
                  <a:xfrm>
                    <a:off x="60221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34"/>
                  <p:cNvSpPr/>
                  <p:nvPr/>
                </p:nvSpPr>
                <p:spPr>
                  <a:xfrm>
                    <a:off x="6075100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7" name="Google Shape;1497;p34"/>
                  <p:cNvSpPr/>
                  <p:nvPr/>
                </p:nvSpPr>
                <p:spPr>
                  <a:xfrm>
                    <a:off x="612807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8" name="Google Shape;1498;p34"/>
                  <p:cNvSpPr/>
                  <p:nvPr/>
                </p:nvSpPr>
                <p:spPr>
                  <a:xfrm>
                    <a:off x="6181050" y="3931700"/>
                    <a:ext cx="113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34"/>
                  <p:cNvSpPr/>
                  <p:nvPr/>
                </p:nvSpPr>
                <p:spPr>
                  <a:xfrm>
                    <a:off x="6234050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52" y="3846"/>
                        </a:lnTo>
                        <a:lnTo>
                          <a:pt x="45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34"/>
                  <p:cNvSpPr/>
                  <p:nvPr/>
                </p:nvSpPr>
                <p:spPr>
                  <a:xfrm>
                    <a:off x="628732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34"/>
                  <p:cNvSpPr/>
                  <p:nvPr/>
                </p:nvSpPr>
                <p:spPr>
                  <a:xfrm>
                    <a:off x="63403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02" name="Google Shape;1502;p34"/>
              <p:cNvSpPr/>
              <p:nvPr/>
            </p:nvSpPr>
            <p:spPr>
              <a:xfrm>
                <a:off x="4147775" y="4022200"/>
                <a:ext cx="1449600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57984" h="6311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0" y="6310"/>
                    </a:lnTo>
                    <a:lnTo>
                      <a:pt x="453" y="6310"/>
                    </a:lnTo>
                    <a:lnTo>
                      <a:pt x="453" y="453"/>
                    </a:lnTo>
                    <a:lnTo>
                      <a:pt x="57984" y="453"/>
                    </a:lnTo>
                    <a:lnTo>
                      <a:pt x="579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5859875" y="5537275"/>
              <a:ext cx="599800" cy="305125"/>
              <a:chOff x="5859875" y="4027550"/>
              <a:chExt cx="599800" cy="305125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58598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192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6106950" y="40278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0" y="0"/>
                    </a:moveTo>
                    <a:lnTo>
                      <a:pt x="0" y="11990"/>
                    </a:lnTo>
                    <a:lnTo>
                      <a:pt x="393" y="12192"/>
                    </a:lnTo>
                    <a:lnTo>
                      <a:pt x="6215" y="191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600812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0" y="0"/>
                    </a:moveTo>
                    <a:lnTo>
                      <a:pt x="0" y="12002"/>
                    </a:lnTo>
                    <a:lnTo>
                      <a:pt x="393" y="12204"/>
                    </a:lnTo>
                    <a:lnTo>
                      <a:pt x="6215" y="203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5958700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1" y="0"/>
                    </a:moveTo>
                    <a:lnTo>
                      <a:pt x="1" y="12002"/>
                    </a:lnTo>
                    <a:lnTo>
                      <a:pt x="394" y="12204"/>
                    </a:lnTo>
                    <a:lnTo>
                      <a:pt x="6216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62548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0" y="12002"/>
                    </a:lnTo>
                    <a:lnTo>
                      <a:pt x="405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5909300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1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62054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2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6156050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5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6057225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63042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34"/>
            <p:cNvSpPr/>
            <p:nvPr/>
          </p:nvSpPr>
          <p:spPr>
            <a:xfrm>
              <a:off x="4153425" y="58024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4153425" y="62980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5195225" y="5673825"/>
              <a:ext cx="641175" cy="584175"/>
            </a:xfrm>
            <a:custGeom>
              <a:avLst/>
              <a:gdLst/>
              <a:ahLst/>
              <a:cxnLst/>
              <a:rect l="l" t="t" r="r" b="b"/>
              <a:pathLst>
                <a:path w="25647" h="23367" extrusionOk="0">
                  <a:moveTo>
                    <a:pt x="12819" y="0"/>
                  </a:moveTo>
                  <a:cubicBezTo>
                    <a:pt x="9829" y="0"/>
                    <a:pt x="6840" y="1140"/>
                    <a:pt x="4560" y="3421"/>
                  </a:cubicBezTo>
                  <a:cubicBezTo>
                    <a:pt x="0" y="7981"/>
                    <a:pt x="0" y="15386"/>
                    <a:pt x="4560" y="19946"/>
                  </a:cubicBezTo>
                  <a:cubicBezTo>
                    <a:pt x="6840" y="22226"/>
                    <a:pt x="9829" y="23366"/>
                    <a:pt x="12819" y="23366"/>
                  </a:cubicBezTo>
                  <a:cubicBezTo>
                    <a:pt x="15809" y="23366"/>
                    <a:pt x="18800" y="22226"/>
                    <a:pt x="21086" y="19946"/>
                  </a:cubicBezTo>
                  <a:cubicBezTo>
                    <a:pt x="25646" y="15386"/>
                    <a:pt x="25646" y="7981"/>
                    <a:pt x="21086" y="3421"/>
                  </a:cubicBezTo>
                  <a:cubicBezTo>
                    <a:pt x="18800" y="1140"/>
                    <a:pt x="15809" y="0"/>
                    <a:pt x="1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5244025" y="5693850"/>
              <a:ext cx="543850" cy="543825"/>
            </a:xfrm>
            <a:custGeom>
              <a:avLst/>
              <a:gdLst/>
              <a:ahLst/>
              <a:cxnLst/>
              <a:rect l="l" t="t" r="r" b="b"/>
              <a:pathLst>
                <a:path w="21754" h="21753" extrusionOk="0">
                  <a:moveTo>
                    <a:pt x="10871" y="441"/>
                  </a:moveTo>
                  <a:cubicBezTo>
                    <a:pt x="16622" y="441"/>
                    <a:pt x="21301" y="5120"/>
                    <a:pt x="21301" y="10882"/>
                  </a:cubicBezTo>
                  <a:cubicBezTo>
                    <a:pt x="21301" y="16633"/>
                    <a:pt x="16622" y="21312"/>
                    <a:pt x="10871" y="21312"/>
                  </a:cubicBezTo>
                  <a:cubicBezTo>
                    <a:pt x="5121" y="21312"/>
                    <a:pt x="441" y="16633"/>
                    <a:pt x="441" y="10882"/>
                  </a:cubicBezTo>
                  <a:cubicBezTo>
                    <a:pt x="441" y="5120"/>
                    <a:pt x="5121" y="441"/>
                    <a:pt x="10871" y="441"/>
                  </a:cubicBezTo>
                  <a:close/>
                  <a:moveTo>
                    <a:pt x="10871" y="0"/>
                  </a:moveTo>
                  <a:cubicBezTo>
                    <a:pt x="4871" y="0"/>
                    <a:pt x="1" y="4882"/>
                    <a:pt x="1" y="10882"/>
                  </a:cubicBezTo>
                  <a:cubicBezTo>
                    <a:pt x="1" y="16871"/>
                    <a:pt x="4871" y="21753"/>
                    <a:pt x="10871" y="21753"/>
                  </a:cubicBezTo>
                  <a:cubicBezTo>
                    <a:pt x="16872" y="21753"/>
                    <a:pt x="21754" y="16871"/>
                    <a:pt x="21754" y="10882"/>
                  </a:cubicBezTo>
                  <a:cubicBezTo>
                    <a:pt x="21754" y="4882"/>
                    <a:pt x="16872" y="0"/>
                    <a:pt x="10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8" name="Google Shape;1518;p34"/>
            <p:cNvGrpSpPr/>
            <p:nvPr/>
          </p:nvGrpSpPr>
          <p:grpSpPr>
            <a:xfrm>
              <a:off x="4452575" y="5739075"/>
              <a:ext cx="1506450" cy="460500"/>
              <a:chOff x="4452575" y="4229350"/>
              <a:chExt cx="1506450" cy="460500"/>
            </a:xfrm>
          </p:grpSpPr>
          <p:grpSp>
            <p:nvGrpSpPr>
              <p:cNvPr id="1519" name="Google Shape;1519;p34"/>
              <p:cNvGrpSpPr/>
              <p:nvPr/>
            </p:nvGrpSpPr>
            <p:grpSpPr>
              <a:xfrm>
                <a:off x="5288975" y="4229350"/>
                <a:ext cx="453650" cy="453375"/>
                <a:chOff x="5288975" y="4229350"/>
                <a:chExt cx="453650" cy="453375"/>
              </a:xfrm>
            </p:grpSpPr>
            <p:sp>
              <p:nvSpPr>
                <p:cNvPr id="1520" name="Google Shape;1520;p34"/>
                <p:cNvSpPr/>
                <p:nvPr/>
              </p:nvSpPr>
              <p:spPr>
                <a:xfrm>
                  <a:off x="5288975" y="4229350"/>
                  <a:ext cx="453650" cy="4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6" h="18135" extrusionOk="0">
                      <a:moveTo>
                        <a:pt x="9073" y="441"/>
                      </a:moveTo>
                      <a:cubicBezTo>
                        <a:pt x="13824" y="441"/>
                        <a:pt x="17693" y="4311"/>
                        <a:pt x="17693" y="9062"/>
                      </a:cubicBezTo>
                      <a:cubicBezTo>
                        <a:pt x="17693" y="13824"/>
                        <a:pt x="13824" y="17694"/>
                        <a:pt x="9073" y="17694"/>
                      </a:cubicBezTo>
                      <a:cubicBezTo>
                        <a:pt x="4323" y="17694"/>
                        <a:pt x="453" y="13824"/>
                        <a:pt x="453" y="9062"/>
                      </a:cubicBezTo>
                      <a:cubicBezTo>
                        <a:pt x="453" y="4311"/>
                        <a:pt x="4323" y="441"/>
                        <a:pt x="9073" y="441"/>
                      </a:cubicBezTo>
                      <a:close/>
                      <a:moveTo>
                        <a:pt x="9073" y="1"/>
                      </a:moveTo>
                      <a:cubicBezTo>
                        <a:pt x="4073" y="1"/>
                        <a:pt x="1" y="4073"/>
                        <a:pt x="1" y="9073"/>
                      </a:cubicBezTo>
                      <a:cubicBezTo>
                        <a:pt x="1" y="14062"/>
                        <a:pt x="4073" y="18134"/>
                        <a:pt x="9073" y="18134"/>
                      </a:cubicBezTo>
                      <a:cubicBezTo>
                        <a:pt x="14074" y="18134"/>
                        <a:pt x="18146" y="14074"/>
                        <a:pt x="18146" y="9073"/>
                      </a:cubicBezTo>
                      <a:cubicBezTo>
                        <a:pt x="18146" y="4073"/>
                        <a:pt x="14074" y="1"/>
                        <a:pt x="90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5356850" y="4297225"/>
                  <a:ext cx="317925" cy="3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2705" extrusionOk="0">
                      <a:moveTo>
                        <a:pt x="6358" y="441"/>
                      </a:moveTo>
                      <a:cubicBezTo>
                        <a:pt x="9621" y="441"/>
                        <a:pt x="12264" y="3096"/>
                        <a:pt x="12264" y="6347"/>
                      </a:cubicBezTo>
                      <a:cubicBezTo>
                        <a:pt x="12264" y="9609"/>
                        <a:pt x="9621" y="12264"/>
                        <a:pt x="6358" y="12264"/>
                      </a:cubicBezTo>
                      <a:cubicBezTo>
                        <a:pt x="3096" y="12264"/>
                        <a:pt x="453" y="9609"/>
                        <a:pt x="453" y="6347"/>
                      </a:cubicBezTo>
                      <a:cubicBezTo>
                        <a:pt x="453" y="3096"/>
                        <a:pt x="3108" y="441"/>
                        <a:pt x="6358" y="441"/>
                      </a:cubicBezTo>
                      <a:close/>
                      <a:moveTo>
                        <a:pt x="6358" y="1"/>
                      </a:moveTo>
                      <a:cubicBezTo>
                        <a:pt x="2858" y="1"/>
                        <a:pt x="0" y="2846"/>
                        <a:pt x="0" y="6347"/>
                      </a:cubicBezTo>
                      <a:cubicBezTo>
                        <a:pt x="0" y="9859"/>
                        <a:pt x="2858" y="12704"/>
                        <a:pt x="6358" y="12704"/>
                      </a:cubicBezTo>
                      <a:cubicBezTo>
                        <a:pt x="9859" y="12704"/>
                        <a:pt x="12716" y="9859"/>
                        <a:pt x="12716" y="6347"/>
                      </a:cubicBezTo>
                      <a:cubicBezTo>
                        <a:pt x="12716" y="2846"/>
                        <a:pt x="9859" y="1"/>
                        <a:pt x="6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5296725" y="4236800"/>
                  <a:ext cx="438175" cy="4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7" h="17539" extrusionOk="0">
                      <a:moveTo>
                        <a:pt x="8763" y="1"/>
                      </a:moveTo>
                      <a:cubicBezTo>
                        <a:pt x="8597" y="1"/>
                        <a:pt x="8430" y="12"/>
                        <a:pt x="8263" y="24"/>
                      </a:cubicBezTo>
                      <a:lnTo>
                        <a:pt x="8406" y="2548"/>
                      </a:lnTo>
                      <a:cubicBezTo>
                        <a:pt x="8525" y="2537"/>
                        <a:pt x="8644" y="2537"/>
                        <a:pt x="8763" y="2537"/>
                      </a:cubicBezTo>
                      <a:lnTo>
                        <a:pt x="8787" y="2537"/>
                      </a:lnTo>
                      <a:lnTo>
                        <a:pt x="8787" y="1"/>
                      </a:lnTo>
                      <a:close/>
                      <a:moveTo>
                        <a:pt x="10549" y="179"/>
                      </a:moveTo>
                      <a:lnTo>
                        <a:pt x="10037" y="2668"/>
                      </a:lnTo>
                      <a:cubicBezTo>
                        <a:pt x="10156" y="2691"/>
                        <a:pt x="10275" y="2715"/>
                        <a:pt x="10394" y="2751"/>
                      </a:cubicBezTo>
                      <a:lnTo>
                        <a:pt x="11061" y="310"/>
                      </a:lnTo>
                      <a:cubicBezTo>
                        <a:pt x="10894" y="262"/>
                        <a:pt x="10716" y="215"/>
                        <a:pt x="10549" y="179"/>
                      </a:cubicBezTo>
                      <a:close/>
                      <a:moveTo>
                        <a:pt x="6525" y="298"/>
                      </a:moveTo>
                      <a:cubicBezTo>
                        <a:pt x="6358" y="334"/>
                        <a:pt x="6180" y="393"/>
                        <a:pt x="6013" y="441"/>
                      </a:cubicBezTo>
                      <a:lnTo>
                        <a:pt x="6811" y="2846"/>
                      </a:lnTo>
                      <a:cubicBezTo>
                        <a:pt x="6930" y="2810"/>
                        <a:pt x="7049" y="2775"/>
                        <a:pt x="7168" y="2739"/>
                      </a:cubicBezTo>
                      <a:lnTo>
                        <a:pt x="6525" y="298"/>
                      </a:lnTo>
                      <a:close/>
                      <a:moveTo>
                        <a:pt x="12704" y="941"/>
                      </a:moveTo>
                      <a:lnTo>
                        <a:pt x="11561" y="3191"/>
                      </a:lnTo>
                      <a:cubicBezTo>
                        <a:pt x="11680" y="3251"/>
                        <a:pt x="11787" y="3310"/>
                        <a:pt x="11895" y="3382"/>
                      </a:cubicBezTo>
                      <a:lnTo>
                        <a:pt x="13169" y="1191"/>
                      </a:lnTo>
                      <a:cubicBezTo>
                        <a:pt x="13026" y="1108"/>
                        <a:pt x="12859" y="1013"/>
                        <a:pt x="12704" y="941"/>
                      </a:cubicBezTo>
                      <a:close/>
                      <a:moveTo>
                        <a:pt x="4406" y="1167"/>
                      </a:moveTo>
                      <a:cubicBezTo>
                        <a:pt x="4263" y="1251"/>
                        <a:pt x="4108" y="1346"/>
                        <a:pt x="3953" y="1441"/>
                      </a:cubicBezTo>
                      <a:lnTo>
                        <a:pt x="5346" y="3561"/>
                      </a:lnTo>
                      <a:cubicBezTo>
                        <a:pt x="5453" y="3489"/>
                        <a:pt x="5560" y="3418"/>
                        <a:pt x="5668" y="3358"/>
                      </a:cubicBezTo>
                      <a:lnTo>
                        <a:pt x="4406" y="1167"/>
                      </a:lnTo>
                      <a:close/>
                      <a:moveTo>
                        <a:pt x="14597" y="2227"/>
                      </a:moveTo>
                      <a:lnTo>
                        <a:pt x="12919" y="4108"/>
                      </a:lnTo>
                      <a:cubicBezTo>
                        <a:pt x="13002" y="4192"/>
                        <a:pt x="13097" y="4287"/>
                        <a:pt x="13192" y="4370"/>
                      </a:cubicBezTo>
                      <a:lnTo>
                        <a:pt x="14978" y="2584"/>
                      </a:lnTo>
                      <a:cubicBezTo>
                        <a:pt x="14859" y="2465"/>
                        <a:pt x="14728" y="2346"/>
                        <a:pt x="14597" y="2227"/>
                      </a:cubicBezTo>
                      <a:close/>
                      <a:moveTo>
                        <a:pt x="2596" y="2548"/>
                      </a:moveTo>
                      <a:cubicBezTo>
                        <a:pt x="2465" y="2668"/>
                        <a:pt x="2346" y="2799"/>
                        <a:pt x="2227" y="2929"/>
                      </a:cubicBezTo>
                      <a:lnTo>
                        <a:pt x="4108" y="4620"/>
                      </a:lnTo>
                      <a:cubicBezTo>
                        <a:pt x="4191" y="4525"/>
                        <a:pt x="4287" y="4430"/>
                        <a:pt x="4370" y="4346"/>
                      </a:cubicBezTo>
                      <a:lnTo>
                        <a:pt x="2596" y="2548"/>
                      </a:lnTo>
                      <a:close/>
                      <a:moveTo>
                        <a:pt x="16086" y="3953"/>
                      </a:moveTo>
                      <a:lnTo>
                        <a:pt x="13978" y="5346"/>
                      </a:lnTo>
                      <a:cubicBezTo>
                        <a:pt x="14050" y="5454"/>
                        <a:pt x="14109" y="5561"/>
                        <a:pt x="14181" y="5668"/>
                      </a:cubicBezTo>
                      <a:lnTo>
                        <a:pt x="16371" y="4406"/>
                      </a:lnTo>
                      <a:cubicBezTo>
                        <a:pt x="16276" y="4251"/>
                        <a:pt x="16193" y="4108"/>
                        <a:pt x="16086" y="3953"/>
                      </a:cubicBezTo>
                      <a:close/>
                      <a:moveTo>
                        <a:pt x="1191" y="4358"/>
                      </a:moveTo>
                      <a:cubicBezTo>
                        <a:pt x="1108" y="4501"/>
                        <a:pt x="1012" y="4668"/>
                        <a:pt x="941" y="4823"/>
                      </a:cubicBezTo>
                      <a:lnTo>
                        <a:pt x="3191" y="5966"/>
                      </a:lnTo>
                      <a:cubicBezTo>
                        <a:pt x="3251" y="5847"/>
                        <a:pt x="3310" y="5739"/>
                        <a:pt x="3382" y="5632"/>
                      </a:cubicBezTo>
                      <a:lnTo>
                        <a:pt x="1191" y="4358"/>
                      </a:lnTo>
                      <a:close/>
                      <a:moveTo>
                        <a:pt x="17086" y="6013"/>
                      </a:moveTo>
                      <a:lnTo>
                        <a:pt x="14693" y="6811"/>
                      </a:lnTo>
                      <a:cubicBezTo>
                        <a:pt x="14728" y="6930"/>
                        <a:pt x="14764" y="7049"/>
                        <a:pt x="14800" y="7168"/>
                      </a:cubicBezTo>
                      <a:lnTo>
                        <a:pt x="17241" y="6525"/>
                      </a:lnTo>
                      <a:cubicBezTo>
                        <a:pt x="17193" y="6347"/>
                        <a:pt x="17145" y="6180"/>
                        <a:pt x="17086" y="6013"/>
                      </a:cubicBezTo>
                      <a:close/>
                      <a:moveTo>
                        <a:pt x="310" y="6466"/>
                      </a:moveTo>
                      <a:cubicBezTo>
                        <a:pt x="262" y="6632"/>
                        <a:pt x="215" y="6811"/>
                        <a:pt x="179" y="6978"/>
                      </a:cubicBezTo>
                      <a:lnTo>
                        <a:pt x="2655" y="7501"/>
                      </a:lnTo>
                      <a:cubicBezTo>
                        <a:pt x="2691" y="7370"/>
                        <a:pt x="2715" y="7251"/>
                        <a:pt x="2751" y="7132"/>
                      </a:cubicBezTo>
                      <a:lnTo>
                        <a:pt x="310" y="6466"/>
                      </a:lnTo>
                      <a:close/>
                      <a:moveTo>
                        <a:pt x="17514" y="8263"/>
                      </a:moveTo>
                      <a:lnTo>
                        <a:pt x="14990" y="8406"/>
                      </a:lnTo>
                      <a:cubicBezTo>
                        <a:pt x="15002" y="8525"/>
                        <a:pt x="15002" y="8644"/>
                        <a:pt x="15002" y="8775"/>
                      </a:cubicBezTo>
                      <a:lnTo>
                        <a:pt x="15002" y="8787"/>
                      </a:lnTo>
                      <a:lnTo>
                        <a:pt x="17526" y="8787"/>
                      </a:lnTo>
                      <a:lnTo>
                        <a:pt x="17526" y="8775"/>
                      </a:lnTo>
                      <a:cubicBezTo>
                        <a:pt x="17526" y="8597"/>
                        <a:pt x="17526" y="8430"/>
                        <a:pt x="17514" y="8263"/>
                      </a:cubicBezTo>
                      <a:close/>
                      <a:moveTo>
                        <a:pt x="0" y="8740"/>
                      </a:moveTo>
                      <a:lnTo>
                        <a:pt x="0" y="8775"/>
                      </a:lnTo>
                      <a:cubicBezTo>
                        <a:pt x="0" y="8942"/>
                        <a:pt x="0" y="9121"/>
                        <a:pt x="12" y="9299"/>
                      </a:cubicBezTo>
                      <a:lnTo>
                        <a:pt x="2548" y="9145"/>
                      </a:lnTo>
                      <a:cubicBezTo>
                        <a:pt x="2536" y="9025"/>
                        <a:pt x="2536" y="8894"/>
                        <a:pt x="2536" y="8775"/>
                      </a:cubicBezTo>
                      <a:lnTo>
                        <a:pt x="2536" y="8740"/>
                      </a:lnTo>
                      <a:close/>
                      <a:moveTo>
                        <a:pt x="14871" y="10037"/>
                      </a:moveTo>
                      <a:cubicBezTo>
                        <a:pt x="14847" y="10157"/>
                        <a:pt x="14824" y="10276"/>
                        <a:pt x="14788" y="10395"/>
                      </a:cubicBezTo>
                      <a:lnTo>
                        <a:pt x="17229" y="11061"/>
                      </a:lnTo>
                      <a:cubicBezTo>
                        <a:pt x="17276" y="10883"/>
                        <a:pt x="17312" y="10716"/>
                        <a:pt x="17348" y="10538"/>
                      </a:cubicBezTo>
                      <a:lnTo>
                        <a:pt x="14871" y="10037"/>
                      </a:lnTo>
                      <a:close/>
                      <a:moveTo>
                        <a:pt x="2739" y="10383"/>
                      </a:moveTo>
                      <a:lnTo>
                        <a:pt x="298" y="11038"/>
                      </a:lnTo>
                      <a:cubicBezTo>
                        <a:pt x="346" y="11204"/>
                        <a:pt x="393" y="11371"/>
                        <a:pt x="453" y="11550"/>
                      </a:cubicBezTo>
                      <a:lnTo>
                        <a:pt x="2846" y="10752"/>
                      </a:lnTo>
                      <a:cubicBezTo>
                        <a:pt x="2810" y="10621"/>
                        <a:pt x="2774" y="10502"/>
                        <a:pt x="2739" y="10383"/>
                      </a:cubicBezTo>
                      <a:close/>
                      <a:moveTo>
                        <a:pt x="14335" y="11561"/>
                      </a:moveTo>
                      <a:cubicBezTo>
                        <a:pt x="14288" y="11681"/>
                        <a:pt x="14228" y="11788"/>
                        <a:pt x="14157" y="11895"/>
                      </a:cubicBezTo>
                      <a:lnTo>
                        <a:pt x="16348" y="13169"/>
                      </a:lnTo>
                      <a:cubicBezTo>
                        <a:pt x="16443" y="13014"/>
                        <a:pt x="16526" y="12859"/>
                        <a:pt x="16598" y="12704"/>
                      </a:cubicBezTo>
                      <a:lnTo>
                        <a:pt x="14335" y="11561"/>
                      </a:lnTo>
                      <a:close/>
                      <a:moveTo>
                        <a:pt x="3358" y="11883"/>
                      </a:moveTo>
                      <a:lnTo>
                        <a:pt x="1167" y="13157"/>
                      </a:lnTo>
                      <a:cubicBezTo>
                        <a:pt x="1262" y="13300"/>
                        <a:pt x="1358" y="13455"/>
                        <a:pt x="1453" y="13597"/>
                      </a:cubicBezTo>
                      <a:lnTo>
                        <a:pt x="3560" y="12204"/>
                      </a:lnTo>
                      <a:cubicBezTo>
                        <a:pt x="3489" y="12097"/>
                        <a:pt x="3429" y="11990"/>
                        <a:pt x="3358" y="11883"/>
                      </a:cubicBezTo>
                      <a:close/>
                      <a:moveTo>
                        <a:pt x="13431" y="12919"/>
                      </a:moveTo>
                      <a:cubicBezTo>
                        <a:pt x="13347" y="13002"/>
                        <a:pt x="13252" y="13097"/>
                        <a:pt x="13169" y="13193"/>
                      </a:cubicBezTo>
                      <a:lnTo>
                        <a:pt x="14955" y="14979"/>
                      </a:lnTo>
                      <a:cubicBezTo>
                        <a:pt x="15085" y="14860"/>
                        <a:pt x="15205" y="14729"/>
                        <a:pt x="15312" y="14598"/>
                      </a:cubicBezTo>
                      <a:lnTo>
                        <a:pt x="13431" y="12919"/>
                      </a:lnTo>
                      <a:close/>
                      <a:moveTo>
                        <a:pt x="4358" y="13181"/>
                      </a:moveTo>
                      <a:lnTo>
                        <a:pt x="2560" y="14967"/>
                      </a:lnTo>
                      <a:cubicBezTo>
                        <a:pt x="2691" y="15086"/>
                        <a:pt x="2822" y="15217"/>
                        <a:pt x="2953" y="15324"/>
                      </a:cubicBezTo>
                      <a:lnTo>
                        <a:pt x="4632" y="13431"/>
                      </a:lnTo>
                      <a:cubicBezTo>
                        <a:pt x="4537" y="13347"/>
                        <a:pt x="4441" y="13264"/>
                        <a:pt x="4358" y="13181"/>
                      </a:cubicBezTo>
                      <a:close/>
                      <a:moveTo>
                        <a:pt x="12192" y="13978"/>
                      </a:moveTo>
                      <a:cubicBezTo>
                        <a:pt x="12097" y="14050"/>
                        <a:pt x="11978" y="14109"/>
                        <a:pt x="11871" y="14181"/>
                      </a:cubicBezTo>
                      <a:lnTo>
                        <a:pt x="13145" y="16372"/>
                      </a:lnTo>
                      <a:cubicBezTo>
                        <a:pt x="13288" y="16276"/>
                        <a:pt x="13442" y="16193"/>
                        <a:pt x="13585" y="16086"/>
                      </a:cubicBezTo>
                      <a:lnTo>
                        <a:pt x="12192" y="13978"/>
                      </a:lnTo>
                      <a:close/>
                      <a:moveTo>
                        <a:pt x="5644" y="14169"/>
                      </a:moveTo>
                      <a:lnTo>
                        <a:pt x="4382" y="16360"/>
                      </a:lnTo>
                      <a:cubicBezTo>
                        <a:pt x="4525" y="16443"/>
                        <a:pt x="4691" y="16526"/>
                        <a:pt x="4846" y="16610"/>
                      </a:cubicBezTo>
                      <a:lnTo>
                        <a:pt x="5977" y="14348"/>
                      </a:lnTo>
                      <a:cubicBezTo>
                        <a:pt x="5858" y="14288"/>
                        <a:pt x="5751" y="14228"/>
                        <a:pt x="5644" y="14169"/>
                      </a:cubicBezTo>
                      <a:close/>
                      <a:moveTo>
                        <a:pt x="10728" y="14693"/>
                      </a:moveTo>
                      <a:cubicBezTo>
                        <a:pt x="10609" y="14729"/>
                        <a:pt x="10490" y="14764"/>
                        <a:pt x="10371" y="14800"/>
                      </a:cubicBezTo>
                      <a:lnTo>
                        <a:pt x="11025" y="17241"/>
                      </a:lnTo>
                      <a:cubicBezTo>
                        <a:pt x="11192" y="17193"/>
                        <a:pt x="11359" y="17146"/>
                        <a:pt x="11526" y="17098"/>
                      </a:cubicBezTo>
                      <a:lnTo>
                        <a:pt x="10728" y="14693"/>
                      </a:lnTo>
                      <a:close/>
                      <a:moveTo>
                        <a:pt x="7144" y="14788"/>
                      </a:moveTo>
                      <a:lnTo>
                        <a:pt x="6489" y="17241"/>
                      </a:lnTo>
                      <a:cubicBezTo>
                        <a:pt x="6656" y="17288"/>
                        <a:pt x="6834" y="17324"/>
                        <a:pt x="7001" y="17360"/>
                      </a:cubicBezTo>
                      <a:lnTo>
                        <a:pt x="7513" y="14883"/>
                      </a:lnTo>
                      <a:cubicBezTo>
                        <a:pt x="7394" y="14860"/>
                        <a:pt x="7263" y="14824"/>
                        <a:pt x="7144" y="14788"/>
                      </a:cubicBezTo>
                      <a:close/>
                      <a:moveTo>
                        <a:pt x="9132" y="14990"/>
                      </a:moveTo>
                      <a:cubicBezTo>
                        <a:pt x="9013" y="15002"/>
                        <a:pt x="8882" y="15002"/>
                        <a:pt x="8763" y="15002"/>
                      </a:cubicBezTo>
                      <a:lnTo>
                        <a:pt x="8751" y="15002"/>
                      </a:lnTo>
                      <a:lnTo>
                        <a:pt x="8751" y="16431"/>
                      </a:lnTo>
                      <a:lnTo>
                        <a:pt x="8692" y="17538"/>
                      </a:lnTo>
                      <a:lnTo>
                        <a:pt x="8763" y="17538"/>
                      </a:lnTo>
                      <a:cubicBezTo>
                        <a:pt x="8942" y="17538"/>
                        <a:pt x="9109" y="17527"/>
                        <a:pt x="9287" y="17527"/>
                      </a:cubicBezTo>
                      <a:lnTo>
                        <a:pt x="9132" y="149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5402375" y="4342475"/>
                  <a:ext cx="227150" cy="22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6" h="9085" extrusionOk="0">
                      <a:moveTo>
                        <a:pt x="4537" y="441"/>
                      </a:moveTo>
                      <a:cubicBezTo>
                        <a:pt x="6799" y="441"/>
                        <a:pt x="8633" y="2286"/>
                        <a:pt x="8633" y="4548"/>
                      </a:cubicBezTo>
                      <a:cubicBezTo>
                        <a:pt x="8633" y="6799"/>
                        <a:pt x="6799" y="8644"/>
                        <a:pt x="4537" y="8644"/>
                      </a:cubicBezTo>
                      <a:cubicBezTo>
                        <a:pt x="2275" y="8644"/>
                        <a:pt x="442" y="6799"/>
                        <a:pt x="442" y="4548"/>
                      </a:cubicBezTo>
                      <a:cubicBezTo>
                        <a:pt x="442" y="2286"/>
                        <a:pt x="2275" y="441"/>
                        <a:pt x="4537" y="441"/>
                      </a:cubicBezTo>
                      <a:close/>
                      <a:moveTo>
                        <a:pt x="4537" y="0"/>
                      </a:moveTo>
                      <a:cubicBezTo>
                        <a:pt x="2037" y="0"/>
                        <a:pt x="1" y="2036"/>
                        <a:pt x="1" y="4548"/>
                      </a:cubicBezTo>
                      <a:cubicBezTo>
                        <a:pt x="1" y="7049"/>
                        <a:pt x="2037" y="9085"/>
                        <a:pt x="4537" y="9085"/>
                      </a:cubicBezTo>
                      <a:cubicBezTo>
                        <a:pt x="7049" y="9085"/>
                        <a:pt x="9085" y="7049"/>
                        <a:pt x="9085" y="4548"/>
                      </a:cubicBezTo>
                      <a:cubicBezTo>
                        <a:pt x="9085" y="2036"/>
                        <a:pt x="7038" y="0"/>
                        <a:pt x="4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4" name="Google Shape;1524;p34"/>
              <p:cNvGrpSpPr/>
              <p:nvPr/>
            </p:nvGrpSpPr>
            <p:grpSpPr>
              <a:xfrm>
                <a:off x="4452575" y="4340100"/>
                <a:ext cx="1506450" cy="349750"/>
                <a:chOff x="4452575" y="4340100"/>
                <a:chExt cx="1506450" cy="349750"/>
              </a:xfrm>
            </p:grpSpPr>
            <p:grpSp>
              <p:nvGrpSpPr>
                <p:cNvPr id="1525" name="Google Shape;1525;p34"/>
                <p:cNvGrpSpPr/>
                <p:nvPr/>
              </p:nvGrpSpPr>
              <p:grpSpPr>
                <a:xfrm>
                  <a:off x="5077350" y="4340150"/>
                  <a:ext cx="881675" cy="349700"/>
                  <a:chOff x="5077350" y="4340150"/>
                  <a:chExt cx="881675" cy="349700"/>
                </a:xfrm>
              </p:grpSpPr>
              <p:sp>
                <p:nvSpPr>
                  <p:cNvPr id="1526" name="Google Shape;1526;p34"/>
                  <p:cNvSpPr/>
                  <p:nvPr/>
                </p:nvSpPr>
                <p:spPr>
                  <a:xfrm>
                    <a:off x="5077350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1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20" y="2939"/>
                          <a:pt x="834" y="2713"/>
                          <a:pt x="667" y="2391"/>
                        </a:cubicBezTo>
                        <a:cubicBezTo>
                          <a:pt x="500" y="2082"/>
                          <a:pt x="465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03" y="605"/>
                        </a:cubicBezTo>
                        <a:cubicBezTo>
                          <a:pt x="1405" y="498"/>
                          <a:pt x="1620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1" y="0"/>
                          <a:pt x="1259" y="72"/>
                          <a:pt x="1000" y="212"/>
                        </a:cubicBezTo>
                        <a:cubicBezTo>
                          <a:pt x="584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70" y="3332"/>
                          <a:pt x="1322" y="3463"/>
                        </a:cubicBezTo>
                        <a:cubicBezTo>
                          <a:pt x="1501" y="3522"/>
                          <a:pt x="1667" y="3546"/>
                          <a:pt x="1834" y="3546"/>
                        </a:cubicBezTo>
                        <a:cubicBezTo>
                          <a:pt x="2132" y="3546"/>
                          <a:pt x="2417" y="3475"/>
                          <a:pt x="2667" y="3332"/>
                        </a:cubicBezTo>
                        <a:cubicBezTo>
                          <a:pt x="3537" y="2867"/>
                          <a:pt x="3858" y="1796"/>
                          <a:pt x="3394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34"/>
                  <p:cNvSpPr/>
                  <p:nvPr/>
                </p:nvSpPr>
                <p:spPr>
                  <a:xfrm>
                    <a:off x="5077350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3" y="701"/>
                          <a:pt x="3001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8" y="3073"/>
                          <a:pt x="1453" y="3035"/>
                        </a:cubicBezTo>
                        <a:cubicBezTo>
                          <a:pt x="1120" y="2928"/>
                          <a:pt x="834" y="2701"/>
                          <a:pt x="667" y="2392"/>
                        </a:cubicBezTo>
                        <a:cubicBezTo>
                          <a:pt x="500" y="2082"/>
                          <a:pt x="465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5" y="606"/>
                        </a:cubicBezTo>
                        <a:cubicBezTo>
                          <a:pt x="1405" y="499"/>
                          <a:pt x="1620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4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70" y="3332"/>
                          <a:pt x="1322" y="3463"/>
                        </a:cubicBezTo>
                        <a:cubicBezTo>
                          <a:pt x="1501" y="3511"/>
                          <a:pt x="1667" y="3535"/>
                          <a:pt x="1834" y="3535"/>
                        </a:cubicBezTo>
                        <a:cubicBezTo>
                          <a:pt x="2132" y="3535"/>
                          <a:pt x="2417" y="3463"/>
                          <a:pt x="2667" y="3332"/>
                        </a:cubicBezTo>
                        <a:cubicBezTo>
                          <a:pt x="3537" y="2868"/>
                          <a:pt x="3858" y="1797"/>
                          <a:pt x="3394" y="927"/>
                        </a:cubicBezTo>
                        <a:cubicBezTo>
                          <a:pt x="3074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34"/>
                  <p:cNvSpPr/>
                  <p:nvPr/>
                </p:nvSpPr>
                <p:spPr>
                  <a:xfrm>
                    <a:off x="5862575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0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19" y="2939"/>
                          <a:pt x="833" y="2713"/>
                          <a:pt x="667" y="2391"/>
                        </a:cubicBezTo>
                        <a:cubicBezTo>
                          <a:pt x="500" y="2082"/>
                          <a:pt x="464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14" y="605"/>
                        </a:cubicBezTo>
                        <a:cubicBezTo>
                          <a:pt x="1405" y="498"/>
                          <a:pt x="1619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0" y="0"/>
                          <a:pt x="1259" y="72"/>
                          <a:pt x="1000" y="212"/>
                        </a:cubicBezTo>
                        <a:cubicBezTo>
                          <a:pt x="583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69" y="3332"/>
                          <a:pt x="1322" y="3463"/>
                        </a:cubicBezTo>
                        <a:cubicBezTo>
                          <a:pt x="1500" y="3522"/>
                          <a:pt x="1667" y="3546"/>
                          <a:pt x="1834" y="3546"/>
                        </a:cubicBezTo>
                        <a:cubicBezTo>
                          <a:pt x="2131" y="3546"/>
                          <a:pt x="2417" y="3475"/>
                          <a:pt x="2679" y="3332"/>
                        </a:cubicBezTo>
                        <a:cubicBezTo>
                          <a:pt x="3536" y="2867"/>
                          <a:pt x="3858" y="1796"/>
                          <a:pt x="3393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34"/>
                  <p:cNvSpPr/>
                  <p:nvPr/>
                </p:nvSpPr>
                <p:spPr>
                  <a:xfrm>
                    <a:off x="5862575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2" y="701"/>
                          <a:pt x="3000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7" y="3073"/>
                          <a:pt x="1453" y="3035"/>
                        </a:cubicBezTo>
                        <a:cubicBezTo>
                          <a:pt x="1119" y="2928"/>
                          <a:pt x="833" y="2701"/>
                          <a:pt x="667" y="2392"/>
                        </a:cubicBezTo>
                        <a:cubicBezTo>
                          <a:pt x="500" y="2082"/>
                          <a:pt x="464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4" y="606"/>
                        </a:cubicBezTo>
                        <a:cubicBezTo>
                          <a:pt x="1405" y="499"/>
                          <a:pt x="1619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3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69" y="3332"/>
                          <a:pt x="1322" y="3463"/>
                        </a:cubicBezTo>
                        <a:cubicBezTo>
                          <a:pt x="1500" y="3511"/>
                          <a:pt x="1667" y="3535"/>
                          <a:pt x="1834" y="3535"/>
                        </a:cubicBezTo>
                        <a:cubicBezTo>
                          <a:pt x="2131" y="3535"/>
                          <a:pt x="2417" y="3463"/>
                          <a:pt x="2679" y="3332"/>
                        </a:cubicBezTo>
                        <a:cubicBezTo>
                          <a:pt x="3536" y="2868"/>
                          <a:pt x="3858" y="1797"/>
                          <a:pt x="3393" y="927"/>
                        </a:cubicBezTo>
                        <a:cubicBezTo>
                          <a:pt x="3073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30" name="Google Shape;1530;p34"/>
                <p:cNvSpPr/>
                <p:nvPr/>
              </p:nvSpPr>
              <p:spPr>
                <a:xfrm>
                  <a:off x="4452575" y="4340100"/>
                  <a:ext cx="231000" cy="34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0" h="13990" extrusionOk="0">
                      <a:moveTo>
                        <a:pt x="4620" y="452"/>
                      </a:moveTo>
                      <a:cubicBezTo>
                        <a:pt x="6918" y="452"/>
                        <a:pt x="8799" y="2322"/>
                        <a:pt x="8799" y="4620"/>
                      </a:cubicBezTo>
                      <a:lnTo>
                        <a:pt x="8799" y="9370"/>
                      </a:lnTo>
                      <a:cubicBezTo>
                        <a:pt x="8799" y="11668"/>
                        <a:pt x="6918" y="13549"/>
                        <a:pt x="4620" y="13549"/>
                      </a:cubicBezTo>
                      <a:cubicBezTo>
                        <a:pt x="2322" y="13549"/>
                        <a:pt x="441" y="11680"/>
                        <a:pt x="441" y="9370"/>
                      </a:cubicBezTo>
                      <a:lnTo>
                        <a:pt x="441" y="4620"/>
                      </a:lnTo>
                      <a:cubicBezTo>
                        <a:pt x="441" y="2322"/>
                        <a:pt x="2322" y="452"/>
                        <a:pt x="4620" y="452"/>
                      </a:cubicBezTo>
                      <a:close/>
                      <a:moveTo>
                        <a:pt x="4620" y="0"/>
                      </a:moveTo>
                      <a:cubicBezTo>
                        <a:pt x="2072" y="0"/>
                        <a:pt x="0" y="2072"/>
                        <a:pt x="0" y="4620"/>
                      </a:cubicBezTo>
                      <a:lnTo>
                        <a:pt x="0" y="9370"/>
                      </a:lnTo>
                      <a:cubicBezTo>
                        <a:pt x="0" y="11918"/>
                        <a:pt x="2072" y="13990"/>
                        <a:pt x="4620" y="13990"/>
                      </a:cubicBezTo>
                      <a:cubicBezTo>
                        <a:pt x="7168" y="13990"/>
                        <a:pt x="9239" y="11918"/>
                        <a:pt x="9239" y="9370"/>
                      </a:cubicBezTo>
                      <a:lnTo>
                        <a:pt x="9239" y="4620"/>
                      </a:lnTo>
                      <a:cubicBezTo>
                        <a:pt x="9239" y="2072"/>
                        <a:pt x="7168" y="0"/>
                        <a:pt x="46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1" name="Google Shape;1531;p34"/>
            <p:cNvGrpSpPr/>
            <p:nvPr/>
          </p:nvGrpSpPr>
          <p:grpSpPr>
            <a:xfrm>
              <a:off x="4194200" y="5855475"/>
              <a:ext cx="2151775" cy="338750"/>
              <a:chOff x="4194200" y="4345750"/>
              <a:chExt cx="2151775" cy="338750"/>
            </a:xfrm>
          </p:grpSpPr>
          <p:sp>
            <p:nvSpPr>
              <p:cNvPr id="1532" name="Google Shape;1532;p34"/>
              <p:cNvSpPr/>
              <p:nvPr/>
            </p:nvSpPr>
            <p:spPr>
              <a:xfrm>
                <a:off x="4194200" y="4345750"/>
                <a:ext cx="219700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3550" extrusionOk="0">
                    <a:moveTo>
                      <a:pt x="4394" y="0"/>
                    </a:moveTo>
                    <a:cubicBezTo>
                      <a:pt x="1965" y="0"/>
                      <a:pt x="1" y="1965"/>
                      <a:pt x="1" y="4394"/>
                    </a:cubicBezTo>
                    <a:lnTo>
                      <a:pt x="1" y="9144"/>
                    </a:lnTo>
                    <a:cubicBezTo>
                      <a:pt x="1" y="11573"/>
                      <a:pt x="1965" y="13550"/>
                      <a:pt x="4394" y="13550"/>
                    </a:cubicBezTo>
                    <a:cubicBezTo>
                      <a:pt x="6823" y="13550"/>
                      <a:pt x="8787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3" y="0"/>
                      <a:pt x="4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6126000" y="4345750"/>
                <a:ext cx="2199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13550" extrusionOk="0">
                    <a:moveTo>
                      <a:pt x="4393" y="0"/>
                    </a:moveTo>
                    <a:cubicBezTo>
                      <a:pt x="1965" y="0"/>
                      <a:pt x="0" y="1965"/>
                      <a:pt x="0" y="4394"/>
                    </a:cubicBezTo>
                    <a:lnTo>
                      <a:pt x="0" y="9144"/>
                    </a:lnTo>
                    <a:cubicBezTo>
                      <a:pt x="0" y="11573"/>
                      <a:pt x="1965" y="13550"/>
                      <a:pt x="4393" y="13550"/>
                    </a:cubicBezTo>
                    <a:cubicBezTo>
                      <a:pt x="6822" y="13550"/>
                      <a:pt x="8799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2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4" name="Google Shape;1534;p34"/>
            <p:cNvSpPr/>
            <p:nvPr/>
          </p:nvSpPr>
          <p:spPr>
            <a:xfrm>
              <a:off x="4153425" y="625372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4"/>
          <p:cNvGrpSpPr/>
          <p:nvPr/>
        </p:nvGrpSpPr>
        <p:grpSpPr>
          <a:xfrm rot="-5400000">
            <a:off x="7980171" y="3237651"/>
            <a:ext cx="1110823" cy="3082177"/>
            <a:chOff x="-1318837" y="1750050"/>
            <a:chExt cx="747425" cy="2073725"/>
          </a:xfrm>
        </p:grpSpPr>
        <p:sp>
          <p:nvSpPr>
            <p:cNvPr id="1536" name="Google Shape;1536;p34"/>
            <p:cNvSpPr/>
            <p:nvPr/>
          </p:nvSpPr>
          <p:spPr>
            <a:xfrm>
              <a:off x="-1313187" y="3152300"/>
              <a:ext cx="736125" cy="443250"/>
            </a:xfrm>
            <a:custGeom>
              <a:avLst/>
              <a:gdLst/>
              <a:ahLst/>
              <a:cxnLst/>
              <a:rect l="l" t="t" r="r" b="b"/>
              <a:pathLst>
                <a:path w="29445" h="17730" extrusionOk="0">
                  <a:moveTo>
                    <a:pt x="1" y="1"/>
                  </a:moveTo>
                  <a:lnTo>
                    <a:pt x="1" y="17729"/>
                  </a:lnTo>
                  <a:lnTo>
                    <a:pt x="29445" y="1772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-1273287" y="2680525"/>
              <a:ext cx="639975" cy="446500"/>
            </a:xfrm>
            <a:custGeom>
              <a:avLst/>
              <a:gdLst/>
              <a:ahLst/>
              <a:cxnLst/>
              <a:rect l="l" t="t" r="r" b="b"/>
              <a:pathLst>
                <a:path w="2559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441" y="17860"/>
                  </a:lnTo>
                  <a:lnTo>
                    <a:pt x="441" y="1"/>
                  </a:lnTo>
                  <a:close/>
                  <a:moveTo>
                    <a:pt x="1929" y="1"/>
                  </a:moveTo>
                  <a:lnTo>
                    <a:pt x="1929" y="17860"/>
                  </a:lnTo>
                  <a:lnTo>
                    <a:pt x="2381" y="17860"/>
                  </a:lnTo>
                  <a:lnTo>
                    <a:pt x="2381" y="1"/>
                  </a:lnTo>
                  <a:close/>
                  <a:moveTo>
                    <a:pt x="3870" y="1"/>
                  </a:moveTo>
                  <a:lnTo>
                    <a:pt x="3870" y="17860"/>
                  </a:lnTo>
                  <a:lnTo>
                    <a:pt x="4310" y="17860"/>
                  </a:lnTo>
                  <a:lnTo>
                    <a:pt x="4310" y="1"/>
                  </a:lnTo>
                  <a:close/>
                  <a:moveTo>
                    <a:pt x="5798" y="1"/>
                  </a:moveTo>
                  <a:lnTo>
                    <a:pt x="5798" y="17860"/>
                  </a:lnTo>
                  <a:lnTo>
                    <a:pt x="6251" y="17860"/>
                  </a:lnTo>
                  <a:lnTo>
                    <a:pt x="6251" y="1"/>
                  </a:lnTo>
                  <a:close/>
                  <a:moveTo>
                    <a:pt x="7739" y="1"/>
                  </a:moveTo>
                  <a:lnTo>
                    <a:pt x="7739" y="17860"/>
                  </a:lnTo>
                  <a:lnTo>
                    <a:pt x="8180" y="17860"/>
                  </a:lnTo>
                  <a:lnTo>
                    <a:pt x="8180" y="1"/>
                  </a:lnTo>
                  <a:close/>
                  <a:moveTo>
                    <a:pt x="9668" y="1"/>
                  </a:moveTo>
                  <a:lnTo>
                    <a:pt x="9668" y="17860"/>
                  </a:lnTo>
                  <a:lnTo>
                    <a:pt x="10120" y="17860"/>
                  </a:lnTo>
                  <a:lnTo>
                    <a:pt x="10120" y="1"/>
                  </a:lnTo>
                  <a:close/>
                  <a:moveTo>
                    <a:pt x="11609" y="1"/>
                  </a:moveTo>
                  <a:lnTo>
                    <a:pt x="11609" y="17860"/>
                  </a:lnTo>
                  <a:lnTo>
                    <a:pt x="12049" y="17860"/>
                  </a:lnTo>
                  <a:lnTo>
                    <a:pt x="12049" y="1"/>
                  </a:lnTo>
                  <a:close/>
                  <a:moveTo>
                    <a:pt x="13537" y="1"/>
                  </a:moveTo>
                  <a:lnTo>
                    <a:pt x="13537" y="17860"/>
                  </a:lnTo>
                  <a:lnTo>
                    <a:pt x="13990" y="17860"/>
                  </a:lnTo>
                  <a:lnTo>
                    <a:pt x="13990" y="1"/>
                  </a:lnTo>
                  <a:close/>
                  <a:moveTo>
                    <a:pt x="15478" y="1"/>
                  </a:moveTo>
                  <a:lnTo>
                    <a:pt x="15478" y="17860"/>
                  </a:lnTo>
                  <a:lnTo>
                    <a:pt x="15919" y="17860"/>
                  </a:lnTo>
                  <a:lnTo>
                    <a:pt x="15919" y="1"/>
                  </a:lnTo>
                  <a:close/>
                  <a:moveTo>
                    <a:pt x="17407" y="1"/>
                  </a:moveTo>
                  <a:lnTo>
                    <a:pt x="17407" y="17860"/>
                  </a:lnTo>
                  <a:lnTo>
                    <a:pt x="17859" y="17860"/>
                  </a:lnTo>
                  <a:lnTo>
                    <a:pt x="17859" y="1"/>
                  </a:lnTo>
                  <a:close/>
                  <a:moveTo>
                    <a:pt x="19348" y="1"/>
                  </a:moveTo>
                  <a:lnTo>
                    <a:pt x="19348" y="17860"/>
                  </a:lnTo>
                  <a:lnTo>
                    <a:pt x="19788" y="17860"/>
                  </a:lnTo>
                  <a:lnTo>
                    <a:pt x="19788" y="1"/>
                  </a:lnTo>
                  <a:close/>
                  <a:moveTo>
                    <a:pt x="21277" y="1"/>
                  </a:moveTo>
                  <a:lnTo>
                    <a:pt x="21277" y="17860"/>
                  </a:lnTo>
                  <a:lnTo>
                    <a:pt x="21729" y="17860"/>
                  </a:lnTo>
                  <a:lnTo>
                    <a:pt x="21729" y="1"/>
                  </a:lnTo>
                  <a:close/>
                  <a:moveTo>
                    <a:pt x="23217" y="1"/>
                  </a:moveTo>
                  <a:lnTo>
                    <a:pt x="23217" y="17860"/>
                  </a:lnTo>
                  <a:lnTo>
                    <a:pt x="23658" y="17860"/>
                  </a:lnTo>
                  <a:lnTo>
                    <a:pt x="23658" y="1"/>
                  </a:lnTo>
                  <a:close/>
                  <a:moveTo>
                    <a:pt x="25146" y="1"/>
                  </a:moveTo>
                  <a:lnTo>
                    <a:pt x="25146" y="17860"/>
                  </a:lnTo>
                  <a:lnTo>
                    <a:pt x="25599" y="17860"/>
                  </a:lnTo>
                  <a:lnTo>
                    <a:pt x="25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-1201262" y="1750050"/>
              <a:ext cx="512300" cy="112250"/>
            </a:xfrm>
            <a:custGeom>
              <a:avLst/>
              <a:gdLst/>
              <a:ahLst/>
              <a:cxnLst/>
              <a:rect l="l" t="t" r="r" b="b"/>
              <a:pathLst>
                <a:path w="20492" h="4490" extrusionOk="0">
                  <a:moveTo>
                    <a:pt x="0" y="1"/>
                  </a:moveTo>
                  <a:lnTo>
                    <a:pt x="0" y="4489"/>
                  </a:lnTo>
                  <a:lnTo>
                    <a:pt x="20491" y="4489"/>
                  </a:lnTo>
                  <a:lnTo>
                    <a:pt x="20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-1187287" y="1776250"/>
              <a:ext cx="487600" cy="59550"/>
            </a:xfrm>
            <a:custGeom>
              <a:avLst/>
              <a:gdLst/>
              <a:ahLst/>
              <a:cxnLst/>
              <a:rect l="l" t="t" r="r" b="b"/>
              <a:pathLst>
                <a:path w="19504" h="2382" extrusionOk="0">
                  <a:moveTo>
                    <a:pt x="1" y="0"/>
                  </a:moveTo>
                  <a:lnTo>
                    <a:pt x="1" y="2382"/>
                  </a:lnTo>
                  <a:lnTo>
                    <a:pt x="453" y="2382"/>
                  </a:lnTo>
                  <a:lnTo>
                    <a:pt x="453" y="0"/>
                  </a:lnTo>
                  <a:close/>
                  <a:moveTo>
                    <a:pt x="1192" y="0"/>
                  </a:moveTo>
                  <a:lnTo>
                    <a:pt x="1192" y="2382"/>
                  </a:lnTo>
                  <a:lnTo>
                    <a:pt x="1644" y="2382"/>
                  </a:lnTo>
                  <a:lnTo>
                    <a:pt x="1644" y="0"/>
                  </a:lnTo>
                  <a:close/>
                  <a:moveTo>
                    <a:pt x="2382" y="0"/>
                  </a:moveTo>
                  <a:lnTo>
                    <a:pt x="2382" y="2382"/>
                  </a:lnTo>
                  <a:lnTo>
                    <a:pt x="2835" y="2382"/>
                  </a:lnTo>
                  <a:lnTo>
                    <a:pt x="2835" y="0"/>
                  </a:lnTo>
                  <a:close/>
                  <a:moveTo>
                    <a:pt x="3573" y="0"/>
                  </a:moveTo>
                  <a:lnTo>
                    <a:pt x="3573" y="2382"/>
                  </a:lnTo>
                  <a:lnTo>
                    <a:pt x="4025" y="2382"/>
                  </a:lnTo>
                  <a:lnTo>
                    <a:pt x="4025" y="0"/>
                  </a:lnTo>
                  <a:close/>
                  <a:moveTo>
                    <a:pt x="4763" y="0"/>
                  </a:moveTo>
                  <a:lnTo>
                    <a:pt x="4763" y="2382"/>
                  </a:lnTo>
                  <a:lnTo>
                    <a:pt x="5216" y="2382"/>
                  </a:lnTo>
                  <a:lnTo>
                    <a:pt x="5216" y="0"/>
                  </a:lnTo>
                  <a:close/>
                  <a:moveTo>
                    <a:pt x="5954" y="0"/>
                  </a:moveTo>
                  <a:lnTo>
                    <a:pt x="5954" y="2382"/>
                  </a:lnTo>
                  <a:lnTo>
                    <a:pt x="6407" y="2382"/>
                  </a:lnTo>
                  <a:lnTo>
                    <a:pt x="6407" y="0"/>
                  </a:lnTo>
                  <a:close/>
                  <a:moveTo>
                    <a:pt x="7145" y="0"/>
                  </a:moveTo>
                  <a:lnTo>
                    <a:pt x="7145" y="2382"/>
                  </a:lnTo>
                  <a:lnTo>
                    <a:pt x="7597" y="2382"/>
                  </a:lnTo>
                  <a:lnTo>
                    <a:pt x="7597" y="0"/>
                  </a:lnTo>
                  <a:close/>
                  <a:moveTo>
                    <a:pt x="8335" y="0"/>
                  </a:moveTo>
                  <a:lnTo>
                    <a:pt x="8335" y="2382"/>
                  </a:lnTo>
                  <a:lnTo>
                    <a:pt x="8788" y="2382"/>
                  </a:lnTo>
                  <a:lnTo>
                    <a:pt x="8788" y="0"/>
                  </a:lnTo>
                  <a:close/>
                  <a:moveTo>
                    <a:pt x="9526" y="0"/>
                  </a:moveTo>
                  <a:lnTo>
                    <a:pt x="9526" y="2382"/>
                  </a:lnTo>
                  <a:lnTo>
                    <a:pt x="9978" y="2382"/>
                  </a:lnTo>
                  <a:lnTo>
                    <a:pt x="9978" y="0"/>
                  </a:lnTo>
                  <a:close/>
                  <a:moveTo>
                    <a:pt x="10717" y="0"/>
                  </a:moveTo>
                  <a:lnTo>
                    <a:pt x="10717" y="2382"/>
                  </a:lnTo>
                  <a:lnTo>
                    <a:pt x="11169" y="2382"/>
                  </a:lnTo>
                  <a:lnTo>
                    <a:pt x="11169" y="0"/>
                  </a:lnTo>
                  <a:close/>
                  <a:moveTo>
                    <a:pt x="11907" y="0"/>
                  </a:moveTo>
                  <a:lnTo>
                    <a:pt x="11907" y="2382"/>
                  </a:lnTo>
                  <a:lnTo>
                    <a:pt x="12360" y="2382"/>
                  </a:lnTo>
                  <a:lnTo>
                    <a:pt x="12360" y="0"/>
                  </a:lnTo>
                  <a:close/>
                  <a:moveTo>
                    <a:pt x="13098" y="0"/>
                  </a:moveTo>
                  <a:lnTo>
                    <a:pt x="13098" y="2382"/>
                  </a:lnTo>
                  <a:lnTo>
                    <a:pt x="13550" y="2382"/>
                  </a:lnTo>
                  <a:lnTo>
                    <a:pt x="13550" y="0"/>
                  </a:lnTo>
                  <a:close/>
                  <a:moveTo>
                    <a:pt x="14288" y="0"/>
                  </a:moveTo>
                  <a:lnTo>
                    <a:pt x="14288" y="2382"/>
                  </a:lnTo>
                  <a:lnTo>
                    <a:pt x="14741" y="2382"/>
                  </a:lnTo>
                  <a:lnTo>
                    <a:pt x="14741" y="0"/>
                  </a:lnTo>
                  <a:close/>
                  <a:moveTo>
                    <a:pt x="15479" y="0"/>
                  </a:moveTo>
                  <a:lnTo>
                    <a:pt x="15479" y="2382"/>
                  </a:lnTo>
                  <a:lnTo>
                    <a:pt x="15932" y="2382"/>
                  </a:lnTo>
                  <a:lnTo>
                    <a:pt x="15932" y="0"/>
                  </a:lnTo>
                  <a:close/>
                  <a:moveTo>
                    <a:pt x="16670" y="0"/>
                  </a:moveTo>
                  <a:lnTo>
                    <a:pt x="16670" y="2382"/>
                  </a:lnTo>
                  <a:lnTo>
                    <a:pt x="17122" y="2382"/>
                  </a:lnTo>
                  <a:lnTo>
                    <a:pt x="17122" y="0"/>
                  </a:lnTo>
                  <a:close/>
                  <a:moveTo>
                    <a:pt x="17860" y="0"/>
                  </a:moveTo>
                  <a:lnTo>
                    <a:pt x="17860" y="2382"/>
                  </a:lnTo>
                  <a:lnTo>
                    <a:pt x="18313" y="2382"/>
                  </a:lnTo>
                  <a:lnTo>
                    <a:pt x="18313" y="0"/>
                  </a:lnTo>
                  <a:close/>
                  <a:moveTo>
                    <a:pt x="19051" y="0"/>
                  </a:moveTo>
                  <a:lnTo>
                    <a:pt x="19051" y="2382"/>
                  </a:lnTo>
                  <a:lnTo>
                    <a:pt x="19503" y="2382"/>
                  </a:lnTo>
                  <a:lnTo>
                    <a:pt x="19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-1048862" y="2482300"/>
              <a:ext cx="207200" cy="95275"/>
            </a:xfrm>
            <a:custGeom>
              <a:avLst/>
              <a:gdLst/>
              <a:ahLst/>
              <a:cxnLst/>
              <a:rect l="l" t="t" r="r" b="b"/>
              <a:pathLst>
                <a:path w="8288" h="3811" extrusionOk="0">
                  <a:moveTo>
                    <a:pt x="1905" y="0"/>
                  </a:moveTo>
                  <a:cubicBezTo>
                    <a:pt x="858" y="0"/>
                    <a:pt x="0" y="857"/>
                    <a:pt x="0" y="1905"/>
                  </a:cubicBezTo>
                  <a:cubicBezTo>
                    <a:pt x="0" y="2953"/>
                    <a:pt x="858" y="3810"/>
                    <a:pt x="1905" y="3810"/>
                  </a:cubicBezTo>
                  <a:lnTo>
                    <a:pt x="6394" y="3810"/>
                  </a:lnTo>
                  <a:cubicBezTo>
                    <a:pt x="7442" y="3810"/>
                    <a:pt x="8287" y="2953"/>
                    <a:pt x="8287" y="1905"/>
                  </a:cubicBezTo>
                  <a:cubicBezTo>
                    <a:pt x="8287" y="857"/>
                    <a:pt x="7442" y="0"/>
                    <a:pt x="6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-1054212" y="2340300"/>
              <a:ext cx="408100" cy="106300"/>
            </a:xfrm>
            <a:custGeom>
              <a:avLst/>
              <a:gdLst/>
              <a:ahLst/>
              <a:cxnLst/>
              <a:rect l="l" t="t" r="r" b="b"/>
              <a:pathLst>
                <a:path w="16324" h="4252" extrusionOk="0">
                  <a:moveTo>
                    <a:pt x="14192" y="441"/>
                  </a:moveTo>
                  <a:cubicBezTo>
                    <a:pt x="15121" y="441"/>
                    <a:pt x="15871" y="1191"/>
                    <a:pt x="15871" y="2120"/>
                  </a:cubicBezTo>
                  <a:cubicBezTo>
                    <a:pt x="15871" y="3049"/>
                    <a:pt x="15121" y="3799"/>
                    <a:pt x="14192" y="3799"/>
                  </a:cubicBezTo>
                  <a:lnTo>
                    <a:pt x="2119" y="3799"/>
                  </a:lnTo>
                  <a:cubicBezTo>
                    <a:pt x="1191" y="3799"/>
                    <a:pt x="441" y="3049"/>
                    <a:pt x="441" y="2120"/>
                  </a:cubicBezTo>
                  <a:cubicBezTo>
                    <a:pt x="441" y="1191"/>
                    <a:pt x="1191" y="441"/>
                    <a:pt x="2119" y="441"/>
                  </a:cubicBezTo>
                  <a:close/>
                  <a:moveTo>
                    <a:pt x="2119" y="1"/>
                  </a:moveTo>
                  <a:cubicBezTo>
                    <a:pt x="953" y="1"/>
                    <a:pt x="0" y="953"/>
                    <a:pt x="0" y="2120"/>
                  </a:cubicBezTo>
                  <a:cubicBezTo>
                    <a:pt x="0" y="3299"/>
                    <a:pt x="953" y="4251"/>
                    <a:pt x="2119" y="4251"/>
                  </a:cubicBezTo>
                  <a:lnTo>
                    <a:pt x="14192" y="4251"/>
                  </a:lnTo>
                  <a:cubicBezTo>
                    <a:pt x="15371" y="4251"/>
                    <a:pt x="16324" y="3287"/>
                    <a:pt x="16324" y="2120"/>
                  </a:cubicBezTo>
                  <a:cubicBezTo>
                    <a:pt x="16324" y="953"/>
                    <a:pt x="15371" y="1"/>
                    <a:pt x="14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-750312" y="2345725"/>
              <a:ext cx="101825" cy="95150"/>
            </a:xfrm>
            <a:custGeom>
              <a:avLst/>
              <a:gdLst/>
              <a:ahLst/>
              <a:cxnLst/>
              <a:rect l="l" t="t" r="r" b="b"/>
              <a:pathLst>
                <a:path w="4073" h="3806" extrusionOk="0">
                  <a:moveTo>
                    <a:pt x="2039" y="1"/>
                  </a:moveTo>
                  <a:cubicBezTo>
                    <a:pt x="1114" y="1"/>
                    <a:pt x="296" y="676"/>
                    <a:pt x="155" y="1617"/>
                  </a:cubicBezTo>
                  <a:cubicBezTo>
                    <a:pt x="0" y="2653"/>
                    <a:pt x="715" y="3629"/>
                    <a:pt x="1751" y="3784"/>
                  </a:cubicBezTo>
                  <a:cubicBezTo>
                    <a:pt x="1846" y="3798"/>
                    <a:pt x="1940" y="3805"/>
                    <a:pt x="2033" y="3805"/>
                  </a:cubicBezTo>
                  <a:cubicBezTo>
                    <a:pt x="2959" y="3805"/>
                    <a:pt x="3777" y="3130"/>
                    <a:pt x="3918" y="2189"/>
                  </a:cubicBezTo>
                  <a:cubicBezTo>
                    <a:pt x="4072" y="1153"/>
                    <a:pt x="3358" y="177"/>
                    <a:pt x="2322" y="22"/>
                  </a:cubicBezTo>
                  <a:cubicBezTo>
                    <a:pt x="2227" y="8"/>
                    <a:pt x="2133" y="1"/>
                    <a:pt x="2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-1276862" y="3591650"/>
              <a:ext cx="663500" cy="196175"/>
            </a:xfrm>
            <a:custGeom>
              <a:avLst/>
              <a:gdLst/>
              <a:ahLst/>
              <a:cxnLst/>
              <a:rect l="l" t="t" r="r" b="b"/>
              <a:pathLst>
                <a:path w="26540" h="7847" extrusionOk="0">
                  <a:moveTo>
                    <a:pt x="0" y="1"/>
                  </a:moveTo>
                  <a:lnTo>
                    <a:pt x="0" y="7847"/>
                  </a:lnTo>
                  <a:lnTo>
                    <a:pt x="26539" y="7847"/>
                  </a:lnTo>
                  <a:lnTo>
                    <a:pt x="2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-1276862" y="3787800"/>
              <a:ext cx="663500" cy="35975"/>
            </a:xfrm>
            <a:custGeom>
              <a:avLst/>
              <a:gdLst/>
              <a:ahLst/>
              <a:cxnLst/>
              <a:rect l="l" t="t" r="r" b="b"/>
              <a:pathLst>
                <a:path w="26540" h="1439" extrusionOk="0">
                  <a:moveTo>
                    <a:pt x="0" y="1"/>
                  </a:moveTo>
                  <a:cubicBezTo>
                    <a:pt x="4370" y="959"/>
                    <a:pt x="8820" y="1438"/>
                    <a:pt x="13270" y="1438"/>
                  </a:cubicBezTo>
                  <a:cubicBezTo>
                    <a:pt x="17720" y="1438"/>
                    <a:pt x="22170" y="959"/>
                    <a:pt x="26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4"/>
            <p:cNvGrpSpPr/>
            <p:nvPr/>
          </p:nvGrpSpPr>
          <p:grpSpPr>
            <a:xfrm>
              <a:off x="-1318837" y="1856625"/>
              <a:ext cx="747425" cy="1740700"/>
              <a:chOff x="1918025" y="2285975"/>
              <a:chExt cx="747425" cy="1740700"/>
            </a:xfrm>
          </p:grpSpPr>
          <p:sp>
            <p:nvSpPr>
              <p:cNvPr id="1546" name="Google Shape;1546;p34"/>
              <p:cNvSpPr/>
              <p:nvPr/>
            </p:nvSpPr>
            <p:spPr>
              <a:xfrm>
                <a:off x="1988575" y="2285975"/>
                <a:ext cx="6063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2691" extrusionOk="0">
                    <a:moveTo>
                      <a:pt x="23801" y="441"/>
                    </a:moveTo>
                    <a:lnTo>
                      <a:pt x="23801" y="2239"/>
                    </a:lnTo>
                    <a:lnTo>
                      <a:pt x="453" y="2239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2465"/>
                    </a:lnTo>
                    <a:lnTo>
                      <a:pt x="226" y="2691"/>
                    </a:lnTo>
                    <a:lnTo>
                      <a:pt x="24027" y="2691"/>
                    </a:lnTo>
                    <a:lnTo>
                      <a:pt x="24253" y="2465"/>
                    </a:lnTo>
                    <a:lnTo>
                      <a:pt x="24253" y="226"/>
                    </a:lnTo>
                    <a:lnTo>
                      <a:pt x="240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1955225" y="2341925"/>
                <a:ext cx="673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2692" extrusionOk="0">
                    <a:moveTo>
                      <a:pt x="25230" y="453"/>
                    </a:moveTo>
                    <a:lnTo>
                      <a:pt x="26325" y="2251"/>
                    </a:lnTo>
                    <a:lnTo>
                      <a:pt x="596" y="2251"/>
                    </a:lnTo>
                    <a:lnTo>
                      <a:pt x="1691" y="453"/>
                    </a:lnTo>
                    <a:close/>
                    <a:moveTo>
                      <a:pt x="1560" y="1"/>
                    </a:moveTo>
                    <a:lnTo>
                      <a:pt x="1370" y="108"/>
                    </a:lnTo>
                    <a:lnTo>
                      <a:pt x="1" y="2358"/>
                    </a:lnTo>
                    <a:lnTo>
                      <a:pt x="191" y="2691"/>
                    </a:lnTo>
                    <a:lnTo>
                      <a:pt x="26730" y="2691"/>
                    </a:lnTo>
                    <a:lnTo>
                      <a:pt x="26921" y="2358"/>
                    </a:lnTo>
                    <a:lnTo>
                      <a:pt x="25552" y="108"/>
                    </a:lnTo>
                    <a:lnTo>
                      <a:pt x="25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1954625" y="2398175"/>
                <a:ext cx="674225" cy="2706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0824" extrusionOk="0">
                    <a:moveTo>
                      <a:pt x="26528" y="441"/>
                    </a:moveTo>
                    <a:lnTo>
                      <a:pt x="26528" y="10371"/>
                    </a:lnTo>
                    <a:lnTo>
                      <a:pt x="441" y="10371"/>
                    </a:lnTo>
                    <a:lnTo>
                      <a:pt x="441" y="441"/>
                    </a:lnTo>
                    <a:close/>
                    <a:moveTo>
                      <a:pt x="215" y="1"/>
                    </a:moveTo>
                    <a:lnTo>
                      <a:pt x="1" y="215"/>
                    </a:lnTo>
                    <a:lnTo>
                      <a:pt x="1" y="10597"/>
                    </a:lnTo>
                    <a:lnTo>
                      <a:pt x="215" y="10824"/>
                    </a:lnTo>
                    <a:lnTo>
                      <a:pt x="26754" y="10824"/>
                    </a:lnTo>
                    <a:lnTo>
                      <a:pt x="26969" y="10597"/>
                    </a:lnTo>
                    <a:lnTo>
                      <a:pt x="26969" y="215"/>
                    </a:ln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954625" y="2657450"/>
                <a:ext cx="674225" cy="4036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6145" extrusionOk="0">
                    <a:moveTo>
                      <a:pt x="26528" y="453"/>
                    </a:moveTo>
                    <a:lnTo>
                      <a:pt x="26528" y="15704"/>
                    </a:lnTo>
                    <a:lnTo>
                      <a:pt x="441" y="15704"/>
                    </a:lnTo>
                    <a:lnTo>
                      <a:pt x="441" y="453"/>
                    </a:lnTo>
                    <a:close/>
                    <a:moveTo>
                      <a:pt x="215" y="0"/>
                    </a:moveTo>
                    <a:lnTo>
                      <a:pt x="1" y="226"/>
                    </a:lnTo>
                    <a:lnTo>
                      <a:pt x="1" y="15931"/>
                    </a:lnTo>
                    <a:lnTo>
                      <a:pt x="215" y="16145"/>
                    </a:lnTo>
                    <a:lnTo>
                      <a:pt x="26754" y="16145"/>
                    </a:lnTo>
                    <a:lnTo>
                      <a:pt x="26969" y="15931"/>
                    </a:lnTo>
                    <a:lnTo>
                      <a:pt x="26969" y="226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918025" y="3050050"/>
                <a:ext cx="747425" cy="976625"/>
              </a:xfrm>
              <a:custGeom>
                <a:avLst/>
                <a:gdLst/>
                <a:ahLst/>
                <a:cxnLst/>
                <a:rect l="l" t="t" r="r" b="b"/>
                <a:pathLst>
                  <a:path w="29897" h="39065" extrusionOk="0">
                    <a:moveTo>
                      <a:pt x="29456" y="441"/>
                    </a:moveTo>
                    <a:lnTo>
                      <a:pt x="29456" y="38612"/>
                    </a:lnTo>
                    <a:lnTo>
                      <a:pt x="441" y="38612"/>
                    </a:lnTo>
                    <a:lnTo>
                      <a:pt x="441" y="441"/>
                    </a:lnTo>
                    <a:close/>
                    <a:moveTo>
                      <a:pt x="227" y="0"/>
                    </a:moveTo>
                    <a:lnTo>
                      <a:pt x="0" y="227"/>
                    </a:lnTo>
                    <a:lnTo>
                      <a:pt x="0" y="38839"/>
                    </a:lnTo>
                    <a:lnTo>
                      <a:pt x="227" y="39065"/>
                    </a:lnTo>
                    <a:lnTo>
                      <a:pt x="29671" y="39065"/>
                    </a:lnTo>
                    <a:lnTo>
                      <a:pt x="29897" y="38839"/>
                    </a:lnTo>
                    <a:lnTo>
                      <a:pt x="29897" y="227"/>
                    </a:lnTo>
                    <a:lnTo>
                      <a:pt x="29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954625" y="2703875"/>
                <a:ext cx="674225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4288" extrusionOk="0">
                    <a:moveTo>
                      <a:pt x="26528" y="441"/>
                    </a:moveTo>
                    <a:lnTo>
                      <a:pt x="26528" y="13847"/>
                    </a:lnTo>
                    <a:lnTo>
                      <a:pt x="441" y="13847"/>
                    </a:lnTo>
                    <a:lnTo>
                      <a:pt x="441" y="441"/>
                    </a:lnTo>
                    <a:close/>
                    <a:moveTo>
                      <a:pt x="215" y="0"/>
                    </a:moveTo>
                    <a:lnTo>
                      <a:pt x="1" y="227"/>
                    </a:lnTo>
                    <a:lnTo>
                      <a:pt x="1" y="14074"/>
                    </a:lnTo>
                    <a:lnTo>
                      <a:pt x="215" y="14288"/>
                    </a:lnTo>
                    <a:lnTo>
                      <a:pt x="26754" y="14288"/>
                    </a:lnTo>
                    <a:lnTo>
                      <a:pt x="26969" y="14074"/>
                    </a:lnTo>
                    <a:lnTo>
                      <a:pt x="26969" y="227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2" name="Google Shape;1552;p34"/>
            <p:cNvSpPr/>
            <p:nvPr/>
          </p:nvSpPr>
          <p:spPr>
            <a:xfrm>
              <a:off x="-1278962" y="3296075"/>
              <a:ext cx="670950" cy="159875"/>
            </a:xfrm>
            <a:custGeom>
              <a:avLst/>
              <a:gdLst/>
              <a:ahLst/>
              <a:cxnLst/>
              <a:rect l="l" t="t" r="r" b="b"/>
              <a:pathLst>
                <a:path w="26838" h="6395" extrusionOk="0">
                  <a:moveTo>
                    <a:pt x="23647" y="453"/>
                  </a:moveTo>
                  <a:cubicBezTo>
                    <a:pt x="25159" y="453"/>
                    <a:pt x="26397" y="1679"/>
                    <a:pt x="26397" y="3203"/>
                  </a:cubicBezTo>
                  <a:cubicBezTo>
                    <a:pt x="26397" y="4716"/>
                    <a:pt x="25159" y="5954"/>
                    <a:pt x="23647" y="5954"/>
                  </a:cubicBezTo>
                  <a:lnTo>
                    <a:pt x="3192" y="5954"/>
                  </a:lnTo>
                  <a:cubicBezTo>
                    <a:pt x="1680" y="5954"/>
                    <a:pt x="441" y="4716"/>
                    <a:pt x="441" y="3203"/>
                  </a:cubicBezTo>
                  <a:cubicBezTo>
                    <a:pt x="441" y="1679"/>
                    <a:pt x="1680" y="453"/>
                    <a:pt x="3192" y="453"/>
                  </a:cubicBezTo>
                  <a:close/>
                  <a:moveTo>
                    <a:pt x="3192" y="1"/>
                  </a:moveTo>
                  <a:cubicBezTo>
                    <a:pt x="1430" y="1"/>
                    <a:pt x="1" y="1441"/>
                    <a:pt x="1" y="3203"/>
                  </a:cubicBezTo>
                  <a:cubicBezTo>
                    <a:pt x="1" y="4966"/>
                    <a:pt x="1430" y="6394"/>
                    <a:pt x="3192" y="6394"/>
                  </a:cubicBezTo>
                  <a:lnTo>
                    <a:pt x="23647" y="6394"/>
                  </a:lnTo>
                  <a:cubicBezTo>
                    <a:pt x="25409" y="6394"/>
                    <a:pt x="26838" y="4966"/>
                    <a:pt x="26838" y="3203"/>
                  </a:cubicBezTo>
                  <a:cubicBezTo>
                    <a:pt x="26838" y="1441"/>
                    <a:pt x="25409" y="1"/>
                    <a:pt x="23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4"/>
          <p:cNvGrpSpPr/>
          <p:nvPr/>
        </p:nvGrpSpPr>
        <p:grpSpPr>
          <a:xfrm>
            <a:off x="-733197" y="-221398"/>
            <a:ext cx="2254169" cy="1312194"/>
            <a:chOff x="6065275" y="1704650"/>
            <a:chExt cx="1564200" cy="910550"/>
          </a:xfrm>
        </p:grpSpPr>
        <p:grpSp>
          <p:nvGrpSpPr>
            <p:cNvPr id="1554" name="Google Shape;1554;p34"/>
            <p:cNvGrpSpPr/>
            <p:nvPr/>
          </p:nvGrpSpPr>
          <p:grpSpPr>
            <a:xfrm rot="-5400000">
              <a:off x="6589000" y="1462500"/>
              <a:ext cx="516750" cy="1552900"/>
              <a:chOff x="6509975" y="1383475"/>
              <a:chExt cx="516750" cy="1552900"/>
            </a:xfrm>
          </p:grpSpPr>
          <p:sp>
            <p:nvSpPr>
              <p:cNvPr id="1555" name="Google Shape;1555;p34"/>
              <p:cNvSpPr/>
              <p:nvPr/>
            </p:nvSpPr>
            <p:spPr>
              <a:xfrm>
                <a:off x="7015375" y="1383475"/>
                <a:ext cx="11350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2116" extrusionOk="0">
                    <a:moveTo>
                      <a:pt x="1" y="0"/>
                    </a:moveTo>
                    <a:lnTo>
                      <a:pt x="1" y="62115"/>
                    </a:lnTo>
                    <a:lnTo>
                      <a:pt x="453" y="6211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6509975" y="1383475"/>
                <a:ext cx="11025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62116" extrusionOk="0">
                    <a:moveTo>
                      <a:pt x="0" y="0"/>
                    </a:moveTo>
                    <a:lnTo>
                      <a:pt x="0" y="62115"/>
                    </a:lnTo>
                    <a:lnTo>
                      <a:pt x="441" y="62115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6554025" y="1409375"/>
                <a:ext cx="423575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28826" extrusionOk="0">
                    <a:moveTo>
                      <a:pt x="8478" y="453"/>
                    </a:moveTo>
                    <a:cubicBezTo>
                      <a:pt x="12895" y="453"/>
                      <a:pt x="16502" y="4048"/>
                      <a:pt x="16490" y="8466"/>
                    </a:cubicBezTo>
                    <a:lnTo>
                      <a:pt x="16490" y="20360"/>
                    </a:lnTo>
                    <a:cubicBezTo>
                      <a:pt x="16490" y="24777"/>
                      <a:pt x="12895" y="28373"/>
                      <a:pt x="8478" y="28373"/>
                    </a:cubicBezTo>
                    <a:cubicBezTo>
                      <a:pt x="4048" y="28373"/>
                      <a:pt x="453" y="24777"/>
                      <a:pt x="453" y="20360"/>
                    </a:cubicBezTo>
                    <a:lnTo>
                      <a:pt x="453" y="8466"/>
                    </a:lnTo>
                    <a:cubicBezTo>
                      <a:pt x="453" y="4048"/>
                      <a:pt x="4048" y="453"/>
                      <a:pt x="8478" y="453"/>
                    </a:cubicBezTo>
                    <a:close/>
                    <a:moveTo>
                      <a:pt x="8478" y="0"/>
                    </a:moveTo>
                    <a:cubicBezTo>
                      <a:pt x="3798" y="0"/>
                      <a:pt x="0" y="3798"/>
                      <a:pt x="0" y="8466"/>
                    </a:cubicBezTo>
                    <a:lnTo>
                      <a:pt x="0" y="20360"/>
                    </a:lnTo>
                    <a:cubicBezTo>
                      <a:pt x="0" y="25027"/>
                      <a:pt x="3798" y="28825"/>
                      <a:pt x="8478" y="28825"/>
                    </a:cubicBezTo>
                    <a:cubicBezTo>
                      <a:pt x="13145" y="28825"/>
                      <a:pt x="16943" y="25027"/>
                      <a:pt x="16943" y="20360"/>
                    </a:cubicBezTo>
                    <a:lnTo>
                      <a:pt x="16943" y="8466"/>
                    </a:lnTo>
                    <a:cubicBezTo>
                      <a:pt x="16943" y="3798"/>
                      <a:pt x="13145" y="0"/>
                      <a:pt x="8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34"/>
            <p:cNvGrpSpPr/>
            <p:nvPr/>
          </p:nvGrpSpPr>
          <p:grpSpPr>
            <a:xfrm rot="-5400000">
              <a:off x="6485113" y="1610738"/>
              <a:ext cx="61050" cy="281625"/>
              <a:chOff x="7225225" y="1687375"/>
              <a:chExt cx="61050" cy="281625"/>
            </a:xfrm>
          </p:grpSpPr>
          <p:sp>
            <p:nvSpPr>
              <p:cNvPr id="1559" name="Google Shape;1559;p34"/>
              <p:cNvSpPr/>
              <p:nvPr/>
            </p:nvSpPr>
            <p:spPr>
              <a:xfrm>
                <a:off x="7225225" y="1687375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7225225" y="17415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7225225" y="179572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7225225" y="18496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7225225" y="190377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7225225" y="19579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5" name="Google Shape;1565;p34"/>
            <p:cNvSpPr/>
            <p:nvPr/>
          </p:nvSpPr>
          <p:spPr>
            <a:xfrm rot="-5400000">
              <a:off x="6823100" y="1830775"/>
              <a:ext cx="653975" cy="595775"/>
            </a:xfrm>
            <a:custGeom>
              <a:avLst/>
              <a:gdLst/>
              <a:ahLst/>
              <a:cxnLst/>
              <a:rect l="l" t="t" r="r" b="b"/>
              <a:pathLst>
                <a:path w="26159" h="23831" extrusionOk="0">
                  <a:moveTo>
                    <a:pt x="13083" y="0"/>
                  </a:moveTo>
                  <a:cubicBezTo>
                    <a:pt x="10034" y="0"/>
                    <a:pt x="6983" y="1164"/>
                    <a:pt x="4655" y="3492"/>
                  </a:cubicBezTo>
                  <a:cubicBezTo>
                    <a:pt x="0" y="8147"/>
                    <a:pt x="0" y="15684"/>
                    <a:pt x="4655" y="20339"/>
                  </a:cubicBezTo>
                  <a:cubicBezTo>
                    <a:pt x="6983" y="22667"/>
                    <a:pt x="10034" y="23831"/>
                    <a:pt x="13083" y="23831"/>
                  </a:cubicBezTo>
                  <a:cubicBezTo>
                    <a:pt x="16133" y="23831"/>
                    <a:pt x="19181" y="22667"/>
                    <a:pt x="21503" y="20339"/>
                  </a:cubicBezTo>
                  <a:cubicBezTo>
                    <a:pt x="26158" y="15684"/>
                    <a:pt x="26158" y="8147"/>
                    <a:pt x="21503" y="3492"/>
                  </a:cubicBezTo>
                  <a:cubicBezTo>
                    <a:pt x="19181" y="1164"/>
                    <a:pt x="16133" y="0"/>
                    <a:pt x="1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 rot="-5400000">
              <a:off x="6872813" y="1851088"/>
              <a:ext cx="554550" cy="554575"/>
            </a:xfrm>
            <a:custGeom>
              <a:avLst/>
              <a:gdLst/>
              <a:ahLst/>
              <a:cxnLst/>
              <a:rect l="l" t="t" r="r" b="b"/>
              <a:pathLst>
                <a:path w="22182" h="22183" extrusionOk="0">
                  <a:moveTo>
                    <a:pt x="11085" y="441"/>
                  </a:moveTo>
                  <a:cubicBezTo>
                    <a:pt x="16955" y="441"/>
                    <a:pt x="21729" y="5216"/>
                    <a:pt x="21729" y="11086"/>
                  </a:cubicBezTo>
                  <a:cubicBezTo>
                    <a:pt x="21729" y="16955"/>
                    <a:pt x="16955" y="21730"/>
                    <a:pt x="11085" y="21730"/>
                  </a:cubicBezTo>
                  <a:cubicBezTo>
                    <a:pt x="5215" y="21730"/>
                    <a:pt x="441" y="16955"/>
                    <a:pt x="441" y="11086"/>
                  </a:cubicBezTo>
                  <a:cubicBezTo>
                    <a:pt x="441" y="5216"/>
                    <a:pt x="5215" y="441"/>
                    <a:pt x="11085" y="441"/>
                  </a:cubicBezTo>
                  <a:close/>
                  <a:moveTo>
                    <a:pt x="11085" y="1"/>
                  </a:moveTo>
                  <a:cubicBezTo>
                    <a:pt x="4977" y="1"/>
                    <a:pt x="0" y="4978"/>
                    <a:pt x="0" y="11086"/>
                  </a:cubicBezTo>
                  <a:cubicBezTo>
                    <a:pt x="0" y="17205"/>
                    <a:pt x="4977" y="22182"/>
                    <a:pt x="11085" y="22182"/>
                  </a:cubicBezTo>
                  <a:cubicBezTo>
                    <a:pt x="17205" y="22182"/>
                    <a:pt x="22182" y="17205"/>
                    <a:pt x="22182" y="11086"/>
                  </a:cubicBezTo>
                  <a:cubicBezTo>
                    <a:pt x="22182" y="4978"/>
                    <a:pt x="17205" y="1"/>
                    <a:pt x="1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 rot="-5400000">
              <a:off x="6918938" y="1897238"/>
              <a:ext cx="462300" cy="462275"/>
            </a:xfrm>
            <a:custGeom>
              <a:avLst/>
              <a:gdLst/>
              <a:ahLst/>
              <a:cxnLst/>
              <a:rect l="l" t="t" r="r" b="b"/>
              <a:pathLst>
                <a:path w="18492" h="18491" extrusionOk="0">
                  <a:moveTo>
                    <a:pt x="9240" y="441"/>
                  </a:moveTo>
                  <a:cubicBezTo>
                    <a:pt x="14098" y="441"/>
                    <a:pt x="18039" y="4394"/>
                    <a:pt x="18039" y="9240"/>
                  </a:cubicBezTo>
                  <a:cubicBezTo>
                    <a:pt x="18039" y="14097"/>
                    <a:pt x="14098" y="18038"/>
                    <a:pt x="9240" y="18038"/>
                  </a:cubicBezTo>
                  <a:cubicBezTo>
                    <a:pt x="4394" y="18038"/>
                    <a:pt x="441" y="14097"/>
                    <a:pt x="441" y="9240"/>
                  </a:cubicBezTo>
                  <a:cubicBezTo>
                    <a:pt x="441" y="4394"/>
                    <a:pt x="4394" y="441"/>
                    <a:pt x="9240" y="441"/>
                  </a:cubicBezTo>
                  <a:close/>
                  <a:moveTo>
                    <a:pt x="9240" y="0"/>
                  </a:moveTo>
                  <a:cubicBezTo>
                    <a:pt x="4144" y="0"/>
                    <a:pt x="1" y="4144"/>
                    <a:pt x="1" y="9240"/>
                  </a:cubicBezTo>
                  <a:cubicBezTo>
                    <a:pt x="1" y="14335"/>
                    <a:pt x="4144" y="18491"/>
                    <a:pt x="9240" y="18491"/>
                  </a:cubicBezTo>
                  <a:cubicBezTo>
                    <a:pt x="14348" y="18491"/>
                    <a:pt x="18491" y="14335"/>
                    <a:pt x="18491" y="9240"/>
                  </a:cubicBezTo>
                  <a:cubicBezTo>
                    <a:pt x="18491" y="4144"/>
                    <a:pt x="14348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 rot="-5400000">
              <a:off x="6988150" y="1966450"/>
              <a:ext cx="323575" cy="323875"/>
            </a:xfrm>
            <a:custGeom>
              <a:avLst/>
              <a:gdLst/>
              <a:ahLst/>
              <a:cxnLst/>
              <a:rect l="l" t="t" r="r" b="b"/>
              <a:pathLst>
                <a:path w="12943" h="12955" extrusionOk="0">
                  <a:moveTo>
                    <a:pt x="6466" y="453"/>
                  </a:moveTo>
                  <a:cubicBezTo>
                    <a:pt x="9800" y="453"/>
                    <a:pt x="12502" y="3156"/>
                    <a:pt x="12502" y="6478"/>
                  </a:cubicBezTo>
                  <a:cubicBezTo>
                    <a:pt x="12502" y="9799"/>
                    <a:pt x="9800" y="12514"/>
                    <a:pt x="6466" y="12514"/>
                  </a:cubicBezTo>
                  <a:cubicBezTo>
                    <a:pt x="3144" y="12514"/>
                    <a:pt x="441" y="9799"/>
                    <a:pt x="441" y="6478"/>
                  </a:cubicBezTo>
                  <a:cubicBezTo>
                    <a:pt x="441" y="3156"/>
                    <a:pt x="3144" y="453"/>
                    <a:pt x="6466" y="453"/>
                  </a:cubicBezTo>
                  <a:close/>
                  <a:moveTo>
                    <a:pt x="6466" y="1"/>
                  </a:moveTo>
                  <a:cubicBezTo>
                    <a:pt x="2906" y="1"/>
                    <a:pt x="1" y="2906"/>
                    <a:pt x="1" y="6478"/>
                  </a:cubicBezTo>
                  <a:cubicBezTo>
                    <a:pt x="1" y="10049"/>
                    <a:pt x="2906" y="12955"/>
                    <a:pt x="6466" y="12955"/>
                  </a:cubicBezTo>
                  <a:cubicBezTo>
                    <a:pt x="10038" y="12955"/>
                    <a:pt x="12943" y="10049"/>
                    <a:pt x="12943" y="6478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 rot="-5400000">
              <a:off x="6925038" y="1901838"/>
              <a:ext cx="450100" cy="453375"/>
            </a:xfrm>
            <a:custGeom>
              <a:avLst/>
              <a:gdLst/>
              <a:ahLst/>
              <a:cxnLst/>
              <a:rect l="l" t="t" r="r" b="b"/>
              <a:pathLst>
                <a:path w="18004" h="18135" extrusionOk="0">
                  <a:moveTo>
                    <a:pt x="9002" y="1"/>
                  </a:moveTo>
                  <a:cubicBezTo>
                    <a:pt x="8835" y="1"/>
                    <a:pt x="8657" y="1"/>
                    <a:pt x="8478" y="13"/>
                  </a:cubicBezTo>
                  <a:lnTo>
                    <a:pt x="8645" y="2835"/>
                  </a:lnTo>
                  <a:cubicBezTo>
                    <a:pt x="8764" y="2835"/>
                    <a:pt x="8883" y="2823"/>
                    <a:pt x="9002" y="2823"/>
                  </a:cubicBezTo>
                  <a:lnTo>
                    <a:pt x="9038" y="2823"/>
                  </a:lnTo>
                  <a:lnTo>
                    <a:pt x="9038" y="1"/>
                  </a:lnTo>
                  <a:close/>
                  <a:moveTo>
                    <a:pt x="11633" y="394"/>
                  </a:moveTo>
                  <a:lnTo>
                    <a:pt x="10824" y="3097"/>
                  </a:lnTo>
                  <a:cubicBezTo>
                    <a:pt x="10931" y="3132"/>
                    <a:pt x="11050" y="3168"/>
                    <a:pt x="11157" y="3216"/>
                  </a:cubicBezTo>
                  <a:lnTo>
                    <a:pt x="12145" y="560"/>
                  </a:lnTo>
                  <a:cubicBezTo>
                    <a:pt x="11979" y="501"/>
                    <a:pt x="11800" y="441"/>
                    <a:pt x="11633" y="394"/>
                  </a:cubicBezTo>
                  <a:close/>
                  <a:moveTo>
                    <a:pt x="5906" y="549"/>
                  </a:moveTo>
                  <a:cubicBezTo>
                    <a:pt x="5740" y="608"/>
                    <a:pt x="5573" y="668"/>
                    <a:pt x="5418" y="739"/>
                  </a:cubicBezTo>
                  <a:lnTo>
                    <a:pt x="6537" y="3335"/>
                  </a:lnTo>
                  <a:cubicBezTo>
                    <a:pt x="6645" y="3287"/>
                    <a:pt x="6764" y="3239"/>
                    <a:pt x="6871" y="3204"/>
                  </a:cubicBezTo>
                  <a:lnTo>
                    <a:pt x="5906" y="549"/>
                  </a:lnTo>
                  <a:close/>
                  <a:moveTo>
                    <a:pt x="14443" y="1811"/>
                  </a:moveTo>
                  <a:lnTo>
                    <a:pt x="12752" y="4073"/>
                  </a:lnTo>
                  <a:cubicBezTo>
                    <a:pt x="12848" y="4144"/>
                    <a:pt x="12943" y="4228"/>
                    <a:pt x="13026" y="4299"/>
                  </a:cubicBezTo>
                  <a:lnTo>
                    <a:pt x="14860" y="2144"/>
                  </a:lnTo>
                  <a:cubicBezTo>
                    <a:pt x="14729" y="2025"/>
                    <a:pt x="14586" y="1918"/>
                    <a:pt x="14443" y="1811"/>
                  </a:cubicBezTo>
                  <a:close/>
                  <a:moveTo>
                    <a:pt x="3180" y="2120"/>
                  </a:moveTo>
                  <a:cubicBezTo>
                    <a:pt x="3049" y="2227"/>
                    <a:pt x="2918" y="2346"/>
                    <a:pt x="2787" y="2465"/>
                  </a:cubicBezTo>
                  <a:lnTo>
                    <a:pt x="4728" y="4525"/>
                  </a:lnTo>
                  <a:cubicBezTo>
                    <a:pt x="4811" y="4442"/>
                    <a:pt x="4906" y="4359"/>
                    <a:pt x="5001" y="4287"/>
                  </a:cubicBezTo>
                  <a:lnTo>
                    <a:pt x="3180" y="2120"/>
                  </a:lnTo>
                  <a:close/>
                  <a:moveTo>
                    <a:pt x="16598" y="4109"/>
                  </a:moveTo>
                  <a:lnTo>
                    <a:pt x="14229" y="5656"/>
                  </a:lnTo>
                  <a:cubicBezTo>
                    <a:pt x="14300" y="5752"/>
                    <a:pt x="14360" y="5859"/>
                    <a:pt x="14419" y="5966"/>
                  </a:cubicBezTo>
                  <a:lnTo>
                    <a:pt x="16872" y="4561"/>
                  </a:lnTo>
                  <a:cubicBezTo>
                    <a:pt x="16789" y="4406"/>
                    <a:pt x="16693" y="4251"/>
                    <a:pt x="16598" y="4109"/>
                  </a:cubicBezTo>
                  <a:close/>
                  <a:moveTo>
                    <a:pt x="1156" y="4525"/>
                  </a:moveTo>
                  <a:cubicBezTo>
                    <a:pt x="1072" y="4680"/>
                    <a:pt x="989" y="4835"/>
                    <a:pt x="906" y="4990"/>
                  </a:cubicBezTo>
                  <a:lnTo>
                    <a:pt x="3430" y="6264"/>
                  </a:lnTo>
                  <a:cubicBezTo>
                    <a:pt x="3489" y="6156"/>
                    <a:pt x="3549" y="6049"/>
                    <a:pt x="3608" y="5942"/>
                  </a:cubicBezTo>
                  <a:lnTo>
                    <a:pt x="1156" y="4525"/>
                  </a:lnTo>
                  <a:close/>
                  <a:moveTo>
                    <a:pt x="17836" y="7002"/>
                  </a:moveTo>
                  <a:lnTo>
                    <a:pt x="15086" y="7645"/>
                  </a:lnTo>
                  <a:cubicBezTo>
                    <a:pt x="15110" y="7764"/>
                    <a:pt x="15134" y="7883"/>
                    <a:pt x="15158" y="8002"/>
                  </a:cubicBezTo>
                  <a:lnTo>
                    <a:pt x="17944" y="7526"/>
                  </a:lnTo>
                  <a:cubicBezTo>
                    <a:pt x="17908" y="7347"/>
                    <a:pt x="17872" y="7168"/>
                    <a:pt x="17836" y="7002"/>
                  </a:cubicBezTo>
                  <a:close/>
                  <a:moveTo>
                    <a:pt x="84" y="7478"/>
                  </a:moveTo>
                  <a:cubicBezTo>
                    <a:pt x="48" y="7657"/>
                    <a:pt x="25" y="7835"/>
                    <a:pt x="1" y="8002"/>
                  </a:cubicBezTo>
                  <a:lnTo>
                    <a:pt x="2811" y="8335"/>
                  </a:lnTo>
                  <a:cubicBezTo>
                    <a:pt x="2823" y="8216"/>
                    <a:pt x="2846" y="8097"/>
                    <a:pt x="2870" y="7978"/>
                  </a:cubicBezTo>
                  <a:lnTo>
                    <a:pt x="84" y="7478"/>
                  </a:lnTo>
                  <a:close/>
                  <a:moveTo>
                    <a:pt x="15205" y="9812"/>
                  </a:moveTo>
                  <a:cubicBezTo>
                    <a:pt x="15181" y="9931"/>
                    <a:pt x="15169" y="10050"/>
                    <a:pt x="15146" y="10169"/>
                  </a:cubicBezTo>
                  <a:lnTo>
                    <a:pt x="17932" y="10669"/>
                  </a:lnTo>
                  <a:cubicBezTo>
                    <a:pt x="17955" y="10490"/>
                    <a:pt x="17991" y="10312"/>
                    <a:pt x="18003" y="10145"/>
                  </a:cubicBezTo>
                  <a:lnTo>
                    <a:pt x="15205" y="9812"/>
                  </a:lnTo>
                  <a:close/>
                  <a:moveTo>
                    <a:pt x="2858" y="10145"/>
                  </a:moveTo>
                  <a:lnTo>
                    <a:pt x="72" y="10633"/>
                  </a:lnTo>
                  <a:cubicBezTo>
                    <a:pt x="108" y="10800"/>
                    <a:pt x="144" y="10978"/>
                    <a:pt x="179" y="11145"/>
                  </a:cubicBezTo>
                  <a:lnTo>
                    <a:pt x="2930" y="10502"/>
                  </a:lnTo>
                  <a:cubicBezTo>
                    <a:pt x="2906" y="10383"/>
                    <a:pt x="2882" y="10264"/>
                    <a:pt x="2858" y="10145"/>
                  </a:cubicBezTo>
                  <a:close/>
                  <a:moveTo>
                    <a:pt x="14574" y="11883"/>
                  </a:moveTo>
                  <a:cubicBezTo>
                    <a:pt x="14526" y="11990"/>
                    <a:pt x="14467" y="12098"/>
                    <a:pt x="14407" y="12193"/>
                  </a:cubicBezTo>
                  <a:lnTo>
                    <a:pt x="16848" y="13622"/>
                  </a:lnTo>
                  <a:cubicBezTo>
                    <a:pt x="16932" y="13467"/>
                    <a:pt x="17015" y="13312"/>
                    <a:pt x="17098" y="13157"/>
                  </a:cubicBezTo>
                  <a:lnTo>
                    <a:pt x="14574" y="11883"/>
                  </a:lnTo>
                  <a:close/>
                  <a:moveTo>
                    <a:pt x="3597" y="12181"/>
                  </a:moveTo>
                  <a:lnTo>
                    <a:pt x="1144" y="13586"/>
                  </a:lnTo>
                  <a:cubicBezTo>
                    <a:pt x="1239" y="13741"/>
                    <a:pt x="1334" y="13895"/>
                    <a:pt x="1430" y="14038"/>
                  </a:cubicBezTo>
                  <a:lnTo>
                    <a:pt x="3787" y="12491"/>
                  </a:lnTo>
                  <a:cubicBezTo>
                    <a:pt x="3728" y="12383"/>
                    <a:pt x="3656" y="12276"/>
                    <a:pt x="3597" y="12181"/>
                  </a:cubicBezTo>
                  <a:close/>
                  <a:moveTo>
                    <a:pt x="13276" y="13610"/>
                  </a:moveTo>
                  <a:cubicBezTo>
                    <a:pt x="13193" y="13693"/>
                    <a:pt x="13098" y="13776"/>
                    <a:pt x="13002" y="13848"/>
                  </a:cubicBezTo>
                  <a:lnTo>
                    <a:pt x="14812" y="16027"/>
                  </a:lnTo>
                  <a:cubicBezTo>
                    <a:pt x="14955" y="15908"/>
                    <a:pt x="15086" y="15789"/>
                    <a:pt x="15205" y="15669"/>
                  </a:cubicBezTo>
                  <a:lnTo>
                    <a:pt x="13276" y="13610"/>
                  </a:lnTo>
                  <a:close/>
                  <a:moveTo>
                    <a:pt x="4990" y="13836"/>
                  </a:moveTo>
                  <a:lnTo>
                    <a:pt x="3168" y="16003"/>
                  </a:lnTo>
                  <a:cubicBezTo>
                    <a:pt x="3299" y="16110"/>
                    <a:pt x="3442" y="16229"/>
                    <a:pt x="3585" y="16324"/>
                  </a:cubicBezTo>
                  <a:lnTo>
                    <a:pt x="5275" y="14062"/>
                  </a:lnTo>
                  <a:cubicBezTo>
                    <a:pt x="5180" y="13991"/>
                    <a:pt x="5085" y="13919"/>
                    <a:pt x="4990" y="13836"/>
                  </a:cubicBezTo>
                  <a:close/>
                  <a:moveTo>
                    <a:pt x="11467" y="14800"/>
                  </a:moveTo>
                  <a:cubicBezTo>
                    <a:pt x="11359" y="14848"/>
                    <a:pt x="11240" y="14896"/>
                    <a:pt x="11133" y="14931"/>
                  </a:cubicBezTo>
                  <a:lnTo>
                    <a:pt x="12086" y="17586"/>
                  </a:lnTo>
                  <a:cubicBezTo>
                    <a:pt x="12252" y="17527"/>
                    <a:pt x="12419" y="17467"/>
                    <a:pt x="12586" y="17396"/>
                  </a:cubicBezTo>
                  <a:lnTo>
                    <a:pt x="11467" y="14800"/>
                  </a:lnTo>
                  <a:close/>
                  <a:moveTo>
                    <a:pt x="6859" y="14919"/>
                  </a:moveTo>
                  <a:lnTo>
                    <a:pt x="5894" y="17574"/>
                  </a:lnTo>
                  <a:cubicBezTo>
                    <a:pt x="6061" y="17634"/>
                    <a:pt x="6228" y="17694"/>
                    <a:pt x="6395" y="17741"/>
                  </a:cubicBezTo>
                  <a:lnTo>
                    <a:pt x="7204" y="15038"/>
                  </a:lnTo>
                  <a:cubicBezTo>
                    <a:pt x="7085" y="15003"/>
                    <a:pt x="6978" y="14967"/>
                    <a:pt x="6859" y="14919"/>
                  </a:cubicBezTo>
                  <a:close/>
                  <a:moveTo>
                    <a:pt x="9359" y="15288"/>
                  </a:moveTo>
                  <a:cubicBezTo>
                    <a:pt x="9240" y="15300"/>
                    <a:pt x="9109" y="15300"/>
                    <a:pt x="8990" y="15300"/>
                  </a:cubicBezTo>
                  <a:lnTo>
                    <a:pt x="8990" y="17217"/>
                  </a:lnTo>
                  <a:lnTo>
                    <a:pt x="8966" y="18134"/>
                  </a:lnTo>
                  <a:lnTo>
                    <a:pt x="9002" y="18134"/>
                  </a:lnTo>
                  <a:cubicBezTo>
                    <a:pt x="9181" y="18134"/>
                    <a:pt x="9347" y="18122"/>
                    <a:pt x="9514" y="18110"/>
                  </a:cubicBezTo>
                  <a:lnTo>
                    <a:pt x="9359" y="15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 rot="-5400000">
              <a:off x="7039788" y="2018388"/>
              <a:ext cx="220300" cy="220275"/>
            </a:xfrm>
            <a:custGeom>
              <a:avLst/>
              <a:gdLst/>
              <a:ahLst/>
              <a:cxnLst/>
              <a:rect l="l" t="t" r="r" b="b"/>
              <a:pathLst>
                <a:path w="8812" h="8811" extrusionOk="0">
                  <a:moveTo>
                    <a:pt x="4406" y="0"/>
                  </a:moveTo>
                  <a:cubicBezTo>
                    <a:pt x="1977" y="0"/>
                    <a:pt x="1" y="1977"/>
                    <a:pt x="1" y="4406"/>
                  </a:cubicBezTo>
                  <a:cubicBezTo>
                    <a:pt x="1" y="6846"/>
                    <a:pt x="1977" y="8811"/>
                    <a:pt x="4406" y="8811"/>
                  </a:cubicBezTo>
                  <a:cubicBezTo>
                    <a:pt x="6847" y="8811"/>
                    <a:pt x="8811" y="6846"/>
                    <a:pt x="8811" y="4406"/>
                  </a:cubicBezTo>
                  <a:cubicBezTo>
                    <a:pt x="8811" y="1977"/>
                    <a:pt x="6847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1" name="Google Shape;1571;p34"/>
            <p:cNvGrpSpPr/>
            <p:nvPr/>
          </p:nvGrpSpPr>
          <p:grpSpPr>
            <a:xfrm rot="-5400000">
              <a:off x="6392100" y="1377825"/>
              <a:ext cx="910550" cy="1564200"/>
              <a:chOff x="6392100" y="1377825"/>
              <a:chExt cx="910550" cy="1564200"/>
            </a:xfrm>
          </p:grpSpPr>
          <p:sp>
            <p:nvSpPr>
              <p:cNvPr id="1572" name="Google Shape;1572;p34"/>
              <p:cNvSpPr/>
              <p:nvPr/>
            </p:nvSpPr>
            <p:spPr>
              <a:xfrm>
                <a:off x="6392100" y="1377825"/>
                <a:ext cx="910550" cy="1564200"/>
              </a:xfrm>
              <a:custGeom>
                <a:avLst/>
                <a:gdLst/>
                <a:ahLst/>
                <a:cxnLst/>
                <a:rect l="l" t="t" r="r" b="b"/>
                <a:pathLst>
                  <a:path w="36422" h="62568" extrusionOk="0">
                    <a:moveTo>
                      <a:pt x="31230" y="453"/>
                    </a:moveTo>
                    <a:lnTo>
                      <a:pt x="31230" y="27885"/>
                    </a:lnTo>
                    <a:lnTo>
                      <a:pt x="31361" y="28087"/>
                    </a:lnTo>
                    <a:lnTo>
                      <a:pt x="35969" y="30290"/>
                    </a:lnTo>
                    <a:lnTo>
                      <a:pt x="35969" y="62115"/>
                    </a:lnTo>
                    <a:lnTo>
                      <a:pt x="453" y="62115"/>
                    </a:lnTo>
                    <a:lnTo>
                      <a:pt x="453" y="453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62341"/>
                    </a:lnTo>
                    <a:lnTo>
                      <a:pt x="226" y="62567"/>
                    </a:lnTo>
                    <a:lnTo>
                      <a:pt x="36195" y="62567"/>
                    </a:lnTo>
                    <a:lnTo>
                      <a:pt x="36421" y="62341"/>
                    </a:lnTo>
                    <a:lnTo>
                      <a:pt x="36421" y="30147"/>
                    </a:lnTo>
                    <a:lnTo>
                      <a:pt x="36291" y="29944"/>
                    </a:lnTo>
                    <a:lnTo>
                      <a:pt x="31671" y="27742"/>
                    </a:lnTo>
                    <a:lnTo>
                      <a:pt x="31671" y="226"/>
                    </a:lnTo>
                    <a:lnTo>
                      <a:pt x="31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7061825" y="1723075"/>
                <a:ext cx="98250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10" extrusionOk="0">
                    <a:moveTo>
                      <a:pt x="2060" y="454"/>
                    </a:moveTo>
                    <a:cubicBezTo>
                      <a:pt x="2191" y="454"/>
                      <a:pt x="2322" y="466"/>
                      <a:pt x="2453" y="502"/>
                    </a:cubicBezTo>
                    <a:cubicBezTo>
                      <a:pt x="2798" y="609"/>
                      <a:pt x="3084" y="847"/>
                      <a:pt x="3263" y="1168"/>
                    </a:cubicBezTo>
                    <a:cubicBezTo>
                      <a:pt x="3429" y="1478"/>
                      <a:pt x="3465" y="1847"/>
                      <a:pt x="3358" y="2192"/>
                    </a:cubicBezTo>
                    <a:cubicBezTo>
                      <a:pt x="3263" y="2537"/>
                      <a:pt x="3025" y="2823"/>
                      <a:pt x="2703" y="3002"/>
                    </a:cubicBezTo>
                    <a:cubicBezTo>
                      <a:pt x="2501" y="3108"/>
                      <a:pt x="2283" y="3159"/>
                      <a:pt x="2068" y="3159"/>
                    </a:cubicBezTo>
                    <a:cubicBezTo>
                      <a:pt x="1585" y="3159"/>
                      <a:pt x="1116" y="2903"/>
                      <a:pt x="869" y="2442"/>
                    </a:cubicBezTo>
                    <a:cubicBezTo>
                      <a:pt x="512" y="1787"/>
                      <a:pt x="762" y="966"/>
                      <a:pt x="1417" y="609"/>
                    </a:cubicBezTo>
                    <a:cubicBezTo>
                      <a:pt x="1620" y="502"/>
                      <a:pt x="1846" y="454"/>
                      <a:pt x="2060" y="454"/>
                    </a:cubicBezTo>
                    <a:close/>
                    <a:moveTo>
                      <a:pt x="2068" y="1"/>
                    </a:moveTo>
                    <a:cubicBezTo>
                      <a:pt x="1771" y="1"/>
                      <a:pt x="1479" y="73"/>
                      <a:pt x="1215" y="216"/>
                    </a:cubicBezTo>
                    <a:cubicBezTo>
                      <a:pt x="334" y="692"/>
                      <a:pt x="0" y="1776"/>
                      <a:pt x="477" y="2657"/>
                    </a:cubicBezTo>
                    <a:cubicBezTo>
                      <a:pt x="798" y="3264"/>
                      <a:pt x="1417" y="3609"/>
                      <a:pt x="2060" y="3609"/>
                    </a:cubicBezTo>
                    <a:cubicBezTo>
                      <a:pt x="2358" y="3609"/>
                      <a:pt x="2644" y="3538"/>
                      <a:pt x="2917" y="3395"/>
                    </a:cubicBezTo>
                    <a:cubicBezTo>
                      <a:pt x="3346" y="3157"/>
                      <a:pt x="3656" y="2788"/>
                      <a:pt x="3787" y="2323"/>
                    </a:cubicBezTo>
                    <a:cubicBezTo>
                      <a:pt x="3929" y="1859"/>
                      <a:pt x="3882" y="1371"/>
                      <a:pt x="3656" y="954"/>
                    </a:cubicBezTo>
                    <a:cubicBezTo>
                      <a:pt x="3417" y="525"/>
                      <a:pt x="3048" y="216"/>
                      <a:pt x="2584" y="73"/>
                    </a:cubicBezTo>
                    <a:cubicBezTo>
                      <a:pt x="2414" y="25"/>
                      <a:pt x="2240" y="1"/>
                      <a:pt x="2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061825" y="1843125"/>
                <a:ext cx="98250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06" extrusionOk="0">
                    <a:moveTo>
                      <a:pt x="2060" y="450"/>
                    </a:moveTo>
                    <a:cubicBezTo>
                      <a:pt x="2191" y="450"/>
                      <a:pt x="2322" y="474"/>
                      <a:pt x="2453" y="510"/>
                    </a:cubicBezTo>
                    <a:cubicBezTo>
                      <a:pt x="2798" y="617"/>
                      <a:pt x="3084" y="843"/>
                      <a:pt x="3251" y="1164"/>
                    </a:cubicBezTo>
                    <a:cubicBezTo>
                      <a:pt x="3429" y="1486"/>
                      <a:pt x="3465" y="1855"/>
                      <a:pt x="3358" y="2200"/>
                    </a:cubicBezTo>
                    <a:cubicBezTo>
                      <a:pt x="3251" y="2546"/>
                      <a:pt x="3025" y="2831"/>
                      <a:pt x="2703" y="2998"/>
                    </a:cubicBezTo>
                    <a:cubicBezTo>
                      <a:pt x="2500" y="3109"/>
                      <a:pt x="2281" y="3161"/>
                      <a:pt x="2064" y="3161"/>
                    </a:cubicBezTo>
                    <a:cubicBezTo>
                      <a:pt x="1583" y="3161"/>
                      <a:pt x="1116" y="2902"/>
                      <a:pt x="869" y="2450"/>
                    </a:cubicBezTo>
                    <a:cubicBezTo>
                      <a:pt x="512" y="1796"/>
                      <a:pt x="762" y="962"/>
                      <a:pt x="1417" y="617"/>
                    </a:cubicBezTo>
                    <a:cubicBezTo>
                      <a:pt x="1620" y="510"/>
                      <a:pt x="1846" y="450"/>
                      <a:pt x="2060" y="450"/>
                    </a:cubicBezTo>
                    <a:close/>
                    <a:moveTo>
                      <a:pt x="2057" y="1"/>
                    </a:moveTo>
                    <a:cubicBezTo>
                      <a:pt x="1764" y="1"/>
                      <a:pt x="1475" y="75"/>
                      <a:pt x="1215" y="224"/>
                    </a:cubicBezTo>
                    <a:cubicBezTo>
                      <a:pt x="334" y="688"/>
                      <a:pt x="0" y="1784"/>
                      <a:pt x="477" y="2653"/>
                    </a:cubicBezTo>
                    <a:cubicBezTo>
                      <a:pt x="798" y="3260"/>
                      <a:pt x="1417" y="3605"/>
                      <a:pt x="2060" y="3605"/>
                    </a:cubicBezTo>
                    <a:cubicBezTo>
                      <a:pt x="2358" y="3605"/>
                      <a:pt x="2644" y="3534"/>
                      <a:pt x="2917" y="3391"/>
                    </a:cubicBezTo>
                    <a:cubicBezTo>
                      <a:pt x="3346" y="3165"/>
                      <a:pt x="3656" y="2784"/>
                      <a:pt x="3787" y="2319"/>
                    </a:cubicBezTo>
                    <a:cubicBezTo>
                      <a:pt x="3929" y="1867"/>
                      <a:pt x="3882" y="1379"/>
                      <a:pt x="3656" y="950"/>
                    </a:cubicBezTo>
                    <a:cubicBezTo>
                      <a:pt x="3417" y="533"/>
                      <a:pt x="3048" y="224"/>
                      <a:pt x="2584" y="81"/>
                    </a:cubicBezTo>
                    <a:cubicBezTo>
                      <a:pt x="2410" y="27"/>
                      <a:pt x="2232" y="1"/>
                      <a:pt x="20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7225225" y="16332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7225225" y="2012125"/>
                <a:ext cx="610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1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7225225" y="1383475"/>
                <a:ext cx="42000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347" extrusionOk="0">
                    <a:moveTo>
                      <a:pt x="1" y="0"/>
                    </a:moveTo>
                    <a:lnTo>
                      <a:pt x="1" y="8347"/>
                    </a:lnTo>
                    <a:lnTo>
                      <a:pt x="1680" y="8347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7176425" y="2707750"/>
                <a:ext cx="126225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9371" extrusionOk="0">
                    <a:moveTo>
                      <a:pt x="4596" y="441"/>
                    </a:moveTo>
                    <a:lnTo>
                      <a:pt x="4596" y="8918"/>
                    </a:lnTo>
                    <a:lnTo>
                      <a:pt x="453" y="8918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9144"/>
                    </a:lnTo>
                    <a:lnTo>
                      <a:pt x="226" y="9370"/>
                    </a:lnTo>
                    <a:lnTo>
                      <a:pt x="4822" y="9370"/>
                    </a:lnTo>
                    <a:lnTo>
                      <a:pt x="5048" y="9144"/>
                    </a:lnTo>
                    <a:lnTo>
                      <a:pt x="5048" y="226"/>
                    </a:lnTo>
                    <a:lnTo>
                      <a:pt x="4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7211250" y="2738400"/>
                <a:ext cx="5687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6907" extrusionOk="0">
                    <a:moveTo>
                      <a:pt x="1131" y="453"/>
                    </a:moveTo>
                    <a:cubicBezTo>
                      <a:pt x="1512" y="453"/>
                      <a:pt x="1822" y="763"/>
                      <a:pt x="1822" y="1144"/>
                    </a:cubicBezTo>
                    <a:lnTo>
                      <a:pt x="1822" y="5775"/>
                    </a:lnTo>
                    <a:cubicBezTo>
                      <a:pt x="1822" y="6156"/>
                      <a:pt x="1512" y="6466"/>
                      <a:pt x="1131" y="6466"/>
                    </a:cubicBezTo>
                    <a:cubicBezTo>
                      <a:pt x="750" y="6466"/>
                      <a:pt x="441" y="6156"/>
                      <a:pt x="441" y="5775"/>
                    </a:cubicBezTo>
                    <a:lnTo>
                      <a:pt x="441" y="1144"/>
                    </a:lnTo>
                    <a:cubicBezTo>
                      <a:pt x="441" y="763"/>
                      <a:pt x="750" y="453"/>
                      <a:pt x="1131" y="453"/>
                    </a:cubicBezTo>
                    <a:close/>
                    <a:moveTo>
                      <a:pt x="1131" y="1"/>
                    </a:moveTo>
                    <a:cubicBezTo>
                      <a:pt x="500" y="1"/>
                      <a:pt x="0" y="513"/>
                      <a:pt x="0" y="1144"/>
                    </a:cubicBezTo>
                    <a:lnTo>
                      <a:pt x="0" y="5775"/>
                    </a:lnTo>
                    <a:cubicBezTo>
                      <a:pt x="0" y="6394"/>
                      <a:pt x="500" y="6906"/>
                      <a:pt x="1131" y="6906"/>
                    </a:cubicBezTo>
                    <a:cubicBezTo>
                      <a:pt x="1762" y="6906"/>
                      <a:pt x="2274" y="6394"/>
                      <a:pt x="2274" y="5775"/>
                    </a:cubicBezTo>
                    <a:lnTo>
                      <a:pt x="2274" y="1144"/>
                    </a:lnTo>
                    <a:cubicBezTo>
                      <a:pt x="2274" y="513"/>
                      <a:pt x="1762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7210950" y="2504750"/>
                <a:ext cx="571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6906" extrusionOk="0">
                    <a:moveTo>
                      <a:pt x="1834" y="453"/>
                    </a:moveTo>
                    <a:lnTo>
                      <a:pt x="1834" y="6465"/>
                    </a:lnTo>
                    <a:lnTo>
                      <a:pt x="453" y="6465"/>
                    </a:lnTo>
                    <a:lnTo>
                      <a:pt x="453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6680"/>
                    </a:lnTo>
                    <a:lnTo>
                      <a:pt x="227" y="6906"/>
                    </a:lnTo>
                    <a:lnTo>
                      <a:pt x="2060" y="6906"/>
                    </a:lnTo>
                    <a:lnTo>
                      <a:pt x="2286" y="6680"/>
                    </a:lnTo>
                    <a:lnTo>
                      <a:pt x="2286" y="226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7172850" y="1377825"/>
                <a:ext cx="580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8788" extrusionOk="0">
                    <a:moveTo>
                      <a:pt x="1882" y="453"/>
                    </a:moveTo>
                    <a:lnTo>
                      <a:pt x="1882" y="8347"/>
                    </a:lnTo>
                    <a:lnTo>
                      <a:pt x="441" y="8347"/>
                    </a:lnTo>
                    <a:lnTo>
                      <a:pt x="441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8573"/>
                    </a:lnTo>
                    <a:lnTo>
                      <a:pt x="227" y="8787"/>
                    </a:lnTo>
                    <a:lnTo>
                      <a:pt x="2108" y="8787"/>
                    </a:lnTo>
                    <a:lnTo>
                      <a:pt x="2322" y="8573"/>
                    </a:lnTo>
                    <a:lnTo>
                      <a:pt x="2322" y="22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7172850" y="1633200"/>
                <a:ext cx="58075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5598" extrusionOk="0">
                    <a:moveTo>
                      <a:pt x="1882" y="453"/>
                    </a:moveTo>
                    <a:lnTo>
                      <a:pt x="1882" y="15157"/>
                    </a:lnTo>
                    <a:lnTo>
                      <a:pt x="441" y="15157"/>
                    </a:lnTo>
                    <a:lnTo>
                      <a:pt x="441" y="453"/>
                    </a:lnTo>
                    <a:close/>
                    <a:moveTo>
                      <a:pt x="227" y="1"/>
                    </a:moveTo>
                    <a:lnTo>
                      <a:pt x="0" y="227"/>
                    </a:lnTo>
                    <a:lnTo>
                      <a:pt x="0" y="15372"/>
                    </a:lnTo>
                    <a:lnTo>
                      <a:pt x="227" y="15598"/>
                    </a:lnTo>
                    <a:lnTo>
                      <a:pt x="2108" y="15598"/>
                    </a:lnTo>
                    <a:lnTo>
                      <a:pt x="2322" y="15372"/>
                    </a:lnTo>
                    <a:lnTo>
                      <a:pt x="2322" y="22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3" name="Google Shape;1583;p34"/>
          <p:cNvGrpSpPr/>
          <p:nvPr/>
        </p:nvGrpSpPr>
        <p:grpSpPr>
          <a:xfrm>
            <a:off x="713226" y="4192529"/>
            <a:ext cx="716022" cy="416050"/>
            <a:chOff x="-2068775" y="4218663"/>
            <a:chExt cx="323275" cy="187850"/>
          </a:xfrm>
        </p:grpSpPr>
        <p:sp>
          <p:nvSpPr>
            <p:cNvPr id="1584" name="Google Shape;1584;p34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4"/>
          <p:cNvGrpSpPr/>
          <p:nvPr/>
        </p:nvGrpSpPr>
        <p:grpSpPr>
          <a:xfrm>
            <a:off x="7929013" y="539488"/>
            <a:ext cx="501763" cy="349750"/>
            <a:chOff x="6693813" y="100538"/>
            <a:chExt cx="501763" cy="349750"/>
          </a:xfrm>
        </p:grpSpPr>
        <p:sp>
          <p:nvSpPr>
            <p:cNvPr id="1588" name="Google Shape;1588;p34"/>
            <p:cNvSpPr/>
            <p:nvPr/>
          </p:nvSpPr>
          <p:spPr>
            <a:xfrm>
              <a:off x="6693813" y="106038"/>
              <a:ext cx="219700" cy="338750"/>
            </a:xfrm>
            <a:custGeom>
              <a:avLst/>
              <a:gdLst/>
              <a:ahLst/>
              <a:cxnLst/>
              <a:rect l="l" t="t" r="r" b="b"/>
              <a:pathLst>
                <a:path w="8788" h="13550" extrusionOk="0">
                  <a:moveTo>
                    <a:pt x="4394" y="0"/>
                  </a:moveTo>
                  <a:cubicBezTo>
                    <a:pt x="1965" y="0"/>
                    <a:pt x="1" y="1965"/>
                    <a:pt x="1" y="4394"/>
                  </a:cubicBezTo>
                  <a:lnTo>
                    <a:pt x="1" y="9144"/>
                  </a:lnTo>
                  <a:cubicBezTo>
                    <a:pt x="1" y="11573"/>
                    <a:pt x="1965" y="13550"/>
                    <a:pt x="4394" y="13550"/>
                  </a:cubicBezTo>
                  <a:cubicBezTo>
                    <a:pt x="6823" y="13550"/>
                    <a:pt x="8787" y="11573"/>
                    <a:pt x="8787" y="9144"/>
                  </a:cubicBezTo>
                  <a:lnTo>
                    <a:pt x="8787" y="4394"/>
                  </a:lnTo>
                  <a:cubicBezTo>
                    <a:pt x="8787" y="1965"/>
                    <a:pt x="6823" y="0"/>
                    <a:pt x="4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6964575" y="100538"/>
              <a:ext cx="231000" cy="349750"/>
            </a:xfrm>
            <a:custGeom>
              <a:avLst/>
              <a:gdLst/>
              <a:ahLst/>
              <a:cxnLst/>
              <a:rect l="l" t="t" r="r" b="b"/>
              <a:pathLst>
                <a:path w="9240" h="13990" extrusionOk="0">
                  <a:moveTo>
                    <a:pt x="4620" y="452"/>
                  </a:moveTo>
                  <a:cubicBezTo>
                    <a:pt x="6918" y="452"/>
                    <a:pt x="8799" y="2322"/>
                    <a:pt x="8799" y="4620"/>
                  </a:cubicBezTo>
                  <a:lnTo>
                    <a:pt x="8799" y="9370"/>
                  </a:lnTo>
                  <a:cubicBezTo>
                    <a:pt x="8799" y="11668"/>
                    <a:pt x="6918" y="13549"/>
                    <a:pt x="4620" y="13549"/>
                  </a:cubicBezTo>
                  <a:cubicBezTo>
                    <a:pt x="2322" y="13549"/>
                    <a:pt x="441" y="11680"/>
                    <a:pt x="441" y="9370"/>
                  </a:cubicBezTo>
                  <a:lnTo>
                    <a:pt x="441" y="4620"/>
                  </a:lnTo>
                  <a:cubicBezTo>
                    <a:pt x="441" y="2322"/>
                    <a:pt x="2322" y="452"/>
                    <a:pt x="4620" y="452"/>
                  </a:cubicBezTo>
                  <a:close/>
                  <a:moveTo>
                    <a:pt x="4620" y="0"/>
                  </a:moveTo>
                  <a:cubicBezTo>
                    <a:pt x="2072" y="0"/>
                    <a:pt x="0" y="2072"/>
                    <a:pt x="0" y="4620"/>
                  </a:cubicBezTo>
                  <a:lnTo>
                    <a:pt x="0" y="9370"/>
                  </a:lnTo>
                  <a:cubicBezTo>
                    <a:pt x="0" y="11918"/>
                    <a:pt x="2072" y="13990"/>
                    <a:pt x="4620" y="13990"/>
                  </a:cubicBezTo>
                  <a:cubicBezTo>
                    <a:pt x="7168" y="13990"/>
                    <a:pt x="9239" y="11918"/>
                    <a:pt x="9239" y="9370"/>
                  </a:cubicBezTo>
                  <a:lnTo>
                    <a:pt x="9239" y="4620"/>
                  </a:lnTo>
                  <a:cubicBezTo>
                    <a:pt x="9239" y="2072"/>
                    <a:pt x="716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DA32C37-164C-6479-C123-BA742362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79" y="786559"/>
            <a:ext cx="6016298" cy="34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58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4"/>
          <p:cNvSpPr txBox="1">
            <a:spLocks noGrp="1"/>
          </p:cNvSpPr>
          <p:nvPr>
            <p:ph type="subTitle" idx="1"/>
          </p:nvPr>
        </p:nvSpPr>
        <p:spPr>
          <a:xfrm>
            <a:off x="581174" y="3226002"/>
            <a:ext cx="7023000" cy="17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----</a:t>
            </a:r>
            <a:endParaRPr sz="1200" dirty="0"/>
          </a:p>
        </p:txBody>
      </p:sp>
      <p:sp>
        <p:nvSpPr>
          <p:cNvPr id="1481" name="Google Shape;1481;p34"/>
          <p:cNvSpPr txBox="1">
            <a:spLocks noGrp="1"/>
          </p:cNvSpPr>
          <p:nvPr>
            <p:ph type="title"/>
          </p:nvPr>
        </p:nvSpPr>
        <p:spPr>
          <a:xfrm>
            <a:off x="-473712" y="182931"/>
            <a:ext cx="7023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 /+/--\+\</a:t>
            </a:r>
            <a:endParaRPr dirty="0"/>
          </a:p>
        </p:txBody>
      </p:sp>
      <p:grpSp>
        <p:nvGrpSpPr>
          <p:cNvPr id="1482" name="Google Shape;1482;p34"/>
          <p:cNvGrpSpPr/>
          <p:nvPr/>
        </p:nvGrpSpPr>
        <p:grpSpPr>
          <a:xfrm>
            <a:off x="-883261" y="1327508"/>
            <a:ext cx="2311900" cy="983175"/>
            <a:chOff x="4147775" y="5441425"/>
            <a:chExt cx="2311900" cy="983175"/>
          </a:xfrm>
        </p:grpSpPr>
        <p:sp>
          <p:nvSpPr>
            <p:cNvPr id="1483" name="Google Shape;1483;p34"/>
            <p:cNvSpPr/>
            <p:nvPr/>
          </p:nvSpPr>
          <p:spPr>
            <a:xfrm>
              <a:off x="4153425" y="5777775"/>
              <a:ext cx="2233050" cy="556050"/>
            </a:xfrm>
            <a:custGeom>
              <a:avLst/>
              <a:gdLst/>
              <a:ahLst/>
              <a:cxnLst/>
              <a:rect l="l" t="t" r="r" b="b"/>
              <a:pathLst>
                <a:path w="89322" h="22242" extrusionOk="0">
                  <a:moveTo>
                    <a:pt x="0" y="1"/>
                  </a:moveTo>
                  <a:lnTo>
                    <a:pt x="0" y="22242"/>
                  </a:lnTo>
                  <a:lnTo>
                    <a:pt x="89321" y="22242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4194200" y="5442025"/>
              <a:ext cx="967700" cy="95575"/>
            </a:xfrm>
            <a:custGeom>
              <a:avLst/>
              <a:gdLst/>
              <a:ahLst/>
              <a:cxnLst/>
              <a:rect l="l" t="t" r="r" b="b"/>
              <a:pathLst>
                <a:path w="38708" h="3823" extrusionOk="0">
                  <a:moveTo>
                    <a:pt x="1" y="0"/>
                  </a:moveTo>
                  <a:lnTo>
                    <a:pt x="1" y="3822"/>
                  </a:lnTo>
                  <a:lnTo>
                    <a:pt x="38708" y="3822"/>
                  </a:lnTo>
                  <a:lnTo>
                    <a:pt x="38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5974475" y="5441425"/>
              <a:ext cx="371500" cy="96175"/>
            </a:xfrm>
            <a:custGeom>
              <a:avLst/>
              <a:gdLst/>
              <a:ahLst/>
              <a:cxnLst/>
              <a:rect l="l" t="t" r="r" b="b"/>
              <a:pathLst>
                <a:path w="14860" h="3847" extrusionOk="0">
                  <a:moveTo>
                    <a:pt x="1" y="1"/>
                  </a:moveTo>
                  <a:lnTo>
                    <a:pt x="1" y="3846"/>
                  </a:lnTo>
                  <a:lnTo>
                    <a:pt x="14860" y="3846"/>
                  </a:lnTo>
                  <a:lnTo>
                    <a:pt x="14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34"/>
            <p:cNvGrpSpPr/>
            <p:nvPr/>
          </p:nvGrpSpPr>
          <p:grpSpPr>
            <a:xfrm>
              <a:off x="4147775" y="5441425"/>
              <a:ext cx="2244350" cy="983175"/>
              <a:chOff x="4147775" y="3931700"/>
              <a:chExt cx="2244350" cy="983175"/>
            </a:xfrm>
          </p:grpSpPr>
          <p:grpSp>
            <p:nvGrpSpPr>
              <p:cNvPr id="1487" name="Google Shape;1487;p34"/>
              <p:cNvGrpSpPr/>
              <p:nvPr/>
            </p:nvGrpSpPr>
            <p:grpSpPr>
              <a:xfrm>
                <a:off x="4147775" y="3931700"/>
                <a:ext cx="2244350" cy="983175"/>
                <a:chOff x="4147775" y="3931700"/>
                <a:chExt cx="2244350" cy="983175"/>
              </a:xfrm>
            </p:grpSpPr>
            <p:grpSp>
              <p:nvGrpSpPr>
                <p:cNvPr id="1488" name="Google Shape;1488;p34"/>
                <p:cNvGrpSpPr/>
                <p:nvPr/>
              </p:nvGrpSpPr>
              <p:grpSpPr>
                <a:xfrm>
                  <a:off x="4147775" y="4022200"/>
                  <a:ext cx="2244350" cy="892675"/>
                  <a:chOff x="4147775" y="4022200"/>
                  <a:chExt cx="2244350" cy="892675"/>
                </a:xfrm>
              </p:grpSpPr>
              <p:sp>
                <p:nvSpPr>
                  <p:cNvPr id="1489" name="Google Shape;1489;p34"/>
                  <p:cNvSpPr/>
                  <p:nvPr/>
                </p:nvSpPr>
                <p:spPr>
                  <a:xfrm>
                    <a:off x="5968825" y="4056125"/>
                    <a:ext cx="382525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2239" extrusionOk="0">
                        <a:moveTo>
                          <a:pt x="14860" y="441"/>
                        </a:moveTo>
                        <a:lnTo>
                          <a:pt x="14860" y="1798"/>
                        </a:lnTo>
                        <a:lnTo>
                          <a:pt x="453" y="179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27"/>
                        </a:lnTo>
                        <a:lnTo>
                          <a:pt x="1" y="2013"/>
                        </a:lnTo>
                        <a:lnTo>
                          <a:pt x="227" y="2239"/>
                        </a:lnTo>
                        <a:lnTo>
                          <a:pt x="15086" y="2239"/>
                        </a:lnTo>
                        <a:lnTo>
                          <a:pt x="15300" y="2013"/>
                        </a:lnTo>
                        <a:lnTo>
                          <a:pt x="15300" y="227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0" name="Google Shape;1490;p34"/>
                  <p:cNvSpPr/>
                  <p:nvPr/>
                </p:nvSpPr>
                <p:spPr>
                  <a:xfrm>
                    <a:off x="5968825" y="4101075"/>
                    <a:ext cx="382525" cy="202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01" h="8109" extrusionOk="0">
                        <a:moveTo>
                          <a:pt x="14860" y="441"/>
                        </a:moveTo>
                        <a:lnTo>
                          <a:pt x="14860" y="7668"/>
                        </a:lnTo>
                        <a:lnTo>
                          <a:pt x="453" y="7668"/>
                        </a:lnTo>
                        <a:lnTo>
                          <a:pt x="453" y="441"/>
                        </a:lnTo>
                        <a:close/>
                        <a:moveTo>
                          <a:pt x="227" y="0"/>
                        </a:moveTo>
                        <a:lnTo>
                          <a:pt x="1" y="215"/>
                        </a:lnTo>
                        <a:lnTo>
                          <a:pt x="1" y="7894"/>
                        </a:lnTo>
                        <a:lnTo>
                          <a:pt x="227" y="8108"/>
                        </a:lnTo>
                        <a:lnTo>
                          <a:pt x="15086" y="8108"/>
                        </a:lnTo>
                        <a:lnTo>
                          <a:pt x="15300" y="7894"/>
                        </a:lnTo>
                        <a:lnTo>
                          <a:pt x="15300" y="215"/>
                        </a:lnTo>
                        <a:lnTo>
                          <a:pt x="1508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1" name="Google Shape;1491;p34"/>
                  <p:cNvSpPr/>
                  <p:nvPr/>
                </p:nvSpPr>
                <p:spPr>
                  <a:xfrm>
                    <a:off x="4188550" y="4056125"/>
                    <a:ext cx="979000" cy="5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0" h="2239" extrusionOk="0">
                        <a:moveTo>
                          <a:pt x="38708" y="441"/>
                        </a:moveTo>
                        <a:lnTo>
                          <a:pt x="38708" y="1798"/>
                        </a:lnTo>
                        <a:lnTo>
                          <a:pt x="441" y="1798"/>
                        </a:lnTo>
                        <a:lnTo>
                          <a:pt x="441" y="441"/>
                        </a:lnTo>
                        <a:close/>
                        <a:moveTo>
                          <a:pt x="227" y="0"/>
                        </a:moveTo>
                        <a:lnTo>
                          <a:pt x="0" y="227"/>
                        </a:lnTo>
                        <a:lnTo>
                          <a:pt x="0" y="2013"/>
                        </a:lnTo>
                        <a:lnTo>
                          <a:pt x="227" y="2239"/>
                        </a:lnTo>
                        <a:lnTo>
                          <a:pt x="38934" y="2239"/>
                        </a:lnTo>
                        <a:lnTo>
                          <a:pt x="39160" y="2013"/>
                        </a:lnTo>
                        <a:lnTo>
                          <a:pt x="39160" y="227"/>
                        </a:lnTo>
                        <a:lnTo>
                          <a:pt x="389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2" name="Google Shape;1492;p34"/>
                  <p:cNvSpPr/>
                  <p:nvPr/>
                </p:nvSpPr>
                <p:spPr>
                  <a:xfrm>
                    <a:off x="4147775" y="4022200"/>
                    <a:ext cx="2244350" cy="89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774" h="35707" extrusionOk="0">
                        <a:moveTo>
                          <a:pt x="89321" y="453"/>
                        </a:moveTo>
                        <a:lnTo>
                          <a:pt x="89321" y="35266"/>
                        </a:lnTo>
                        <a:lnTo>
                          <a:pt x="453" y="35266"/>
                        </a:lnTo>
                        <a:lnTo>
                          <a:pt x="453" y="5096"/>
                        </a:lnTo>
                        <a:lnTo>
                          <a:pt x="45387" y="5096"/>
                        </a:lnTo>
                        <a:lnTo>
                          <a:pt x="45589" y="4977"/>
                        </a:lnTo>
                        <a:lnTo>
                          <a:pt x="47744" y="453"/>
                        </a:lnTo>
                        <a:close/>
                        <a:moveTo>
                          <a:pt x="47601" y="0"/>
                        </a:moveTo>
                        <a:lnTo>
                          <a:pt x="47399" y="131"/>
                        </a:lnTo>
                        <a:lnTo>
                          <a:pt x="45244" y="4655"/>
                        </a:lnTo>
                        <a:lnTo>
                          <a:pt x="226" y="4655"/>
                        </a:lnTo>
                        <a:lnTo>
                          <a:pt x="0" y="4870"/>
                        </a:lnTo>
                        <a:lnTo>
                          <a:pt x="0" y="35493"/>
                        </a:lnTo>
                        <a:lnTo>
                          <a:pt x="226" y="35707"/>
                        </a:lnTo>
                        <a:lnTo>
                          <a:pt x="89547" y="35707"/>
                        </a:lnTo>
                        <a:lnTo>
                          <a:pt x="89773" y="35481"/>
                        </a:lnTo>
                        <a:lnTo>
                          <a:pt x="89773" y="226"/>
                        </a:lnTo>
                        <a:lnTo>
                          <a:pt x="895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3" name="Google Shape;1493;p34"/>
                <p:cNvGrpSpPr/>
                <p:nvPr/>
              </p:nvGrpSpPr>
              <p:grpSpPr>
                <a:xfrm>
                  <a:off x="5968825" y="3931700"/>
                  <a:ext cx="382525" cy="96175"/>
                  <a:chOff x="5968825" y="3931700"/>
                  <a:chExt cx="382525" cy="96175"/>
                </a:xfrm>
              </p:grpSpPr>
              <p:sp>
                <p:nvSpPr>
                  <p:cNvPr id="1494" name="Google Shape;1494;p34"/>
                  <p:cNvSpPr/>
                  <p:nvPr/>
                </p:nvSpPr>
                <p:spPr>
                  <a:xfrm>
                    <a:off x="5968825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5" name="Google Shape;1495;p34"/>
                  <p:cNvSpPr/>
                  <p:nvPr/>
                </p:nvSpPr>
                <p:spPr>
                  <a:xfrm>
                    <a:off x="60221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34"/>
                  <p:cNvSpPr/>
                  <p:nvPr/>
                </p:nvSpPr>
                <p:spPr>
                  <a:xfrm>
                    <a:off x="6075100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7" name="Google Shape;1497;p34"/>
                  <p:cNvSpPr/>
                  <p:nvPr/>
                </p:nvSpPr>
                <p:spPr>
                  <a:xfrm>
                    <a:off x="612807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8" name="Google Shape;1498;p34"/>
                  <p:cNvSpPr/>
                  <p:nvPr/>
                </p:nvSpPr>
                <p:spPr>
                  <a:xfrm>
                    <a:off x="6181050" y="3931700"/>
                    <a:ext cx="113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53" y="3846"/>
                        </a:lnTo>
                        <a:lnTo>
                          <a:pt x="45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34"/>
                  <p:cNvSpPr/>
                  <p:nvPr/>
                </p:nvSpPr>
                <p:spPr>
                  <a:xfrm>
                    <a:off x="6234050" y="3931700"/>
                    <a:ext cx="113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52" y="3846"/>
                        </a:lnTo>
                        <a:lnTo>
                          <a:pt x="45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34"/>
                  <p:cNvSpPr/>
                  <p:nvPr/>
                </p:nvSpPr>
                <p:spPr>
                  <a:xfrm>
                    <a:off x="6287325" y="3931700"/>
                    <a:ext cx="11025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3847" extrusionOk="0">
                        <a:moveTo>
                          <a:pt x="0" y="1"/>
                        </a:moveTo>
                        <a:lnTo>
                          <a:pt x="0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34"/>
                  <p:cNvSpPr/>
                  <p:nvPr/>
                </p:nvSpPr>
                <p:spPr>
                  <a:xfrm>
                    <a:off x="6340300" y="3931700"/>
                    <a:ext cx="11050" cy="9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" h="3847" extrusionOk="0">
                        <a:moveTo>
                          <a:pt x="1" y="1"/>
                        </a:moveTo>
                        <a:lnTo>
                          <a:pt x="1" y="3846"/>
                        </a:lnTo>
                        <a:lnTo>
                          <a:pt x="441" y="3846"/>
                        </a:lnTo>
                        <a:lnTo>
                          <a:pt x="44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02" name="Google Shape;1502;p34"/>
              <p:cNvSpPr/>
              <p:nvPr/>
            </p:nvSpPr>
            <p:spPr>
              <a:xfrm>
                <a:off x="4147775" y="4022200"/>
                <a:ext cx="1449600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57984" h="6311" extrusionOk="0">
                    <a:moveTo>
                      <a:pt x="226" y="0"/>
                    </a:moveTo>
                    <a:lnTo>
                      <a:pt x="0" y="226"/>
                    </a:lnTo>
                    <a:lnTo>
                      <a:pt x="0" y="6310"/>
                    </a:lnTo>
                    <a:lnTo>
                      <a:pt x="453" y="6310"/>
                    </a:lnTo>
                    <a:lnTo>
                      <a:pt x="453" y="453"/>
                    </a:lnTo>
                    <a:lnTo>
                      <a:pt x="57984" y="453"/>
                    </a:lnTo>
                    <a:lnTo>
                      <a:pt x="579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34"/>
            <p:cNvGrpSpPr/>
            <p:nvPr/>
          </p:nvGrpSpPr>
          <p:grpSpPr>
            <a:xfrm>
              <a:off x="5859875" y="5537275"/>
              <a:ext cx="599800" cy="305125"/>
              <a:chOff x="5859875" y="4027550"/>
              <a:chExt cx="599800" cy="305125"/>
            </a:xfrm>
          </p:grpSpPr>
          <p:sp>
            <p:nvSpPr>
              <p:cNvPr id="1504" name="Google Shape;1504;p34"/>
              <p:cNvSpPr/>
              <p:nvPr/>
            </p:nvSpPr>
            <p:spPr>
              <a:xfrm>
                <a:off x="58598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192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6106950" y="40278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0" y="0"/>
                    </a:moveTo>
                    <a:lnTo>
                      <a:pt x="0" y="11990"/>
                    </a:lnTo>
                    <a:lnTo>
                      <a:pt x="393" y="12192"/>
                    </a:lnTo>
                    <a:lnTo>
                      <a:pt x="6215" y="191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600812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0" y="0"/>
                    </a:moveTo>
                    <a:lnTo>
                      <a:pt x="0" y="12002"/>
                    </a:lnTo>
                    <a:lnTo>
                      <a:pt x="393" y="12204"/>
                    </a:lnTo>
                    <a:lnTo>
                      <a:pt x="6215" y="203"/>
                    </a:lnTo>
                    <a:lnTo>
                      <a:pt x="58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5958700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11" y="0"/>
                    </a:moveTo>
                    <a:lnTo>
                      <a:pt x="1" y="12002"/>
                    </a:lnTo>
                    <a:lnTo>
                      <a:pt x="394" y="12204"/>
                    </a:lnTo>
                    <a:lnTo>
                      <a:pt x="6216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62548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0" y="12002"/>
                    </a:lnTo>
                    <a:lnTo>
                      <a:pt x="405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5909300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11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6205475" y="4027550"/>
                <a:ext cx="155400" cy="3048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193" extrusionOk="0">
                    <a:moveTo>
                      <a:pt x="5822" y="0"/>
                    </a:moveTo>
                    <a:lnTo>
                      <a:pt x="0" y="12002"/>
                    </a:lnTo>
                    <a:lnTo>
                      <a:pt x="405" y="12192"/>
                    </a:lnTo>
                    <a:lnTo>
                      <a:pt x="6215" y="203"/>
                    </a:lnTo>
                    <a:lnTo>
                      <a:pt x="5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6156050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5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6057225" y="4027550"/>
                <a:ext cx="1557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28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6304275" y="4027550"/>
                <a:ext cx="155400" cy="30512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2205" extrusionOk="0">
                    <a:moveTo>
                      <a:pt x="5823" y="0"/>
                    </a:moveTo>
                    <a:lnTo>
                      <a:pt x="1" y="12002"/>
                    </a:lnTo>
                    <a:lnTo>
                      <a:pt x="406" y="12204"/>
                    </a:lnTo>
                    <a:lnTo>
                      <a:pt x="6216" y="203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4" name="Google Shape;1514;p34"/>
            <p:cNvSpPr/>
            <p:nvPr/>
          </p:nvSpPr>
          <p:spPr>
            <a:xfrm>
              <a:off x="4153425" y="58024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4153425" y="629807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5195225" y="5673825"/>
              <a:ext cx="641175" cy="584175"/>
            </a:xfrm>
            <a:custGeom>
              <a:avLst/>
              <a:gdLst/>
              <a:ahLst/>
              <a:cxnLst/>
              <a:rect l="l" t="t" r="r" b="b"/>
              <a:pathLst>
                <a:path w="25647" h="23367" extrusionOk="0">
                  <a:moveTo>
                    <a:pt x="12819" y="0"/>
                  </a:moveTo>
                  <a:cubicBezTo>
                    <a:pt x="9829" y="0"/>
                    <a:pt x="6840" y="1140"/>
                    <a:pt x="4560" y="3421"/>
                  </a:cubicBezTo>
                  <a:cubicBezTo>
                    <a:pt x="0" y="7981"/>
                    <a:pt x="0" y="15386"/>
                    <a:pt x="4560" y="19946"/>
                  </a:cubicBezTo>
                  <a:cubicBezTo>
                    <a:pt x="6840" y="22226"/>
                    <a:pt x="9829" y="23366"/>
                    <a:pt x="12819" y="23366"/>
                  </a:cubicBezTo>
                  <a:cubicBezTo>
                    <a:pt x="15809" y="23366"/>
                    <a:pt x="18800" y="22226"/>
                    <a:pt x="21086" y="19946"/>
                  </a:cubicBezTo>
                  <a:cubicBezTo>
                    <a:pt x="25646" y="15386"/>
                    <a:pt x="25646" y="7981"/>
                    <a:pt x="21086" y="3421"/>
                  </a:cubicBezTo>
                  <a:cubicBezTo>
                    <a:pt x="18800" y="1140"/>
                    <a:pt x="15809" y="0"/>
                    <a:pt x="1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5244025" y="5693850"/>
              <a:ext cx="543850" cy="543825"/>
            </a:xfrm>
            <a:custGeom>
              <a:avLst/>
              <a:gdLst/>
              <a:ahLst/>
              <a:cxnLst/>
              <a:rect l="l" t="t" r="r" b="b"/>
              <a:pathLst>
                <a:path w="21754" h="21753" extrusionOk="0">
                  <a:moveTo>
                    <a:pt x="10871" y="441"/>
                  </a:moveTo>
                  <a:cubicBezTo>
                    <a:pt x="16622" y="441"/>
                    <a:pt x="21301" y="5120"/>
                    <a:pt x="21301" y="10882"/>
                  </a:cubicBezTo>
                  <a:cubicBezTo>
                    <a:pt x="21301" y="16633"/>
                    <a:pt x="16622" y="21312"/>
                    <a:pt x="10871" y="21312"/>
                  </a:cubicBezTo>
                  <a:cubicBezTo>
                    <a:pt x="5121" y="21312"/>
                    <a:pt x="441" y="16633"/>
                    <a:pt x="441" y="10882"/>
                  </a:cubicBezTo>
                  <a:cubicBezTo>
                    <a:pt x="441" y="5120"/>
                    <a:pt x="5121" y="441"/>
                    <a:pt x="10871" y="441"/>
                  </a:cubicBezTo>
                  <a:close/>
                  <a:moveTo>
                    <a:pt x="10871" y="0"/>
                  </a:moveTo>
                  <a:cubicBezTo>
                    <a:pt x="4871" y="0"/>
                    <a:pt x="1" y="4882"/>
                    <a:pt x="1" y="10882"/>
                  </a:cubicBezTo>
                  <a:cubicBezTo>
                    <a:pt x="1" y="16871"/>
                    <a:pt x="4871" y="21753"/>
                    <a:pt x="10871" y="21753"/>
                  </a:cubicBezTo>
                  <a:cubicBezTo>
                    <a:pt x="16872" y="21753"/>
                    <a:pt x="21754" y="16871"/>
                    <a:pt x="21754" y="10882"/>
                  </a:cubicBezTo>
                  <a:cubicBezTo>
                    <a:pt x="21754" y="4882"/>
                    <a:pt x="16872" y="0"/>
                    <a:pt x="10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8" name="Google Shape;1518;p34"/>
            <p:cNvGrpSpPr/>
            <p:nvPr/>
          </p:nvGrpSpPr>
          <p:grpSpPr>
            <a:xfrm>
              <a:off x="4452575" y="5739075"/>
              <a:ext cx="1506450" cy="460500"/>
              <a:chOff x="4452575" y="4229350"/>
              <a:chExt cx="1506450" cy="460500"/>
            </a:xfrm>
          </p:grpSpPr>
          <p:grpSp>
            <p:nvGrpSpPr>
              <p:cNvPr id="1519" name="Google Shape;1519;p34"/>
              <p:cNvGrpSpPr/>
              <p:nvPr/>
            </p:nvGrpSpPr>
            <p:grpSpPr>
              <a:xfrm>
                <a:off x="5288975" y="4229350"/>
                <a:ext cx="453650" cy="453375"/>
                <a:chOff x="5288975" y="4229350"/>
                <a:chExt cx="453650" cy="453375"/>
              </a:xfrm>
            </p:grpSpPr>
            <p:sp>
              <p:nvSpPr>
                <p:cNvPr id="1520" name="Google Shape;1520;p34"/>
                <p:cNvSpPr/>
                <p:nvPr/>
              </p:nvSpPr>
              <p:spPr>
                <a:xfrm>
                  <a:off x="5288975" y="4229350"/>
                  <a:ext cx="453650" cy="4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6" h="18135" extrusionOk="0">
                      <a:moveTo>
                        <a:pt x="9073" y="441"/>
                      </a:moveTo>
                      <a:cubicBezTo>
                        <a:pt x="13824" y="441"/>
                        <a:pt x="17693" y="4311"/>
                        <a:pt x="17693" y="9062"/>
                      </a:cubicBezTo>
                      <a:cubicBezTo>
                        <a:pt x="17693" y="13824"/>
                        <a:pt x="13824" y="17694"/>
                        <a:pt x="9073" y="17694"/>
                      </a:cubicBezTo>
                      <a:cubicBezTo>
                        <a:pt x="4323" y="17694"/>
                        <a:pt x="453" y="13824"/>
                        <a:pt x="453" y="9062"/>
                      </a:cubicBezTo>
                      <a:cubicBezTo>
                        <a:pt x="453" y="4311"/>
                        <a:pt x="4323" y="441"/>
                        <a:pt x="9073" y="441"/>
                      </a:cubicBezTo>
                      <a:close/>
                      <a:moveTo>
                        <a:pt x="9073" y="1"/>
                      </a:moveTo>
                      <a:cubicBezTo>
                        <a:pt x="4073" y="1"/>
                        <a:pt x="1" y="4073"/>
                        <a:pt x="1" y="9073"/>
                      </a:cubicBezTo>
                      <a:cubicBezTo>
                        <a:pt x="1" y="14062"/>
                        <a:pt x="4073" y="18134"/>
                        <a:pt x="9073" y="18134"/>
                      </a:cubicBezTo>
                      <a:cubicBezTo>
                        <a:pt x="14074" y="18134"/>
                        <a:pt x="18146" y="14074"/>
                        <a:pt x="18146" y="9073"/>
                      </a:cubicBezTo>
                      <a:cubicBezTo>
                        <a:pt x="18146" y="4073"/>
                        <a:pt x="14074" y="1"/>
                        <a:pt x="90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4"/>
                <p:cNvSpPr/>
                <p:nvPr/>
              </p:nvSpPr>
              <p:spPr>
                <a:xfrm>
                  <a:off x="5356850" y="4297225"/>
                  <a:ext cx="317925" cy="3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7" h="12705" extrusionOk="0">
                      <a:moveTo>
                        <a:pt x="6358" y="441"/>
                      </a:moveTo>
                      <a:cubicBezTo>
                        <a:pt x="9621" y="441"/>
                        <a:pt x="12264" y="3096"/>
                        <a:pt x="12264" y="6347"/>
                      </a:cubicBezTo>
                      <a:cubicBezTo>
                        <a:pt x="12264" y="9609"/>
                        <a:pt x="9621" y="12264"/>
                        <a:pt x="6358" y="12264"/>
                      </a:cubicBezTo>
                      <a:cubicBezTo>
                        <a:pt x="3096" y="12264"/>
                        <a:pt x="453" y="9609"/>
                        <a:pt x="453" y="6347"/>
                      </a:cubicBezTo>
                      <a:cubicBezTo>
                        <a:pt x="453" y="3096"/>
                        <a:pt x="3108" y="441"/>
                        <a:pt x="6358" y="441"/>
                      </a:cubicBezTo>
                      <a:close/>
                      <a:moveTo>
                        <a:pt x="6358" y="1"/>
                      </a:moveTo>
                      <a:cubicBezTo>
                        <a:pt x="2858" y="1"/>
                        <a:pt x="0" y="2846"/>
                        <a:pt x="0" y="6347"/>
                      </a:cubicBezTo>
                      <a:cubicBezTo>
                        <a:pt x="0" y="9859"/>
                        <a:pt x="2858" y="12704"/>
                        <a:pt x="6358" y="12704"/>
                      </a:cubicBezTo>
                      <a:cubicBezTo>
                        <a:pt x="9859" y="12704"/>
                        <a:pt x="12716" y="9859"/>
                        <a:pt x="12716" y="6347"/>
                      </a:cubicBezTo>
                      <a:cubicBezTo>
                        <a:pt x="12716" y="2846"/>
                        <a:pt x="9859" y="1"/>
                        <a:pt x="63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4"/>
                <p:cNvSpPr/>
                <p:nvPr/>
              </p:nvSpPr>
              <p:spPr>
                <a:xfrm>
                  <a:off x="5296725" y="4236800"/>
                  <a:ext cx="438175" cy="4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7" h="17539" extrusionOk="0">
                      <a:moveTo>
                        <a:pt x="8763" y="1"/>
                      </a:moveTo>
                      <a:cubicBezTo>
                        <a:pt x="8597" y="1"/>
                        <a:pt x="8430" y="12"/>
                        <a:pt x="8263" y="24"/>
                      </a:cubicBezTo>
                      <a:lnTo>
                        <a:pt x="8406" y="2548"/>
                      </a:lnTo>
                      <a:cubicBezTo>
                        <a:pt x="8525" y="2537"/>
                        <a:pt x="8644" y="2537"/>
                        <a:pt x="8763" y="2537"/>
                      </a:cubicBezTo>
                      <a:lnTo>
                        <a:pt x="8787" y="2537"/>
                      </a:lnTo>
                      <a:lnTo>
                        <a:pt x="8787" y="1"/>
                      </a:lnTo>
                      <a:close/>
                      <a:moveTo>
                        <a:pt x="10549" y="179"/>
                      </a:moveTo>
                      <a:lnTo>
                        <a:pt x="10037" y="2668"/>
                      </a:lnTo>
                      <a:cubicBezTo>
                        <a:pt x="10156" y="2691"/>
                        <a:pt x="10275" y="2715"/>
                        <a:pt x="10394" y="2751"/>
                      </a:cubicBezTo>
                      <a:lnTo>
                        <a:pt x="11061" y="310"/>
                      </a:lnTo>
                      <a:cubicBezTo>
                        <a:pt x="10894" y="262"/>
                        <a:pt x="10716" y="215"/>
                        <a:pt x="10549" y="179"/>
                      </a:cubicBezTo>
                      <a:close/>
                      <a:moveTo>
                        <a:pt x="6525" y="298"/>
                      </a:moveTo>
                      <a:cubicBezTo>
                        <a:pt x="6358" y="334"/>
                        <a:pt x="6180" y="393"/>
                        <a:pt x="6013" y="441"/>
                      </a:cubicBezTo>
                      <a:lnTo>
                        <a:pt x="6811" y="2846"/>
                      </a:lnTo>
                      <a:cubicBezTo>
                        <a:pt x="6930" y="2810"/>
                        <a:pt x="7049" y="2775"/>
                        <a:pt x="7168" y="2739"/>
                      </a:cubicBezTo>
                      <a:lnTo>
                        <a:pt x="6525" y="298"/>
                      </a:lnTo>
                      <a:close/>
                      <a:moveTo>
                        <a:pt x="12704" y="941"/>
                      </a:moveTo>
                      <a:lnTo>
                        <a:pt x="11561" y="3191"/>
                      </a:lnTo>
                      <a:cubicBezTo>
                        <a:pt x="11680" y="3251"/>
                        <a:pt x="11787" y="3310"/>
                        <a:pt x="11895" y="3382"/>
                      </a:cubicBezTo>
                      <a:lnTo>
                        <a:pt x="13169" y="1191"/>
                      </a:lnTo>
                      <a:cubicBezTo>
                        <a:pt x="13026" y="1108"/>
                        <a:pt x="12859" y="1013"/>
                        <a:pt x="12704" y="941"/>
                      </a:cubicBezTo>
                      <a:close/>
                      <a:moveTo>
                        <a:pt x="4406" y="1167"/>
                      </a:moveTo>
                      <a:cubicBezTo>
                        <a:pt x="4263" y="1251"/>
                        <a:pt x="4108" y="1346"/>
                        <a:pt x="3953" y="1441"/>
                      </a:cubicBezTo>
                      <a:lnTo>
                        <a:pt x="5346" y="3561"/>
                      </a:lnTo>
                      <a:cubicBezTo>
                        <a:pt x="5453" y="3489"/>
                        <a:pt x="5560" y="3418"/>
                        <a:pt x="5668" y="3358"/>
                      </a:cubicBezTo>
                      <a:lnTo>
                        <a:pt x="4406" y="1167"/>
                      </a:lnTo>
                      <a:close/>
                      <a:moveTo>
                        <a:pt x="14597" y="2227"/>
                      </a:moveTo>
                      <a:lnTo>
                        <a:pt x="12919" y="4108"/>
                      </a:lnTo>
                      <a:cubicBezTo>
                        <a:pt x="13002" y="4192"/>
                        <a:pt x="13097" y="4287"/>
                        <a:pt x="13192" y="4370"/>
                      </a:cubicBezTo>
                      <a:lnTo>
                        <a:pt x="14978" y="2584"/>
                      </a:lnTo>
                      <a:cubicBezTo>
                        <a:pt x="14859" y="2465"/>
                        <a:pt x="14728" y="2346"/>
                        <a:pt x="14597" y="2227"/>
                      </a:cubicBezTo>
                      <a:close/>
                      <a:moveTo>
                        <a:pt x="2596" y="2548"/>
                      </a:moveTo>
                      <a:cubicBezTo>
                        <a:pt x="2465" y="2668"/>
                        <a:pt x="2346" y="2799"/>
                        <a:pt x="2227" y="2929"/>
                      </a:cubicBezTo>
                      <a:lnTo>
                        <a:pt x="4108" y="4620"/>
                      </a:lnTo>
                      <a:cubicBezTo>
                        <a:pt x="4191" y="4525"/>
                        <a:pt x="4287" y="4430"/>
                        <a:pt x="4370" y="4346"/>
                      </a:cubicBezTo>
                      <a:lnTo>
                        <a:pt x="2596" y="2548"/>
                      </a:lnTo>
                      <a:close/>
                      <a:moveTo>
                        <a:pt x="16086" y="3953"/>
                      </a:moveTo>
                      <a:lnTo>
                        <a:pt x="13978" y="5346"/>
                      </a:lnTo>
                      <a:cubicBezTo>
                        <a:pt x="14050" y="5454"/>
                        <a:pt x="14109" y="5561"/>
                        <a:pt x="14181" y="5668"/>
                      </a:cubicBezTo>
                      <a:lnTo>
                        <a:pt x="16371" y="4406"/>
                      </a:lnTo>
                      <a:cubicBezTo>
                        <a:pt x="16276" y="4251"/>
                        <a:pt x="16193" y="4108"/>
                        <a:pt x="16086" y="3953"/>
                      </a:cubicBezTo>
                      <a:close/>
                      <a:moveTo>
                        <a:pt x="1191" y="4358"/>
                      </a:moveTo>
                      <a:cubicBezTo>
                        <a:pt x="1108" y="4501"/>
                        <a:pt x="1012" y="4668"/>
                        <a:pt x="941" y="4823"/>
                      </a:cubicBezTo>
                      <a:lnTo>
                        <a:pt x="3191" y="5966"/>
                      </a:lnTo>
                      <a:cubicBezTo>
                        <a:pt x="3251" y="5847"/>
                        <a:pt x="3310" y="5739"/>
                        <a:pt x="3382" y="5632"/>
                      </a:cubicBezTo>
                      <a:lnTo>
                        <a:pt x="1191" y="4358"/>
                      </a:lnTo>
                      <a:close/>
                      <a:moveTo>
                        <a:pt x="17086" y="6013"/>
                      </a:moveTo>
                      <a:lnTo>
                        <a:pt x="14693" y="6811"/>
                      </a:lnTo>
                      <a:cubicBezTo>
                        <a:pt x="14728" y="6930"/>
                        <a:pt x="14764" y="7049"/>
                        <a:pt x="14800" y="7168"/>
                      </a:cubicBezTo>
                      <a:lnTo>
                        <a:pt x="17241" y="6525"/>
                      </a:lnTo>
                      <a:cubicBezTo>
                        <a:pt x="17193" y="6347"/>
                        <a:pt x="17145" y="6180"/>
                        <a:pt x="17086" y="6013"/>
                      </a:cubicBezTo>
                      <a:close/>
                      <a:moveTo>
                        <a:pt x="310" y="6466"/>
                      </a:moveTo>
                      <a:cubicBezTo>
                        <a:pt x="262" y="6632"/>
                        <a:pt x="215" y="6811"/>
                        <a:pt x="179" y="6978"/>
                      </a:cubicBezTo>
                      <a:lnTo>
                        <a:pt x="2655" y="7501"/>
                      </a:lnTo>
                      <a:cubicBezTo>
                        <a:pt x="2691" y="7370"/>
                        <a:pt x="2715" y="7251"/>
                        <a:pt x="2751" y="7132"/>
                      </a:cubicBezTo>
                      <a:lnTo>
                        <a:pt x="310" y="6466"/>
                      </a:lnTo>
                      <a:close/>
                      <a:moveTo>
                        <a:pt x="17514" y="8263"/>
                      </a:moveTo>
                      <a:lnTo>
                        <a:pt x="14990" y="8406"/>
                      </a:lnTo>
                      <a:cubicBezTo>
                        <a:pt x="15002" y="8525"/>
                        <a:pt x="15002" y="8644"/>
                        <a:pt x="15002" y="8775"/>
                      </a:cubicBezTo>
                      <a:lnTo>
                        <a:pt x="15002" y="8787"/>
                      </a:lnTo>
                      <a:lnTo>
                        <a:pt x="17526" y="8787"/>
                      </a:lnTo>
                      <a:lnTo>
                        <a:pt x="17526" y="8775"/>
                      </a:lnTo>
                      <a:cubicBezTo>
                        <a:pt x="17526" y="8597"/>
                        <a:pt x="17526" y="8430"/>
                        <a:pt x="17514" y="8263"/>
                      </a:cubicBezTo>
                      <a:close/>
                      <a:moveTo>
                        <a:pt x="0" y="8740"/>
                      </a:moveTo>
                      <a:lnTo>
                        <a:pt x="0" y="8775"/>
                      </a:lnTo>
                      <a:cubicBezTo>
                        <a:pt x="0" y="8942"/>
                        <a:pt x="0" y="9121"/>
                        <a:pt x="12" y="9299"/>
                      </a:cubicBezTo>
                      <a:lnTo>
                        <a:pt x="2548" y="9145"/>
                      </a:lnTo>
                      <a:cubicBezTo>
                        <a:pt x="2536" y="9025"/>
                        <a:pt x="2536" y="8894"/>
                        <a:pt x="2536" y="8775"/>
                      </a:cubicBezTo>
                      <a:lnTo>
                        <a:pt x="2536" y="8740"/>
                      </a:lnTo>
                      <a:close/>
                      <a:moveTo>
                        <a:pt x="14871" y="10037"/>
                      </a:moveTo>
                      <a:cubicBezTo>
                        <a:pt x="14847" y="10157"/>
                        <a:pt x="14824" y="10276"/>
                        <a:pt x="14788" y="10395"/>
                      </a:cubicBezTo>
                      <a:lnTo>
                        <a:pt x="17229" y="11061"/>
                      </a:lnTo>
                      <a:cubicBezTo>
                        <a:pt x="17276" y="10883"/>
                        <a:pt x="17312" y="10716"/>
                        <a:pt x="17348" y="10538"/>
                      </a:cubicBezTo>
                      <a:lnTo>
                        <a:pt x="14871" y="10037"/>
                      </a:lnTo>
                      <a:close/>
                      <a:moveTo>
                        <a:pt x="2739" y="10383"/>
                      </a:moveTo>
                      <a:lnTo>
                        <a:pt x="298" y="11038"/>
                      </a:lnTo>
                      <a:cubicBezTo>
                        <a:pt x="346" y="11204"/>
                        <a:pt x="393" y="11371"/>
                        <a:pt x="453" y="11550"/>
                      </a:cubicBezTo>
                      <a:lnTo>
                        <a:pt x="2846" y="10752"/>
                      </a:lnTo>
                      <a:cubicBezTo>
                        <a:pt x="2810" y="10621"/>
                        <a:pt x="2774" y="10502"/>
                        <a:pt x="2739" y="10383"/>
                      </a:cubicBezTo>
                      <a:close/>
                      <a:moveTo>
                        <a:pt x="14335" y="11561"/>
                      </a:moveTo>
                      <a:cubicBezTo>
                        <a:pt x="14288" y="11681"/>
                        <a:pt x="14228" y="11788"/>
                        <a:pt x="14157" y="11895"/>
                      </a:cubicBezTo>
                      <a:lnTo>
                        <a:pt x="16348" y="13169"/>
                      </a:lnTo>
                      <a:cubicBezTo>
                        <a:pt x="16443" y="13014"/>
                        <a:pt x="16526" y="12859"/>
                        <a:pt x="16598" y="12704"/>
                      </a:cubicBezTo>
                      <a:lnTo>
                        <a:pt x="14335" y="11561"/>
                      </a:lnTo>
                      <a:close/>
                      <a:moveTo>
                        <a:pt x="3358" y="11883"/>
                      </a:moveTo>
                      <a:lnTo>
                        <a:pt x="1167" y="13157"/>
                      </a:lnTo>
                      <a:cubicBezTo>
                        <a:pt x="1262" y="13300"/>
                        <a:pt x="1358" y="13455"/>
                        <a:pt x="1453" y="13597"/>
                      </a:cubicBezTo>
                      <a:lnTo>
                        <a:pt x="3560" y="12204"/>
                      </a:lnTo>
                      <a:cubicBezTo>
                        <a:pt x="3489" y="12097"/>
                        <a:pt x="3429" y="11990"/>
                        <a:pt x="3358" y="11883"/>
                      </a:cubicBezTo>
                      <a:close/>
                      <a:moveTo>
                        <a:pt x="13431" y="12919"/>
                      </a:moveTo>
                      <a:cubicBezTo>
                        <a:pt x="13347" y="13002"/>
                        <a:pt x="13252" y="13097"/>
                        <a:pt x="13169" y="13193"/>
                      </a:cubicBezTo>
                      <a:lnTo>
                        <a:pt x="14955" y="14979"/>
                      </a:lnTo>
                      <a:cubicBezTo>
                        <a:pt x="15085" y="14860"/>
                        <a:pt x="15205" y="14729"/>
                        <a:pt x="15312" y="14598"/>
                      </a:cubicBezTo>
                      <a:lnTo>
                        <a:pt x="13431" y="12919"/>
                      </a:lnTo>
                      <a:close/>
                      <a:moveTo>
                        <a:pt x="4358" y="13181"/>
                      </a:moveTo>
                      <a:lnTo>
                        <a:pt x="2560" y="14967"/>
                      </a:lnTo>
                      <a:cubicBezTo>
                        <a:pt x="2691" y="15086"/>
                        <a:pt x="2822" y="15217"/>
                        <a:pt x="2953" y="15324"/>
                      </a:cubicBezTo>
                      <a:lnTo>
                        <a:pt x="4632" y="13431"/>
                      </a:lnTo>
                      <a:cubicBezTo>
                        <a:pt x="4537" y="13347"/>
                        <a:pt x="4441" y="13264"/>
                        <a:pt x="4358" y="13181"/>
                      </a:cubicBezTo>
                      <a:close/>
                      <a:moveTo>
                        <a:pt x="12192" y="13978"/>
                      </a:moveTo>
                      <a:cubicBezTo>
                        <a:pt x="12097" y="14050"/>
                        <a:pt x="11978" y="14109"/>
                        <a:pt x="11871" y="14181"/>
                      </a:cubicBezTo>
                      <a:lnTo>
                        <a:pt x="13145" y="16372"/>
                      </a:lnTo>
                      <a:cubicBezTo>
                        <a:pt x="13288" y="16276"/>
                        <a:pt x="13442" y="16193"/>
                        <a:pt x="13585" y="16086"/>
                      </a:cubicBezTo>
                      <a:lnTo>
                        <a:pt x="12192" y="13978"/>
                      </a:lnTo>
                      <a:close/>
                      <a:moveTo>
                        <a:pt x="5644" y="14169"/>
                      </a:moveTo>
                      <a:lnTo>
                        <a:pt x="4382" y="16360"/>
                      </a:lnTo>
                      <a:cubicBezTo>
                        <a:pt x="4525" y="16443"/>
                        <a:pt x="4691" y="16526"/>
                        <a:pt x="4846" y="16610"/>
                      </a:cubicBezTo>
                      <a:lnTo>
                        <a:pt x="5977" y="14348"/>
                      </a:lnTo>
                      <a:cubicBezTo>
                        <a:pt x="5858" y="14288"/>
                        <a:pt x="5751" y="14228"/>
                        <a:pt x="5644" y="14169"/>
                      </a:cubicBezTo>
                      <a:close/>
                      <a:moveTo>
                        <a:pt x="10728" y="14693"/>
                      </a:moveTo>
                      <a:cubicBezTo>
                        <a:pt x="10609" y="14729"/>
                        <a:pt x="10490" y="14764"/>
                        <a:pt x="10371" y="14800"/>
                      </a:cubicBezTo>
                      <a:lnTo>
                        <a:pt x="11025" y="17241"/>
                      </a:lnTo>
                      <a:cubicBezTo>
                        <a:pt x="11192" y="17193"/>
                        <a:pt x="11359" y="17146"/>
                        <a:pt x="11526" y="17098"/>
                      </a:cubicBezTo>
                      <a:lnTo>
                        <a:pt x="10728" y="14693"/>
                      </a:lnTo>
                      <a:close/>
                      <a:moveTo>
                        <a:pt x="7144" y="14788"/>
                      </a:moveTo>
                      <a:lnTo>
                        <a:pt x="6489" y="17241"/>
                      </a:lnTo>
                      <a:cubicBezTo>
                        <a:pt x="6656" y="17288"/>
                        <a:pt x="6834" y="17324"/>
                        <a:pt x="7001" y="17360"/>
                      </a:cubicBezTo>
                      <a:lnTo>
                        <a:pt x="7513" y="14883"/>
                      </a:lnTo>
                      <a:cubicBezTo>
                        <a:pt x="7394" y="14860"/>
                        <a:pt x="7263" y="14824"/>
                        <a:pt x="7144" y="14788"/>
                      </a:cubicBezTo>
                      <a:close/>
                      <a:moveTo>
                        <a:pt x="9132" y="14990"/>
                      </a:moveTo>
                      <a:cubicBezTo>
                        <a:pt x="9013" y="15002"/>
                        <a:pt x="8882" y="15002"/>
                        <a:pt x="8763" y="15002"/>
                      </a:cubicBezTo>
                      <a:lnTo>
                        <a:pt x="8751" y="15002"/>
                      </a:lnTo>
                      <a:lnTo>
                        <a:pt x="8751" y="16431"/>
                      </a:lnTo>
                      <a:lnTo>
                        <a:pt x="8692" y="17538"/>
                      </a:lnTo>
                      <a:lnTo>
                        <a:pt x="8763" y="17538"/>
                      </a:lnTo>
                      <a:cubicBezTo>
                        <a:pt x="8942" y="17538"/>
                        <a:pt x="9109" y="17527"/>
                        <a:pt x="9287" y="17527"/>
                      </a:cubicBezTo>
                      <a:lnTo>
                        <a:pt x="9132" y="149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4"/>
                <p:cNvSpPr/>
                <p:nvPr/>
              </p:nvSpPr>
              <p:spPr>
                <a:xfrm>
                  <a:off x="5402375" y="4342475"/>
                  <a:ext cx="227150" cy="22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6" h="9085" extrusionOk="0">
                      <a:moveTo>
                        <a:pt x="4537" y="441"/>
                      </a:moveTo>
                      <a:cubicBezTo>
                        <a:pt x="6799" y="441"/>
                        <a:pt x="8633" y="2286"/>
                        <a:pt x="8633" y="4548"/>
                      </a:cubicBezTo>
                      <a:cubicBezTo>
                        <a:pt x="8633" y="6799"/>
                        <a:pt x="6799" y="8644"/>
                        <a:pt x="4537" y="8644"/>
                      </a:cubicBezTo>
                      <a:cubicBezTo>
                        <a:pt x="2275" y="8644"/>
                        <a:pt x="442" y="6799"/>
                        <a:pt x="442" y="4548"/>
                      </a:cubicBezTo>
                      <a:cubicBezTo>
                        <a:pt x="442" y="2286"/>
                        <a:pt x="2275" y="441"/>
                        <a:pt x="4537" y="441"/>
                      </a:cubicBezTo>
                      <a:close/>
                      <a:moveTo>
                        <a:pt x="4537" y="0"/>
                      </a:moveTo>
                      <a:cubicBezTo>
                        <a:pt x="2037" y="0"/>
                        <a:pt x="1" y="2036"/>
                        <a:pt x="1" y="4548"/>
                      </a:cubicBezTo>
                      <a:cubicBezTo>
                        <a:pt x="1" y="7049"/>
                        <a:pt x="2037" y="9085"/>
                        <a:pt x="4537" y="9085"/>
                      </a:cubicBezTo>
                      <a:cubicBezTo>
                        <a:pt x="7049" y="9085"/>
                        <a:pt x="9085" y="7049"/>
                        <a:pt x="9085" y="4548"/>
                      </a:cubicBezTo>
                      <a:cubicBezTo>
                        <a:pt x="9085" y="2036"/>
                        <a:pt x="7038" y="0"/>
                        <a:pt x="45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4" name="Google Shape;1524;p34"/>
              <p:cNvGrpSpPr/>
              <p:nvPr/>
            </p:nvGrpSpPr>
            <p:grpSpPr>
              <a:xfrm>
                <a:off x="4452575" y="4340100"/>
                <a:ext cx="1506450" cy="349750"/>
                <a:chOff x="4452575" y="4340100"/>
                <a:chExt cx="1506450" cy="349750"/>
              </a:xfrm>
            </p:grpSpPr>
            <p:grpSp>
              <p:nvGrpSpPr>
                <p:cNvPr id="1525" name="Google Shape;1525;p34"/>
                <p:cNvGrpSpPr/>
                <p:nvPr/>
              </p:nvGrpSpPr>
              <p:grpSpPr>
                <a:xfrm>
                  <a:off x="5077350" y="4340150"/>
                  <a:ext cx="881675" cy="349700"/>
                  <a:chOff x="5077350" y="4340150"/>
                  <a:chExt cx="881675" cy="349700"/>
                </a:xfrm>
              </p:grpSpPr>
              <p:sp>
                <p:nvSpPr>
                  <p:cNvPr id="1526" name="Google Shape;1526;p34"/>
                  <p:cNvSpPr/>
                  <p:nvPr/>
                </p:nvSpPr>
                <p:spPr>
                  <a:xfrm>
                    <a:off x="5077350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1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20" y="2939"/>
                          <a:pt x="834" y="2713"/>
                          <a:pt x="667" y="2391"/>
                        </a:cubicBezTo>
                        <a:cubicBezTo>
                          <a:pt x="500" y="2082"/>
                          <a:pt x="465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03" y="605"/>
                        </a:cubicBezTo>
                        <a:cubicBezTo>
                          <a:pt x="1405" y="498"/>
                          <a:pt x="1620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1" y="0"/>
                          <a:pt x="1259" y="72"/>
                          <a:pt x="1000" y="212"/>
                        </a:cubicBezTo>
                        <a:cubicBezTo>
                          <a:pt x="584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70" y="3332"/>
                          <a:pt x="1322" y="3463"/>
                        </a:cubicBezTo>
                        <a:cubicBezTo>
                          <a:pt x="1501" y="3522"/>
                          <a:pt x="1667" y="3546"/>
                          <a:pt x="1834" y="3546"/>
                        </a:cubicBezTo>
                        <a:cubicBezTo>
                          <a:pt x="2132" y="3546"/>
                          <a:pt x="2417" y="3475"/>
                          <a:pt x="2667" y="3332"/>
                        </a:cubicBezTo>
                        <a:cubicBezTo>
                          <a:pt x="3537" y="2867"/>
                          <a:pt x="3858" y="1796"/>
                          <a:pt x="3394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34"/>
                  <p:cNvSpPr/>
                  <p:nvPr/>
                </p:nvSpPr>
                <p:spPr>
                  <a:xfrm>
                    <a:off x="5077350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3" y="701"/>
                          <a:pt x="3001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8" y="3073"/>
                          <a:pt x="1453" y="3035"/>
                        </a:cubicBezTo>
                        <a:cubicBezTo>
                          <a:pt x="1120" y="2928"/>
                          <a:pt x="834" y="2701"/>
                          <a:pt x="667" y="2392"/>
                        </a:cubicBezTo>
                        <a:cubicBezTo>
                          <a:pt x="500" y="2082"/>
                          <a:pt x="465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5" y="606"/>
                        </a:cubicBezTo>
                        <a:cubicBezTo>
                          <a:pt x="1405" y="499"/>
                          <a:pt x="1620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4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70" y="3332"/>
                          <a:pt x="1322" y="3463"/>
                        </a:cubicBezTo>
                        <a:cubicBezTo>
                          <a:pt x="1501" y="3511"/>
                          <a:pt x="1667" y="3535"/>
                          <a:pt x="1834" y="3535"/>
                        </a:cubicBezTo>
                        <a:cubicBezTo>
                          <a:pt x="2132" y="3535"/>
                          <a:pt x="2417" y="3463"/>
                          <a:pt x="2667" y="3332"/>
                        </a:cubicBezTo>
                        <a:cubicBezTo>
                          <a:pt x="3537" y="2868"/>
                          <a:pt x="3858" y="1797"/>
                          <a:pt x="3394" y="927"/>
                        </a:cubicBezTo>
                        <a:cubicBezTo>
                          <a:pt x="3074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34"/>
                  <p:cNvSpPr/>
                  <p:nvPr/>
                </p:nvSpPr>
                <p:spPr>
                  <a:xfrm>
                    <a:off x="5862575" y="4340150"/>
                    <a:ext cx="96450" cy="8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47" extrusionOk="0">
                        <a:moveTo>
                          <a:pt x="1834" y="450"/>
                        </a:moveTo>
                        <a:cubicBezTo>
                          <a:pt x="1965" y="450"/>
                          <a:pt x="2096" y="462"/>
                          <a:pt x="2215" y="498"/>
                        </a:cubicBezTo>
                        <a:cubicBezTo>
                          <a:pt x="2560" y="605"/>
                          <a:pt x="2834" y="831"/>
                          <a:pt x="3000" y="1141"/>
                        </a:cubicBezTo>
                        <a:cubicBezTo>
                          <a:pt x="3346" y="1784"/>
                          <a:pt x="3108" y="2594"/>
                          <a:pt x="2465" y="2939"/>
                        </a:cubicBezTo>
                        <a:cubicBezTo>
                          <a:pt x="2273" y="3042"/>
                          <a:pt x="2059" y="3095"/>
                          <a:pt x="1844" y="3095"/>
                        </a:cubicBezTo>
                        <a:cubicBezTo>
                          <a:pt x="1712" y="3095"/>
                          <a:pt x="1580" y="3075"/>
                          <a:pt x="1453" y="3034"/>
                        </a:cubicBezTo>
                        <a:cubicBezTo>
                          <a:pt x="1119" y="2939"/>
                          <a:pt x="833" y="2713"/>
                          <a:pt x="667" y="2391"/>
                        </a:cubicBezTo>
                        <a:cubicBezTo>
                          <a:pt x="500" y="2082"/>
                          <a:pt x="464" y="1724"/>
                          <a:pt x="572" y="1391"/>
                        </a:cubicBezTo>
                        <a:cubicBezTo>
                          <a:pt x="667" y="1046"/>
                          <a:pt x="893" y="772"/>
                          <a:pt x="1214" y="605"/>
                        </a:cubicBezTo>
                        <a:cubicBezTo>
                          <a:pt x="1405" y="498"/>
                          <a:pt x="1619" y="450"/>
                          <a:pt x="1834" y="450"/>
                        </a:cubicBezTo>
                        <a:close/>
                        <a:moveTo>
                          <a:pt x="1825" y="0"/>
                        </a:moveTo>
                        <a:cubicBezTo>
                          <a:pt x="1540" y="0"/>
                          <a:pt x="1259" y="72"/>
                          <a:pt x="1000" y="212"/>
                        </a:cubicBezTo>
                        <a:cubicBezTo>
                          <a:pt x="583" y="439"/>
                          <a:pt x="274" y="808"/>
                          <a:pt x="143" y="1260"/>
                        </a:cubicBezTo>
                        <a:cubicBezTo>
                          <a:pt x="0" y="1713"/>
                          <a:pt x="48" y="2189"/>
                          <a:pt x="274" y="2605"/>
                        </a:cubicBezTo>
                        <a:cubicBezTo>
                          <a:pt x="500" y="3022"/>
                          <a:pt x="869" y="3332"/>
                          <a:pt x="1322" y="3463"/>
                        </a:cubicBezTo>
                        <a:cubicBezTo>
                          <a:pt x="1500" y="3522"/>
                          <a:pt x="1667" y="3546"/>
                          <a:pt x="1834" y="3546"/>
                        </a:cubicBezTo>
                        <a:cubicBezTo>
                          <a:pt x="2131" y="3546"/>
                          <a:pt x="2417" y="3475"/>
                          <a:pt x="2679" y="3332"/>
                        </a:cubicBezTo>
                        <a:cubicBezTo>
                          <a:pt x="3536" y="2867"/>
                          <a:pt x="3858" y="1796"/>
                          <a:pt x="3393" y="939"/>
                        </a:cubicBezTo>
                        <a:cubicBezTo>
                          <a:pt x="3167" y="522"/>
                          <a:pt x="2798" y="212"/>
                          <a:pt x="2346" y="81"/>
                        </a:cubicBezTo>
                        <a:cubicBezTo>
                          <a:pt x="2174" y="27"/>
                          <a:pt x="1999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34"/>
                  <p:cNvSpPr/>
                  <p:nvPr/>
                </p:nvSpPr>
                <p:spPr>
                  <a:xfrm>
                    <a:off x="5862575" y="4601475"/>
                    <a:ext cx="96450" cy="8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8" h="3535" extrusionOk="0">
                        <a:moveTo>
                          <a:pt x="1834" y="439"/>
                        </a:moveTo>
                        <a:cubicBezTo>
                          <a:pt x="2310" y="439"/>
                          <a:pt x="2762" y="701"/>
                          <a:pt x="3000" y="1142"/>
                        </a:cubicBezTo>
                        <a:cubicBezTo>
                          <a:pt x="3346" y="1785"/>
                          <a:pt x="3108" y="2582"/>
                          <a:pt x="2465" y="2928"/>
                        </a:cubicBezTo>
                        <a:cubicBezTo>
                          <a:pt x="2267" y="3034"/>
                          <a:pt x="2050" y="3092"/>
                          <a:pt x="1829" y="3092"/>
                        </a:cubicBezTo>
                        <a:cubicBezTo>
                          <a:pt x="1704" y="3092"/>
                          <a:pt x="1577" y="3073"/>
                          <a:pt x="1453" y="3035"/>
                        </a:cubicBezTo>
                        <a:cubicBezTo>
                          <a:pt x="1119" y="2928"/>
                          <a:pt x="833" y="2701"/>
                          <a:pt x="667" y="2392"/>
                        </a:cubicBezTo>
                        <a:cubicBezTo>
                          <a:pt x="500" y="2082"/>
                          <a:pt x="464" y="1725"/>
                          <a:pt x="572" y="1380"/>
                        </a:cubicBezTo>
                        <a:cubicBezTo>
                          <a:pt x="667" y="1046"/>
                          <a:pt x="905" y="773"/>
                          <a:pt x="1214" y="606"/>
                        </a:cubicBezTo>
                        <a:cubicBezTo>
                          <a:pt x="1405" y="499"/>
                          <a:pt x="1619" y="439"/>
                          <a:pt x="1834" y="439"/>
                        </a:cubicBezTo>
                        <a:close/>
                        <a:moveTo>
                          <a:pt x="1837" y="0"/>
                        </a:moveTo>
                        <a:cubicBezTo>
                          <a:pt x="1554" y="0"/>
                          <a:pt x="1267" y="69"/>
                          <a:pt x="1000" y="213"/>
                        </a:cubicBezTo>
                        <a:cubicBezTo>
                          <a:pt x="583" y="427"/>
                          <a:pt x="274" y="808"/>
                          <a:pt x="143" y="1261"/>
                        </a:cubicBezTo>
                        <a:cubicBezTo>
                          <a:pt x="0" y="1713"/>
                          <a:pt x="48" y="2189"/>
                          <a:pt x="274" y="2606"/>
                        </a:cubicBezTo>
                        <a:cubicBezTo>
                          <a:pt x="500" y="3023"/>
                          <a:pt x="869" y="3332"/>
                          <a:pt x="1322" y="3463"/>
                        </a:cubicBezTo>
                        <a:cubicBezTo>
                          <a:pt x="1500" y="3511"/>
                          <a:pt x="1667" y="3535"/>
                          <a:pt x="1834" y="3535"/>
                        </a:cubicBezTo>
                        <a:cubicBezTo>
                          <a:pt x="2131" y="3535"/>
                          <a:pt x="2417" y="3463"/>
                          <a:pt x="2679" y="3332"/>
                        </a:cubicBezTo>
                        <a:cubicBezTo>
                          <a:pt x="3536" y="2868"/>
                          <a:pt x="3858" y="1797"/>
                          <a:pt x="3393" y="927"/>
                        </a:cubicBezTo>
                        <a:cubicBezTo>
                          <a:pt x="3073" y="337"/>
                          <a:pt x="2465" y="0"/>
                          <a:pt x="183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30" name="Google Shape;1530;p34"/>
                <p:cNvSpPr/>
                <p:nvPr/>
              </p:nvSpPr>
              <p:spPr>
                <a:xfrm>
                  <a:off x="4452575" y="4340100"/>
                  <a:ext cx="231000" cy="34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0" h="13990" extrusionOk="0">
                      <a:moveTo>
                        <a:pt x="4620" y="452"/>
                      </a:moveTo>
                      <a:cubicBezTo>
                        <a:pt x="6918" y="452"/>
                        <a:pt x="8799" y="2322"/>
                        <a:pt x="8799" y="4620"/>
                      </a:cubicBezTo>
                      <a:lnTo>
                        <a:pt x="8799" y="9370"/>
                      </a:lnTo>
                      <a:cubicBezTo>
                        <a:pt x="8799" y="11668"/>
                        <a:pt x="6918" y="13549"/>
                        <a:pt x="4620" y="13549"/>
                      </a:cubicBezTo>
                      <a:cubicBezTo>
                        <a:pt x="2322" y="13549"/>
                        <a:pt x="441" y="11680"/>
                        <a:pt x="441" y="9370"/>
                      </a:cubicBezTo>
                      <a:lnTo>
                        <a:pt x="441" y="4620"/>
                      </a:lnTo>
                      <a:cubicBezTo>
                        <a:pt x="441" y="2322"/>
                        <a:pt x="2322" y="452"/>
                        <a:pt x="4620" y="452"/>
                      </a:cubicBezTo>
                      <a:close/>
                      <a:moveTo>
                        <a:pt x="4620" y="0"/>
                      </a:moveTo>
                      <a:cubicBezTo>
                        <a:pt x="2072" y="0"/>
                        <a:pt x="0" y="2072"/>
                        <a:pt x="0" y="4620"/>
                      </a:cubicBezTo>
                      <a:lnTo>
                        <a:pt x="0" y="9370"/>
                      </a:lnTo>
                      <a:cubicBezTo>
                        <a:pt x="0" y="11918"/>
                        <a:pt x="2072" y="13990"/>
                        <a:pt x="4620" y="13990"/>
                      </a:cubicBezTo>
                      <a:cubicBezTo>
                        <a:pt x="7168" y="13990"/>
                        <a:pt x="9239" y="11918"/>
                        <a:pt x="9239" y="9370"/>
                      </a:cubicBezTo>
                      <a:lnTo>
                        <a:pt x="9239" y="4620"/>
                      </a:lnTo>
                      <a:cubicBezTo>
                        <a:pt x="9239" y="2072"/>
                        <a:pt x="7168" y="0"/>
                        <a:pt x="46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1" name="Google Shape;1531;p34"/>
            <p:cNvGrpSpPr/>
            <p:nvPr/>
          </p:nvGrpSpPr>
          <p:grpSpPr>
            <a:xfrm>
              <a:off x="4194200" y="5855475"/>
              <a:ext cx="2151775" cy="338750"/>
              <a:chOff x="4194200" y="4345750"/>
              <a:chExt cx="2151775" cy="338750"/>
            </a:xfrm>
          </p:grpSpPr>
          <p:sp>
            <p:nvSpPr>
              <p:cNvPr id="1532" name="Google Shape;1532;p34"/>
              <p:cNvSpPr/>
              <p:nvPr/>
            </p:nvSpPr>
            <p:spPr>
              <a:xfrm>
                <a:off x="4194200" y="4345750"/>
                <a:ext cx="219700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3550" extrusionOk="0">
                    <a:moveTo>
                      <a:pt x="4394" y="0"/>
                    </a:moveTo>
                    <a:cubicBezTo>
                      <a:pt x="1965" y="0"/>
                      <a:pt x="1" y="1965"/>
                      <a:pt x="1" y="4394"/>
                    </a:cubicBezTo>
                    <a:lnTo>
                      <a:pt x="1" y="9144"/>
                    </a:lnTo>
                    <a:cubicBezTo>
                      <a:pt x="1" y="11573"/>
                      <a:pt x="1965" y="13550"/>
                      <a:pt x="4394" y="13550"/>
                    </a:cubicBezTo>
                    <a:cubicBezTo>
                      <a:pt x="6823" y="13550"/>
                      <a:pt x="8787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3" y="0"/>
                      <a:pt x="4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6126000" y="4345750"/>
                <a:ext cx="2199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13550" extrusionOk="0">
                    <a:moveTo>
                      <a:pt x="4393" y="0"/>
                    </a:moveTo>
                    <a:cubicBezTo>
                      <a:pt x="1965" y="0"/>
                      <a:pt x="0" y="1965"/>
                      <a:pt x="0" y="4394"/>
                    </a:cubicBezTo>
                    <a:lnTo>
                      <a:pt x="0" y="9144"/>
                    </a:lnTo>
                    <a:cubicBezTo>
                      <a:pt x="0" y="11573"/>
                      <a:pt x="1965" y="13550"/>
                      <a:pt x="4393" y="13550"/>
                    </a:cubicBezTo>
                    <a:cubicBezTo>
                      <a:pt x="6822" y="13550"/>
                      <a:pt x="8799" y="11573"/>
                      <a:pt x="8787" y="9144"/>
                    </a:cubicBezTo>
                    <a:lnTo>
                      <a:pt x="8787" y="4394"/>
                    </a:lnTo>
                    <a:cubicBezTo>
                      <a:pt x="8787" y="1965"/>
                      <a:pt x="6822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4" name="Google Shape;1534;p34"/>
            <p:cNvSpPr/>
            <p:nvPr/>
          </p:nvSpPr>
          <p:spPr>
            <a:xfrm>
              <a:off x="4153425" y="6253725"/>
              <a:ext cx="2233050" cy="11050"/>
            </a:xfrm>
            <a:custGeom>
              <a:avLst/>
              <a:gdLst/>
              <a:ahLst/>
              <a:cxnLst/>
              <a:rect l="l" t="t" r="r" b="b"/>
              <a:pathLst>
                <a:path w="89322" h="442" extrusionOk="0">
                  <a:moveTo>
                    <a:pt x="0" y="1"/>
                  </a:moveTo>
                  <a:lnTo>
                    <a:pt x="0" y="441"/>
                  </a:lnTo>
                  <a:lnTo>
                    <a:pt x="89321" y="441"/>
                  </a:lnTo>
                  <a:lnTo>
                    <a:pt x="89321" y="1"/>
                  </a:lnTo>
                  <a:close/>
                </a:path>
              </a:pathLst>
            </a:custGeom>
            <a:solidFill>
              <a:srgbClr val="000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34"/>
          <p:cNvGrpSpPr/>
          <p:nvPr/>
        </p:nvGrpSpPr>
        <p:grpSpPr>
          <a:xfrm rot="-5400000">
            <a:off x="7464036" y="-839927"/>
            <a:ext cx="1110823" cy="3082177"/>
            <a:chOff x="-1318837" y="1750050"/>
            <a:chExt cx="747425" cy="2073725"/>
          </a:xfrm>
        </p:grpSpPr>
        <p:sp>
          <p:nvSpPr>
            <p:cNvPr id="1536" name="Google Shape;1536;p34"/>
            <p:cNvSpPr/>
            <p:nvPr/>
          </p:nvSpPr>
          <p:spPr>
            <a:xfrm>
              <a:off x="-1313187" y="3152300"/>
              <a:ext cx="736125" cy="443250"/>
            </a:xfrm>
            <a:custGeom>
              <a:avLst/>
              <a:gdLst/>
              <a:ahLst/>
              <a:cxnLst/>
              <a:rect l="l" t="t" r="r" b="b"/>
              <a:pathLst>
                <a:path w="29445" h="17730" extrusionOk="0">
                  <a:moveTo>
                    <a:pt x="1" y="1"/>
                  </a:moveTo>
                  <a:lnTo>
                    <a:pt x="1" y="17729"/>
                  </a:lnTo>
                  <a:lnTo>
                    <a:pt x="29445" y="1772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-1273287" y="2680525"/>
              <a:ext cx="639975" cy="446500"/>
            </a:xfrm>
            <a:custGeom>
              <a:avLst/>
              <a:gdLst/>
              <a:ahLst/>
              <a:cxnLst/>
              <a:rect l="l" t="t" r="r" b="b"/>
              <a:pathLst>
                <a:path w="2559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441" y="17860"/>
                  </a:lnTo>
                  <a:lnTo>
                    <a:pt x="441" y="1"/>
                  </a:lnTo>
                  <a:close/>
                  <a:moveTo>
                    <a:pt x="1929" y="1"/>
                  </a:moveTo>
                  <a:lnTo>
                    <a:pt x="1929" y="17860"/>
                  </a:lnTo>
                  <a:lnTo>
                    <a:pt x="2381" y="17860"/>
                  </a:lnTo>
                  <a:lnTo>
                    <a:pt x="2381" y="1"/>
                  </a:lnTo>
                  <a:close/>
                  <a:moveTo>
                    <a:pt x="3870" y="1"/>
                  </a:moveTo>
                  <a:lnTo>
                    <a:pt x="3870" y="17860"/>
                  </a:lnTo>
                  <a:lnTo>
                    <a:pt x="4310" y="17860"/>
                  </a:lnTo>
                  <a:lnTo>
                    <a:pt x="4310" y="1"/>
                  </a:lnTo>
                  <a:close/>
                  <a:moveTo>
                    <a:pt x="5798" y="1"/>
                  </a:moveTo>
                  <a:lnTo>
                    <a:pt x="5798" y="17860"/>
                  </a:lnTo>
                  <a:lnTo>
                    <a:pt x="6251" y="17860"/>
                  </a:lnTo>
                  <a:lnTo>
                    <a:pt x="6251" y="1"/>
                  </a:lnTo>
                  <a:close/>
                  <a:moveTo>
                    <a:pt x="7739" y="1"/>
                  </a:moveTo>
                  <a:lnTo>
                    <a:pt x="7739" y="17860"/>
                  </a:lnTo>
                  <a:lnTo>
                    <a:pt x="8180" y="17860"/>
                  </a:lnTo>
                  <a:lnTo>
                    <a:pt x="8180" y="1"/>
                  </a:lnTo>
                  <a:close/>
                  <a:moveTo>
                    <a:pt x="9668" y="1"/>
                  </a:moveTo>
                  <a:lnTo>
                    <a:pt x="9668" y="17860"/>
                  </a:lnTo>
                  <a:lnTo>
                    <a:pt x="10120" y="17860"/>
                  </a:lnTo>
                  <a:lnTo>
                    <a:pt x="10120" y="1"/>
                  </a:lnTo>
                  <a:close/>
                  <a:moveTo>
                    <a:pt x="11609" y="1"/>
                  </a:moveTo>
                  <a:lnTo>
                    <a:pt x="11609" y="17860"/>
                  </a:lnTo>
                  <a:lnTo>
                    <a:pt x="12049" y="17860"/>
                  </a:lnTo>
                  <a:lnTo>
                    <a:pt x="12049" y="1"/>
                  </a:lnTo>
                  <a:close/>
                  <a:moveTo>
                    <a:pt x="13537" y="1"/>
                  </a:moveTo>
                  <a:lnTo>
                    <a:pt x="13537" y="17860"/>
                  </a:lnTo>
                  <a:lnTo>
                    <a:pt x="13990" y="17860"/>
                  </a:lnTo>
                  <a:lnTo>
                    <a:pt x="13990" y="1"/>
                  </a:lnTo>
                  <a:close/>
                  <a:moveTo>
                    <a:pt x="15478" y="1"/>
                  </a:moveTo>
                  <a:lnTo>
                    <a:pt x="15478" y="17860"/>
                  </a:lnTo>
                  <a:lnTo>
                    <a:pt x="15919" y="17860"/>
                  </a:lnTo>
                  <a:lnTo>
                    <a:pt x="15919" y="1"/>
                  </a:lnTo>
                  <a:close/>
                  <a:moveTo>
                    <a:pt x="17407" y="1"/>
                  </a:moveTo>
                  <a:lnTo>
                    <a:pt x="17407" y="17860"/>
                  </a:lnTo>
                  <a:lnTo>
                    <a:pt x="17859" y="17860"/>
                  </a:lnTo>
                  <a:lnTo>
                    <a:pt x="17859" y="1"/>
                  </a:lnTo>
                  <a:close/>
                  <a:moveTo>
                    <a:pt x="19348" y="1"/>
                  </a:moveTo>
                  <a:lnTo>
                    <a:pt x="19348" y="17860"/>
                  </a:lnTo>
                  <a:lnTo>
                    <a:pt x="19788" y="17860"/>
                  </a:lnTo>
                  <a:lnTo>
                    <a:pt x="19788" y="1"/>
                  </a:lnTo>
                  <a:close/>
                  <a:moveTo>
                    <a:pt x="21277" y="1"/>
                  </a:moveTo>
                  <a:lnTo>
                    <a:pt x="21277" y="17860"/>
                  </a:lnTo>
                  <a:lnTo>
                    <a:pt x="21729" y="17860"/>
                  </a:lnTo>
                  <a:lnTo>
                    <a:pt x="21729" y="1"/>
                  </a:lnTo>
                  <a:close/>
                  <a:moveTo>
                    <a:pt x="23217" y="1"/>
                  </a:moveTo>
                  <a:lnTo>
                    <a:pt x="23217" y="17860"/>
                  </a:lnTo>
                  <a:lnTo>
                    <a:pt x="23658" y="17860"/>
                  </a:lnTo>
                  <a:lnTo>
                    <a:pt x="23658" y="1"/>
                  </a:lnTo>
                  <a:close/>
                  <a:moveTo>
                    <a:pt x="25146" y="1"/>
                  </a:moveTo>
                  <a:lnTo>
                    <a:pt x="25146" y="17860"/>
                  </a:lnTo>
                  <a:lnTo>
                    <a:pt x="25599" y="17860"/>
                  </a:lnTo>
                  <a:lnTo>
                    <a:pt x="25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-1201262" y="1750050"/>
              <a:ext cx="512300" cy="112250"/>
            </a:xfrm>
            <a:custGeom>
              <a:avLst/>
              <a:gdLst/>
              <a:ahLst/>
              <a:cxnLst/>
              <a:rect l="l" t="t" r="r" b="b"/>
              <a:pathLst>
                <a:path w="20492" h="4490" extrusionOk="0">
                  <a:moveTo>
                    <a:pt x="0" y="1"/>
                  </a:moveTo>
                  <a:lnTo>
                    <a:pt x="0" y="4489"/>
                  </a:lnTo>
                  <a:lnTo>
                    <a:pt x="20491" y="4489"/>
                  </a:lnTo>
                  <a:lnTo>
                    <a:pt x="20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-1187287" y="1776250"/>
              <a:ext cx="487600" cy="59550"/>
            </a:xfrm>
            <a:custGeom>
              <a:avLst/>
              <a:gdLst/>
              <a:ahLst/>
              <a:cxnLst/>
              <a:rect l="l" t="t" r="r" b="b"/>
              <a:pathLst>
                <a:path w="19504" h="2382" extrusionOk="0">
                  <a:moveTo>
                    <a:pt x="1" y="0"/>
                  </a:moveTo>
                  <a:lnTo>
                    <a:pt x="1" y="2382"/>
                  </a:lnTo>
                  <a:lnTo>
                    <a:pt x="453" y="2382"/>
                  </a:lnTo>
                  <a:lnTo>
                    <a:pt x="453" y="0"/>
                  </a:lnTo>
                  <a:close/>
                  <a:moveTo>
                    <a:pt x="1192" y="0"/>
                  </a:moveTo>
                  <a:lnTo>
                    <a:pt x="1192" y="2382"/>
                  </a:lnTo>
                  <a:lnTo>
                    <a:pt x="1644" y="2382"/>
                  </a:lnTo>
                  <a:lnTo>
                    <a:pt x="1644" y="0"/>
                  </a:lnTo>
                  <a:close/>
                  <a:moveTo>
                    <a:pt x="2382" y="0"/>
                  </a:moveTo>
                  <a:lnTo>
                    <a:pt x="2382" y="2382"/>
                  </a:lnTo>
                  <a:lnTo>
                    <a:pt x="2835" y="2382"/>
                  </a:lnTo>
                  <a:lnTo>
                    <a:pt x="2835" y="0"/>
                  </a:lnTo>
                  <a:close/>
                  <a:moveTo>
                    <a:pt x="3573" y="0"/>
                  </a:moveTo>
                  <a:lnTo>
                    <a:pt x="3573" y="2382"/>
                  </a:lnTo>
                  <a:lnTo>
                    <a:pt x="4025" y="2382"/>
                  </a:lnTo>
                  <a:lnTo>
                    <a:pt x="4025" y="0"/>
                  </a:lnTo>
                  <a:close/>
                  <a:moveTo>
                    <a:pt x="4763" y="0"/>
                  </a:moveTo>
                  <a:lnTo>
                    <a:pt x="4763" y="2382"/>
                  </a:lnTo>
                  <a:lnTo>
                    <a:pt x="5216" y="2382"/>
                  </a:lnTo>
                  <a:lnTo>
                    <a:pt x="5216" y="0"/>
                  </a:lnTo>
                  <a:close/>
                  <a:moveTo>
                    <a:pt x="5954" y="0"/>
                  </a:moveTo>
                  <a:lnTo>
                    <a:pt x="5954" y="2382"/>
                  </a:lnTo>
                  <a:lnTo>
                    <a:pt x="6407" y="2382"/>
                  </a:lnTo>
                  <a:lnTo>
                    <a:pt x="6407" y="0"/>
                  </a:lnTo>
                  <a:close/>
                  <a:moveTo>
                    <a:pt x="7145" y="0"/>
                  </a:moveTo>
                  <a:lnTo>
                    <a:pt x="7145" y="2382"/>
                  </a:lnTo>
                  <a:lnTo>
                    <a:pt x="7597" y="2382"/>
                  </a:lnTo>
                  <a:lnTo>
                    <a:pt x="7597" y="0"/>
                  </a:lnTo>
                  <a:close/>
                  <a:moveTo>
                    <a:pt x="8335" y="0"/>
                  </a:moveTo>
                  <a:lnTo>
                    <a:pt x="8335" y="2382"/>
                  </a:lnTo>
                  <a:lnTo>
                    <a:pt x="8788" y="2382"/>
                  </a:lnTo>
                  <a:lnTo>
                    <a:pt x="8788" y="0"/>
                  </a:lnTo>
                  <a:close/>
                  <a:moveTo>
                    <a:pt x="9526" y="0"/>
                  </a:moveTo>
                  <a:lnTo>
                    <a:pt x="9526" y="2382"/>
                  </a:lnTo>
                  <a:lnTo>
                    <a:pt x="9978" y="2382"/>
                  </a:lnTo>
                  <a:lnTo>
                    <a:pt x="9978" y="0"/>
                  </a:lnTo>
                  <a:close/>
                  <a:moveTo>
                    <a:pt x="10717" y="0"/>
                  </a:moveTo>
                  <a:lnTo>
                    <a:pt x="10717" y="2382"/>
                  </a:lnTo>
                  <a:lnTo>
                    <a:pt x="11169" y="2382"/>
                  </a:lnTo>
                  <a:lnTo>
                    <a:pt x="11169" y="0"/>
                  </a:lnTo>
                  <a:close/>
                  <a:moveTo>
                    <a:pt x="11907" y="0"/>
                  </a:moveTo>
                  <a:lnTo>
                    <a:pt x="11907" y="2382"/>
                  </a:lnTo>
                  <a:lnTo>
                    <a:pt x="12360" y="2382"/>
                  </a:lnTo>
                  <a:lnTo>
                    <a:pt x="12360" y="0"/>
                  </a:lnTo>
                  <a:close/>
                  <a:moveTo>
                    <a:pt x="13098" y="0"/>
                  </a:moveTo>
                  <a:lnTo>
                    <a:pt x="13098" y="2382"/>
                  </a:lnTo>
                  <a:lnTo>
                    <a:pt x="13550" y="2382"/>
                  </a:lnTo>
                  <a:lnTo>
                    <a:pt x="13550" y="0"/>
                  </a:lnTo>
                  <a:close/>
                  <a:moveTo>
                    <a:pt x="14288" y="0"/>
                  </a:moveTo>
                  <a:lnTo>
                    <a:pt x="14288" y="2382"/>
                  </a:lnTo>
                  <a:lnTo>
                    <a:pt x="14741" y="2382"/>
                  </a:lnTo>
                  <a:lnTo>
                    <a:pt x="14741" y="0"/>
                  </a:lnTo>
                  <a:close/>
                  <a:moveTo>
                    <a:pt x="15479" y="0"/>
                  </a:moveTo>
                  <a:lnTo>
                    <a:pt x="15479" y="2382"/>
                  </a:lnTo>
                  <a:lnTo>
                    <a:pt x="15932" y="2382"/>
                  </a:lnTo>
                  <a:lnTo>
                    <a:pt x="15932" y="0"/>
                  </a:lnTo>
                  <a:close/>
                  <a:moveTo>
                    <a:pt x="16670" y="0"/>
                  </a:moveTo>
                  <a:lnTo>
                    <a:pt x="16670" y="2382"/>
                  </a:lnTo>
                  <a:lnTo>
                    <a:pt x="17122" y="2382"/>
                  </a:lnTo>
                  <a:lnTo>
                    <a:pt x="17122" y="0"/>
                  </a:lnTo>
                  <a:close/>
                  <a:moveTo>
                    <a:pt x="17860" y="0"/>
                  </a:moveTo>
                  <a:lnTo>
                    <a:pt x="17860" y="2382"/>
                  </a:lnTo>
                  <a:lnTo>
                    <a:pt x="18313" y="2382"/>
                  </a:lnTo>
                  <a:lnTo>
                    <a:pt x="18313" y="0"/>
                  </a:lnTo>
                  <a:close/>
                  <a:moveTo>
                    <a:pt x="19051" y="0"/>
                  </a:moveTo>
                  <a:lnTo>
                    <a:pt x="19051" y="2382"/>
                  </a:lnTo>
                  <a:lnTo>
                    <a:pt x="19503" y="2382"/>
                  </a:lnTo>
                  <a:lnTo>
                    <a:pt x="19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-1048862" y="2482300"/>
              <a:ext cx="207200" cy="95275"/>
            </a:xfrm>
            <a:custGeom>
              <a:avLst/>
              <a:gdLst/>
              <a:ahLst/>
              <a:cxnLst/>
              <a:rect l="l" t="t" r="r" b="b"/>
              <a:pathLst>
                <a:path w="8288" h="3811" extrusionOk="0">
                  <a:moveTo>
                    <a:pt x="1905" y="0"/>
                  </a:moveTo>
                  <a:cubicBezTo>
                    <a:pt x="858" y="0"/>
                    <a:pt x="0" y="857"/>
                    <a:pt x="0" y="1905"/>
                  </a:cubicBezTo>
                  <a:cubicBezTo>
                    <a:pt x="0" y="2953"/>
                    <a:pt x="858" y="3810"/>
                    <a:pt x="1905" y="3810"/>
                  </a:cubicBezTo>
                  <a:lnTo>
                    <a:pt x="6394" y="3810"/>
                  </a:lnTo>
                  <a:cubicBezTo>
                    <a:pt x="7442" y="3810"/>
                    <a:pt x="8287" y="2953"/>
                    <a:pt x="8287" y="1905"/>
                  </a:cubicBezTo>
                  <a:cubicBezTo>
                    <a:pt x="8287" y="857"/>
                    <a:pt x="7442" y="0"/>
                    <a:pt x="6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-1054212" y="2340300"/>
              <a:ext cx="408100" cy="106300"/>
            </a:xfrm>
            <a:custGeom>
              <a:avLst/>
              <a:gdLst/>
              <a:ahLst/>
              <a:cxnLst/>
              <a:rect l="l" t="t" r="r" b="b"/>
              <a:pathLst>
                <a:path w="16324" h="4252" extrusionOk="0">
                  <a:moveTo>
                    <a:pt x="14192" y="441"/>
                  </a:moveTo>
                  <a:cubicBezTo>
                    <a:pt x="15121" y="441"/>
                    <a:pt x="15871" y="1191"/>
                    <a:pt x="15871" y="2120"/>
                  </a:cubicBezTo>
                  <a:cubicBezTo>
                    <a:pt x="15871" y="3049"/>
                    <a:pt x="15121" y="3799"/>
                    <a:pt x="14192" y="3799"/>
                  </a:cubicBezTo>
                  <a:lnTo>
                    <a:pt x="2119" y="3799"/>
                  </a:lnTo>
                  <a:cubicBezTo>
                    <a:pt x="1191" y="3799"/>
                    <a:pt x="441" y="3049"/>
                    <a:pt x="441" y="2120"/>
                  </a:cubicBezTo>
                  <a:cubicBezTo>
                    <a:pt x="441" y="1191"/>
                    <a:pt x="1191" y="441"/>
                    <a:pt x="2119" y="441"/>
                  </a:cubicBezTo>
                  <a:close/>
                  <a:moveTo>
                    <a:pt x="2119" y="1"/>
                  </a:moveTo>
                  <a:cubicBezTo>
                    <a:pt x="953" y="1"/>
                    <a:pt x="0" y="953"/>
                    <a:pt x="0" y="2120"/>
                  </a:cubicBezTo>
                  <a:cubicBezTo>
                    <a:pt x="0" y="3299"/>
                    <a:pt x="953" y="4251"/>
                    <a:pt x="2119" y="4251"/>
                  </a:cubicBezTo>
                  <a:lnTo>
                    <a:pt x="14192" y="4251"/>
                  </a:lnTo>
                  <a:cubicBezTo>
                    <a:pt x="15371" y="4251"/>
                    <a:pt x="16324" y="3287"/>
                    <a:pt x="16324" y="2120"/>
                  </a:cubicBezTo>
                  <a:cubicBezTo>
                    <a:pt x="16324" y="953"/>
                    <a:pt x="15371" y="1"/>
                    <a:pt x="14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-750312" y="2345725"/>
              <a:ext cx="101825" cy="95150"/>
            </a:xfrm>
            <a:custGeom>
              <a:avLst/>
              <a:gdLst/>
              <a:ahLst/>
              <a:cxnLst/>
              <a:rect l="l" t="t" r="r" b="b"/>
              <a:pathLst>
                <a:path w="4073" h="3806" extrusionOk="0">
                  <a:moveTo>
                    <a:pt x="2039" y="1"/>
                  </a:moveTo>
                  <a:cubicBezTo>
                    <a:pt x="1114" y="1"/>
                    <a:pt x="296" y="676"/>
                    <a:pt x="155" y="1617"/>
                  </a:cubicBezTo>
                  <a:cubicBezTo>
                    <a:pt x="0" y="2653"/>
                    <a:pt x="715" y="3629"/>
                    <a:pt x="1751" y="3784"/>
                  </a:cubicBezTo>
                  <a:cubicBezTo>
                    <a:pt x="1846" y="3798"/>
                    <a:pt x="1940" y="3805"/>
                    <a:pt x="2033" y="3805"/>
                  </a:cubicBezTo>
                  <a:cubicBezTo>
                    <a:pt x="2959" y="3805"/>
                    <a:pt x="3777" y="3130"/>
                    <a:pt x="3918" y="2189"/>
                  </a:cubicBezTo>
                  <a:cubicBezTo>
                    <a:pt x="4072" y="1153"/>
                    <a:pt x="3358" y="177"/>
                    <a:pt x="2322" y="22"/>
                  </a:cubicBezTo>
                  <a:cubicBezTo>
                    <a:pt x="2227" y="8"/>
                    <a:pt x="2133" y="1"/>
                    <a:pt x="2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-1276862" y="3591650"/>
              <a:ext cx="663500" cy="196175"/>
            </a:xfrm>
            <a:custGeom>
              <a:avLst/>
              <a:gdLst/>
              <a:ahLst/>
              <a:cxnLst/>
              <a:rect l="l" t="t" r="r" b="b"/>
              <a:pathLst>
                <a:path w="26540" h="7847" extrusionOk="0">
                  <a:moveTo>
                    <a:pt x="0" y="1"/>
                  </a:moveTo>
                  <a:lnTo>
                    <a:pt x="0" y="7847"/>
                  </a:lnTo>
                  <a:lnTo>
                    <a:pt x="26539" y="7847"/>
                  </a:lnTo>
                  <a:lnTo>
                    <a:pt x="26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-1276862" y="3787800"/>
              <a:ext cx="663500" cy="35975"/>
            </a:xfrm>
            <a:custGeom>
              <a:avLst/>
              <a:gdLst/>
              <a:ahLst/>
              <a:cxnLst/>
              <a:rect l="l" t="t" r="r" b="b"/>
              <a:pathLst>
                <a:path w="26540" h="1439" extrusionOk="0">
                  <a:moveTo>
                    <a:pt x="0" y="1"/>
                  </a:moveTo>
                  <a:cubicBezTo>
                    <a:pt x="4370" y="959"/>
                    <a:pt x="8820" y="1438"/>
                    <a:pt x="13270" y="1438"/>
                  </a:cubicBezTo>
                  <a:cubicBezTo>
                    <a:pt x="17720" y="1438"/>
                    <a:pt x="22170" y="959"/>
                    <a:pt x="265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4"/>
            <p:cNvGrpSpPr/>
            <p:nvPr/>
          </p:nvGrpSpPr>
          <p:grpSpPr>
            <a:xfrm>
              <a:off x="-1318837" y="1856625"/>
              <a:ext cx="747425" cy="1740700"/>
              <a:chOff x="1918025" y="2285975"/>
              <a:chExt cx="747425" cy="1740700"/>
            </a:xfrm>
          </p:grpSpPr>
          <p:sp>
            <p:nvSpPr>
              <p:cNvPr id="1546" name="Google Shape;1546;p34"/>
              <p:cNvSpPr/>
              <p:nvPr/>
            </p:nvSpPr>
            <p:spPr>
              <a:xfrm>
                <a:off x="1988575" y="2285975"/>
                <a:ext cx="606350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2691" extrusionOk="0">
                    <a:moveTo>
                      <a:pt x="23801" y="441"/>
                    </a:moveTo>
                    <a:lnTo>
                      <a:pt x="23801" y="2239"/>
                    </a:lnTo>
                    <a:lnTo>
                      <a:pt x="453" y="2239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2465"/>
                    </a:lnTo>
                    <a:lnTo>
                      <a:pt x="226" y="2691"/>
                    </a:lnTo>
                    <a:lnTo>
                      <a:pt x="24027" y="2691"/>
                    </a:lnTo>
                    <a:lnTo>
                      <a:pt x="24253" y="2465"/>
                    </a:lnTo>
                    <a:lnTo>
                      <a:pt x="24253" y="226"/>
                    </a:lnTo>
                    <a:lnTo>
                      <a:pt x="240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4"/>
              <p:cNvSpPr/>
              <p:nvPr/>
            </p:nvSpPr>
            <p:spPr>
              <a:xfrm>
                <a:off x="1955225" y="2341925"/>
                <a:ext cx="6730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2692" extrusionOk="0">
                    <a:moveTo>
                      <a:pt x="25230" y="453"/>
                    </a:moveTo>
                    <a:lnTo>
                      <a:pt x="26325" y="2251"/>
                    </a:lnTo>
                    <a:lnTo>
                      <a:pt x="596" y="2251"/>
                    </a:lnTo>
                    <a:lnTo>
                      <a:pt x="1691" y="453"/>
                    </a:lnTo>
                    <a:close/>
                    <a:moveTo>
                      <a:pt x="1560" y="1"/>
                    </a:moveTo>
                    <a:lnTo>
                      <a:pt x="1370" y="108"/>
                    </a:lnTo>
                    <a:lnTo>
                      <a:pt x="1" y="2358"/>
                    </a:lnTo>
                    <a:lnTo>
                      <a:pt x="191" y="2691"/>
                    </a:lnTo>
                    <a:lnTo>
                      <a:pt x="26730" y="2691"/>
                    </a:lnTo>
                    <a:lnTo>
                      <a:pt x="26921" y="2358"/>
                    </a:lnTo>
                    <a:lnTo>
                      <a:pt x="25552" y="108"/>
                    </a:lnTo>
                    <a:lnTo>
                      <a:pt x="25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4"/>
              <p:cNvSpPr/>
              <p:nvPr/>
            </p:nvSpPr>
            <p:spPr>
              <a:xfrm>
                <a:off x="1954625" y="2398175"/>
                <a:ext cx="674225" cy="2706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0824" extrusionOk="0">
                    <a:moveTo>
                      <a:pt x="26528" y="441"/>
                    </a:moveTo>
                    <a:lnTo>
                      <a:pt x="26528" y="10371"/>
                    </a:lnTo>
                    <a:lnTo>
                      <a:pt x="441" y="10371"/>
                    </a:lnTo>
                    <a:lnTo>
                      <a:pt x="441" y="441"/>
                    </a:lnTo>
                    <a:close/>
                    <a:moveTo>
                      <a:pt x="215" y="1"/>
                    </a:moveTo>
                    <a:lnTo>
                      <a:pt x="1" y="215"/>
                    </a:lnTo>
                    <a:lnTo>
                      <a:pt x="1" y="10597"/>
                    </a:lnTo>
                    <a:lnTo>
                      <a:pt x="215" y="10824"/>
                    </a:lnTo>
                    <a:lnTo>
                      <a:pt x="26754" y="10824"/>
                    </a:lnTo>
                    <a:lnTo>
                      <a:pt x="26969" y="10597"/>
                    </a:lnTo>
                    <a:lnTo>
                      <a:pt x="26969" y="215"/>
                    </a:lnTo>
                    <a:lnTo>
                      <a:pt x="267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954625" y="2657450"/>
                <a:ext cx="674225" cy="4036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6145" extrusionOk="0">
                    <a:moveTo>
                      <a:pt x="26528" y="453"/>
                    </a:moveTo>
                    <a:lnTo>
                      <a:pt x="26528" y="15704"/>
                    </a:lnTo>
                    <a:lnTo>
                      <a:pt x="441" y="15704"/>
                    </a:lnTo>
                    <a:lnTo>
                      <a:pt x="441" y="453"/>
                    </a:lnTo>
                    <a:close/>
                    <a:moveTo>
                      <a:pt x="215" y="0"/>
                    </a:moveTo>
                    <a:lnTo>
                      <a:pt x="1" y="226"/>
                    </a:lnTo>
                    <a:lnTo>
                      <a:pt x="1" y="15931"/>
                    </a:lnTo>
                    <a:lnTo>
                      <a:pt x="215" y="16145"/>
                    </a:lnTo>
                    <a:lnTo>
                      <a:pt x="26754" y="16145"/>
                    </a:lnTo>
                    <a:lnTo>
                      <a:pt x="26969" y="15931"/>
                    </a:lnTo>
                    <a:lnTo>
                      <a:pt x="26969" y="226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918025" y="3050050"/>
                <a:ext cx="747425" cy="976625"/>
              </a:xfrm>
              <a:custGeom>
                <a:avLst/>
                <a:gdLst/>
                <a:ahLst/>
                <a:cxnLst/>
                <a:rect l="l" t="t" r="r" b="b"/>
                <a:pathLst>
                  <a:path w="29897" h="39065" extrusionOk="0">
                    <a:moveTo>
                      <a:pt x="29456" y="441"/>
                    </a:moveTo>
                    <a:lnTo>
                      <a:pt x="29456" y="38612"/>
                    </a:lnTo>
                    <a:lnTo>
                      <a:pt x="441" y="38612"/>
                    </a:lnTo>
                    <a:lnTo>
                      <a:pt x="441" y="441"/>
                    </a:lnTo>
                    <a:close/>
                    <a:moveTo>
                      <a:pt x="227" y="0"/>
                    </a:moveTo>
                    <a:lnTo>
                      <a:pt x="0" y="227"/>
                    </a:lnTo>
                    <a:lnTo>
                      <a:pt x="0" y="38839"/>
                    </a:lnTo>
                    <a:lnTo>
                      <a:pt x="227" y="39065"/>
                    </a:lnTo>
                    <a:lnTo>
                      <a:pt x="29671" y="39065"/>
                    </a:lnTo>
                    <a:lnTo>
                      <a:pt x="29897" y="38839"/>
                    </a:lnTo>
                    <a:lnTo>
                      <a:pt x="29897" y="227"/>
                    </a:lnTo>
                    <a:lnTo>
                      <a:pt x="29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954625" y="2703875"/>
                <a:ext cx="674225" cy="35720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14288" extrusionOk="0">
                    <a:moveTo>
                      <a:pt x="26528" y="441"/>
                    </a:moveTo>
                    <a:lnTo>
                      <a:pt x="26528" y="13847"/>
                    </a:lnTo>
                    <a:lnTo>
                      <a:pt x="441" y="13847"/>
                    </a:lnTo>
                    <a:lnTo>
                      <a:pt x="441" y="441"/>
                    </a:lnTo>
                    <a:close/>
                    <a:moveTo>
                      <a:pt x="215" y="0"/>
                    </a:moveTo>
                    <a:lnTo>
                      <a:pt x="1" y="227"/>
                    </a:lnTo>
                    <a:lnTo>
                      <a:pt x="1" y="14074"/>
                    </a:lnTo>
                    <a:lnTo>
                      <a:pt x="215" y="14288"/>
                    </a:lnTo>
                    <a:lnTo>
                      <a:pt x="26754" y="14288"/>
                    </a:lnTo>
                    <a:lnTo>
                      <a:pt x="26969" y="14074"/>
                    </a:lnTo>
                    <a:lnTo>
                      <a:pt x="26969" y="227"/>
                    </a:lnTo>
                    <a:lnTo>
                      <a:pt x="267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2" name="Google Shape;1552;p34"/>
            <p:cNvSpPr/>
            <p:nvPr/>
          </p:nvSpPr>
          <p:spPr>
            <a:xfrm>
              <a:off x="-1278962" y="3296075"/>
              <a:ext cx="670950" cy="159875"/>
            </a:xfrm>
            <a:custGeom>
              <a:avLst/>
              <a:gdLst/>
              <a:ahLst/>
              <a:cxnLst/>
              <a:rect l="l" t="t" r="r" b="b"/>
              <a:pathLst>
                <a:path w="26838" h="6395" extrusionOk="0">
                  <a:moveTo>
                    <a:pt x="23647" y="453"/>
                  </a:moveTo>
                  <a:cubicBezTo>
                    <a:pt x="25159" y="453"/>
                    <a:pt x="26397" y="1679"/>
                    <a:pt x="26397" y="3203"/>
                  </a:cubicBezTo>
                  <a:cubicBezTo>
                    <a:pt x="26397" y="4716"/>
                    <a:pt x="25159" y="5954"/>
                    <a:pt x="23647" y="5954"/>
                  </a:cubicBezTo>
                  <a:lnTo>
                    <a:pt x="3192" y="5954"/>
                  </a:lnTo>
                  <a:cubicBezTo>
                    <a:pt x="1680" y="5954"/>
                    <a:pt x="441" y="4716"/>
                    <a:pt x="441" y="3203"/>
                  </a:cubicBezTo>
                  <a:cubicBezTo>
                    <a:pt x="441" y="1679"/>
                    <a:pt x="1680" y="453"/>
                    <a:pt x="3192" y="453"/>
                  </a:cubicBezTo>
                  <a:close/>
                  <a:moveTo>
                    <a:pt x="3192" y="1"/>
                  </a:moveTo>
                  <a:cubicBezTo>
                    <a:pt x="1430" y="1"/>
                    <a:pt x="1" y="1441"/>
                    <a:pt x="1" y="3203"/>
                  </a:cubicBezTo>
                  <a:cubicBezTo>
                    <a:pt x="1" y="4966"/>
                    <a:pt x="1430" y="6394"/>
                    <a:pt x="3192" y="6394"/>
                  </a:cubicBezTo>
                  <a:lnTo>
                    <a:pt x="23647" y="6394"/>
                  </a:lnTo>
                  <a:cubicBezTo>
                    <a:pt x="25409" y="6394"/>
                    <a:pt x="26838" y="4966"/>
                    <a:pt x="26838" y="3203"/>
                  </a:cubicBezTo>
                  <a:cubicBezTo>
                    <a:pt x="26838" y="1441"/>
                    <a:pt x="25409" y="1"/>
                    <a:pt x="23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4"/>
          <p:cNvGrpSpPr/>
          <p:nvPr/>
        </p:nvGrpSpPr>
        <p:grpSpPr>
          <a:xfrm>
            <a:off x="-733197" y="-221398"/>
            <a:ext cx="2254169" cy="1312194"/>
            <a:chOff x="6065275" y="1704650"/>
            <a:chExt cx="1564200" cy="910550"/>
          </a:xfrm>
        </p:grpSpPr>
        <p:grpSp>
          <p:nvGrpSpPr>
            <p:cNvPr id="1554" name="Google Shape;1554;p34"/>
            <p:cNvGrpSpPr/>
            <p:nvPr/>
          </p:nvGrpSpPr>
          <p:grpSpPr>
            <a:xfrm rot="-5400000">
              <a:off x="6589000" y="1462500"/>
              <a:ext cx="516750" cy="1552900"/>
              <a:chOff x="6509975" y="1383475"/>
              <a:chExt cx="516750" cy="1552900"/>
            </a:xfrm>
          </p:grpSpPr>
          <p:sp>
            <p:nvSpPr>
              <p:cNvPr id="1555" name="Google Shape;1555;p34"/>
              <p:cNvSpPr/>
              <p:nvPr/>
            </p:nvSpPr>
            <p:spPr>
              <a:xfrm>
                <a:off x="7015375" y="1383475"/>
                <a:ext cx="11350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62116" extrusionOk="0">
                    <a:moveTo>
                      <a:pt x="1" y="0"/>
                    </a:moveTo>
                    <a:lnTo>
                      <a:pt x="1" y="62115"/>
                    </a:lnTo>
                    <a:lnTo>
                      <a:pt x="453" y="6211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6509975" y="1383475"/>
                <a:ext cx="11025" cy="15529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62116" extrusionOk="0">
                    <a:moveTo>
                      <a:pt x="0" y="0"/>
                    </a:moveTo>
                    <a:lnTo>
                      <a:pt x="0" y="62115"/>
                    </a:lnTo>
                    <a:lnTo>
                      <a:pt x="441" y="62115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6554025" y="1409375"/>
                <a:ext cx="423575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28826" extrusionOk="0">
                    <a:moveTo>
                      <a:pt x="8478" y="453"/>
                    </a:moveTo>
                    <a:cubicBezTo>
                      <a:pt x="12895" y="453"/>
                      <a:pt x="16502" y="4048"/>
                      <a:pt x="16490" y="8466"/>
                    </a:cubicBezTo>
                    <a:lnTo>
                      <a:pt x="16490" y="20360"/>
                    </a:lnTo>
                    <a:cubicBezTo>
                      <a:pt x="16490" y="24777"/>
                      <a:pt x="12895" y="28373"/>
                      <a:pt x="8478" y="28373"/>
                    </a:cubicBezTo>
                    <a:cubicBezTo>
                      <a:pt x="4048" y="28373"/>
                      <a:pt x="453" y="24777"/>
                      <a:pt x="453" y="20360"/>
                    </a:cubicBezTo>
                    <a:lnTo>
                      <a:pt x="453" y="8466"/>
                    </a:lnTo>
                    <a:cubicBezTo>
                      <a:pt x="453" y="4048"/>
                      <a:pt x="4048" y="453"/>
                      <a:pt x="8478" y="453"/>
                    </a:cubicBezTo>
                    <a:close/>
                    <a:moveTo>
                      <a:pt x="8478" y="0"/>
                    </a:moveTo>
                    <a:cubicBezTo>
                      <a:pt x="3798" y="0"/>
                      <a:pt x="0" y="3798"/>
                      <a:pt x="0" y="8466"/>
                    </a:cubicBezTo>
                    <a:lnTo>
                      <a:pt x="0" y="20360"/>
                    </a:lnTo>
                    <a:cubicBezTo>
                      <a:pt x="0" y="25027"/>
                      <a:pt x="3798" y="28825"/>
                      <a:pt x="8478" y="28825"/>
                    </a:cubicBezTo>
                    <a:cubicBezTo>
                      <a:pt x="13145" y="28825"/>
                      <a:pt x="16943" y="25027"/>
                      <a:pt x="16943" y="20360"/>
                    </a:cubicBezTo>
                    <a:lnTo>
                      <a:pt x="16943" y="8466"/>
                    </a:lnTo>
                    <a:cubicBezTo>
                      <a:pt x="16943" y="3798"/>
                      <a:pt x="13145" y="0"/>
                      <a:pt x="84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34"/>
            <p:cNvGrpSpPr/>
            <p:nvPr/>
          </p:nvGrpSpPr>
          <p:grpSpPr>
            <a:xfrm rot="-5400000">
              <a:off x="6485113" y="1610738"/>
              <a:ext cx="61050" cy="281625"/>
              <a:chOff x="7225225" y="1687375"/>
              <a:chExt cx="61050" cy="281625"/>
            </a:xfrm>
          </p:grpSpPr>
          <p:sp>
            <p:nvSpPr>
              <p:cNvPr id="1559" name="Google Shape;1559;p34"/>
              <p:cNvSpPr/>
              <p:nvPr/>
            </p:nvSpPr>
            <p:spPr>
              <a:xfrm>
                <a:off x="7225225" y="1687375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7225225" y="17415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7225225" y="179572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4"/>
              <p:cNvSpPr/>
              <p:nvPr/>
            </p:nvSpPr>
            <p:spPr>
              <a:xfrm>
                <a:off x="7225225" y="18496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>
                <a:off x="7225225" y="1903775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1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4"/>
              <p:cNvSpPr/>
              <p:nvPr/>
            </p:nvSpPr>
            <p:spPr>
              <a:xfrm>
                <a:off x="7225225" y="1957950"/>
                <a:ext cx="610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2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5" name="Google Shape;1565;p34"/>
            <p:cNvSpPr/>
            <p:nvPr/>
          </p:nvSpPr>
          <p:spPr>
            <a:xfrm rot="-5400000">
              <a:off x="6823100" y="1830775"/>
              <a:ext cx="653975" cy="595775"/>
            </a:xfrm>
            <a:custGeom>
              <a:avLst/>
              <a:gdLst/>
              <a:ahLst/>
              <a:cxnLst/>
              <a:rect l="l" t="t" r="r" b="b"/>
              <a:pathLst>
                <a:path w="26159" h="23831" extrusionOk="0">
                  <a:moveTo>
                    <a:pt x="13083" y="0"/>
                  </a:moveTo>
                  <a:cubicBezTo>
                    <a:pt x="10034" y="0"/>
                    <a:pt x="6983" y="1164"/>
                    <a:pt x="4655" y="3492"/>
                  </a:cubicBezTo>
                  <a:cubicBezTo>
                    <a:pt x="0" y="8147"/>
                    <a:pt x="0" y="15684"/>
                    <a:pt x="4655" y="20339"/>
                  </a:cubicBezTo>
                  <a:cubicBezTo>
                    <a:pt x="6983" y="22667"/>
                    <a:pt x="10034" y="23831"/>
                    <a:pt x="13083" y="23831"/>
                  </a:cubicBezTo>
                  <a:cubicBezTo>
                    <a:pt x="16133" y="23831"/>
                    <a:pt x="19181" y="22667"/>
                    <a:pt x="21503" y="20339"/>
                  </a:cubicBezTo>
                  <a:cubicBezTo>
                    <a:pt x="26158" y="15684"/>
                    <a:pt x="26158" y="8147"/>
                    <a:pt x="21503" y="3492"/>
                  </a:cubicBezTo>
                  <a:cubicBezTo>
                    <a:pt x="19181" y="1164"/>
                    <a:pt x="16133" y="0"/>
                    <a:pt x="13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 rot="-5400000">
              <a:off x="6872813" y="1851088"/>
              <a:ext cx="554550" cy="554575"/>
            </a:xfrm>
            <a:custGeom>
              <a:avLst/>
              <a:gdLst/>
              <a:ahLst/>
              <a:cxnLst/>
              <a:rect l="l" t="t" r="r" b="b"/>
              <a:pathLst>
                <a:path w="22182" h="22183" extrusionOk="0">
                  <a:moveTo>
                    <a:pt x="11085" y="441"/>
                  </a:moveTo>
                  <a:cubicBezTo>
                    <a:pt x="16955" y="441"/>
                    <a:pt x="21729" y="5216"/>
                    <a:pt x="21729" y="11086"/>
                  </a:cubicBezTo>
                  <a:cubicBezTo>
                    <a:pt x="21729" y="16955"/>
                    <a:pt x="16955" y="21730"/>
                    <a:pt x="11085" y="21730"/>
                  </a:cubicBezTo>
                  <a:cubicBezTo>
                    <a:pt x="5215" y="21730"/>
                    <a:pt x="441" y="16955"/>
                    <a:pt x="441" y="11086"/>
                  </a:cubicBezTo>
                  <a:cubicBezTo>
                    <a:pt x="441" y="5216"/>
                    <a:pt x="5215" y="441"/>
                    <a:pt x="11085" y="441"/>
                  </a:cubicBezTo>
                  <a:close/>
                  <a:moveTo>
                    <a:pt x="11085" y="1"/>
                  </a:moveTo>
                  <a:cubicBezTo>
                    <a:pt x="4977" y="1"/>
                    <a:pt x="0" y="4978"/>
                    <a:pt x="0" y="11086"/>
                  </a:cubicBezTo>
                  <a:cubicBezTo>
                    <a:pt x="0" y="17205"/>
                    <a:pt x="4977" y="22182"/>
                    <a:pt x="11085" y="22182"/>
                  </a:cubicBezTo>
                  <a:cubicBezTo>
                    <a:pt x="17205" y="22182"/>
                    <a:pt x="22182" y="17205"/>
                    <a:pt x="22182" y="11086"/>
                  </a:cubicBezTo>
                  <a:cubicBezTo>
                    <a:pt x="22182" y="4978"/>
                    <a:pt x="17205" y="1"/>
                    <a:pt x="11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 rot="-5400000">
              <a:off x="6918938" y="1897238"/>
              <a:ext cx="462300" cy="462275"/>
            </a:xfrm>
            <a:custGeom>
              <a:avLst/>
              <a:gdLst/>
              <a:ahLst/>
              <a:cxnLst/>
              <a:rect l="l" t="t" r="r" b="b"/>
              <a:pathLst>
                <a:path w="18492" h="18491" extrusionOk="0">
                  <a:moveTo>
                    <a:pt x="9240" y="441"/>
                  </a:moveTo>
                  <a:cubicBezTo>
                    <a:pt x="14098" y="441"/>
                    <a:pt x="18039" y="4394"/>
                    <a:pt x="18039" y="9240"/>
                  </a:cubicBezTo>
                  <a:cubicBezTo>
                    <a:pt x="18039" y="14097"/>
                    <a:pt x="14098" y="18038"/>
                    <a:pt x="9240" y="18038"/>
                  </a:cubicBezTo>
                  <a:cubicBezTo>
                    <a:pt x="4394" y="18038"/>
                    <a:pt x="441" y="14097"/>
                    <a:pt x="441" y="9240"/>
                  </a:cubicBezTo>
                  <a:cubicBezTo>
                    <a:pt x="441" y="4394"/>
                    <a:pt x="4394" y="441"/>
                    <a:pt x="9240" y="441"/>
                  </a:cubicBezTo>
                  <a:close/>
                  <a:moveTo>
                    <a:pt x="9240" y="0"/>
                  </a:moveTo>
                  <a:cubicBezTo>
                    <a:pt x="4144" y="0"/>
                    <a:pt x="1" y="4144"/>
                    <a:pt x="1" y="9240"/>
                  </a:cubicBezTo>
                  <a:cubicBezTo>
                    <a:pt x="1" y="14335"/>
                    <a:pt x="4144" y="18491"/>
                    <a:pt x="9240" y="18491"/>
                  </a:cubicBezTo>
                  <a:cubicBezTo>
                    <a:pt x="14348" y="18491"/>
                    <a:pt x="18491" y="14335"/>
                    <a:pt x="18491" y="9240"/>
                  </a:cubicBezTo>
                  <a:cubicBezTo>
                    <a:pt x="18491" y="4144"/>
                    <a:pt x="14348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 rot="-5400000">
              <a:off x="6988150" y="1966450"/>
              <a:ext cx="323575" cy="323875"/>
            </a:xfrm>
            <a:custGeom>
              <a:avLst/>
              <a:gdLst/>
              <a:ahLst/>
              <a:cxnLst/>
              <a:rect l="l" t="t" r="r" b="b"/>
              <a:pathLst>
                <a:path w="12943" h="12955" extrusionOk="0">
                  <a:moveTo>
                    <a:pt x="6466" y="453"/>
                  </a:moveTo>
                  <a:cubicBezTo>
                    <a:pt x="9800" y="453"/>
                    <a:pt x="12502" y="3156"/>
                    <a:pt x="12502" y="6478"/>
                  </a:cubicBezTo>
                  <a:cubicBezTo>
                    <a:pt x="12502" y="9799"/>
                    <a:pt x="9800" y="12514"/>
                    <a:pt x="6466" y="12514"/>
                  </a:cubicBezTo>
                  <a:cubicBezTo>
                    <a:pt x="3144" y="12514"/>
                    <a:pt x="441" y="9799"/>
                    <a:pt x="441" y="6478"/>
                  </a:cubicBezTo>
                  <a:cubicBezTo>
                    <a:pt x="441" y="3156"/>
                    <a:pt x="3144" y="453"/>
                    <a:pt x="6466" y="453"/>
                  </a:cubicBezTo>
                  <a:close/>
                  <a:moveTo>
                    <a:pt x="6466" y="1"/>
                  </a:moveTo>
                  <a:cubicBezTo>
                    <a:pt x="2906" y="1"/>
                    <a:pt x="1" y="2906"/>
                    <a:pt x="1" y="6478"/>
                  </a:cubicBezTo>
                  <a:cubicBezTo>
                    <a:pt x="1" y="10049"/>
                    <a:pt x="2906" y="12955"/>
                    <a:pt x="6466" y="12955"/>
                  </a:cubicBezTo>
                  <a:cubicBezTo>
                    <a:pt x="10038" y="12955"/>
                    <a:pt x="12943" y="10049"/>
                    <a:pt x="12943" y="6478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 rot="-5400000">
              <a:off x="6925038" y="1901838"/>
              <a:ext cx="450100" cy="453375"/>
            </a:xfrm>
            <a:custGeom>
              <a:avLst/>
              <a:gdLst/>
              <a:ahLst/>
              <a:cxnLst/>
              <a:rect l="l" t="t" r="r" b="b"/>
              <a:pathLst>
                <a:path w="18004" h="18135" extrusionOk="0">
                  <a:moveTo>
                    <a:pt x="9002" y="1"/>
                  </a:moveTo>
                  <a:cubicBezTo>
                    <a:pt x="8835" y="1"/>
                    <a:pt x="8657" y="1"/>
                    <a:pt x="8478" y="13"/>
                  </a:cubicBezTo>
                  <a:lnTo>
                    <a:pt x="8645" y="2835"/>
                  </a:lnTo>
                  <a:cubicBezTo>
                    <a:pt x="8764" y="2835"/>
                    <a:pt x="8883" y="2823"/>
                    <a:pt x="9002" y="2823"/>
                  </a:cubicBezTo>
                  <a:lnTo>
                    <a:pt x="9038" y="2823"/>
                  </a:lnTo>
                  <a:lnTo>
                    <a:pt x="9038" y="1"/>
                  </a:lnTo>
                  <a:close/>
                  <a:moveTo>
                    <a:pt x="11633" y="394"/>
                  </a:moveTo>
                  <a:lnTo>
                    <a:pt x="10824" y="3097"/>
                  </a:lnTo>
                  <a:cubicBezTo>
                    <a:pt x="10931" y="3132"/>
                    <a:pt x="11050" y="3168"/>
                    <a:pt x="11157" y="3216"/>
                  </a:cubicBezTo>
                  <a:lnTo>
                    <a:pt x="12145" y="560"/>
                  </a:lnTo>
                  <a:cubicBezTo>
                    <a:pt x="11979" y="501"/>
                    <a:pt x="11800" y="441"/>
                    <a:pt x="11633" y="394"/>
                  </a:cubicBezTo>
                  <a:close/>
                  <a:moveTo>
                    <a:pt x="5906" y="549"/>
                  </a:moveTo>
                  <a:cubicBezTo>
                    <a:pt x="5740" y="608"/>
                    <a:pt x="5573" y="668"/>
                    <a:pt x="5418" y="739"/>
                  </a:cubicBezTo>
                  <a:lnTo>
                    <a:pt x="6537" y="3335"/>
                  </a:lnTo>
                  <a:cubicBezTo>
                    <a:pt x="6645" y="3287"/>
                    <a:pt x="6764" y="3239"/>
                    <a:pt x="6871" y="3204"/>
                  </a:cubicBezTo>
                  <a:lnTo>
                    <a:pt x="5906" y="549"/>
                  </a:lnTo>
                  <a:close/>
                  <a:moveTo>
                    <a:pt x="14443" y="1811"/>
                  </a:moveTo>
                  <a:lnTo>
                    <a:pt x="12752" y="4073"/>
                  </a:lnTo>
                  <a:cubicBezTo>
                    <a:pt x="12848" y="4144"/>
                    <a:pt x="12943" y="4228"/>
                    <a:pt x="13026" y="4299"/>
                  </a:cubicBezTo>
                  <a:lnTo>
                    <a:pt x="14860" y="2144"/>
                  </a:lnTo>
                  <a:cubicBezTo>
                    <a:pt x="14729" y="2025"/>
                    <a:pt x="14586" y="1918"/>
                    <a:pt x="14443" y="1811"/>
                  </a:cubicBezTo>
                  <a:close/>
                  <a:moveTo>
                    <a:pt x="3180" y="2120"/>
                  </a:moveTo>
                  <a:cubicBezTo>
                    <a:pt x="3049" y="2227"/>
                    <a:pt x="2918" y="2346"/>
                    <a:pt x="2787" y="2465"/>
                  </a:cubicBezTo>
                  <a:lnTo>
                    <a:pt x="4728" y="4525"/>
                  </a:lnTo>
                  <a:cubicBezTo>
                    <a:pt x="4811" y="4442"/>
                    <a:pt x="4906" y="4359"/>
                    <a:pt x="5001" y="4287"/>
                  </a:cubicBezTo>
                  <a:lnTo>
                    <a:pt x="3180" y="2120"/>
                  </a:lnTo>
                  <a:close/>
                  <a:moveTo>
                    <a:pt x="16598" y="4109"/>
                  </a:moveTo>
                  <a:lnTo>
                    <a:pt x="14229" y="5656"/>
                  </a:lnTo>
                  <a:cubicBezTo>
                    <a:pt x="14300" y="5752"/>
                    <a:pt x="14360" y="5859"/>
                    <a:pt x="14419" y="5966"/>
                  </a:cubicBezTo>
                  <a:lnTo>
                    <a:pt x="16872" y="4561"/>
                  </a:lnTo>
                  <a:cubicBezTo>
                    <a:pt x="16789" y="4406"/>
                    <a:pt x="16693" y="4251"/>
                    <a:pt x="16598" y="4109"/>
                  </a:cubicBezTo>
                  <a:close/>
                  <a:moveTo>
                    <a:pt x="1156" y="4525"/>
                  </a:moveTo>
                  <a:cubicBezTo>
                    <a:pt x="1072" y="4680"/>
                    <a:pt x="989" y="4835"/>
                    <a:pt x="906" y="4990"/>
                  </a:cubicBezTo>
                  <a:lnTo>
                    <a:pt x="3430" y="6264"/>
                  </a:lnTo>
                  <a:cubicBezTo>
                    <a:pt x="3489" y="6156"/>
                    <a:pt x="3549" y="6049"/>
                    <a:pt x="3608" y="5942"/>
                  </a:cubicBezTo>
                  <a:lnTo>
                    <a:pt x="1156" y="4525"/>
                  </a:lnTo>
                  <a:close/>
                  <a:moveTo>
                    <a:pt x="17836" y="7002"/>
                  </a:moveTo>
                  <a:lnTo>
                    <a:pt x="15086" y="7645"/>
                  </a:lnTo>
                  <a:cubicBezTo>
                    <a:pt x="15110" y="7764"/>
                    <a:pt x="15134" y="7883"/>
                    <a:pt x="15158" y="8002"/>
                  </a:cubicBezTo>
                  <a:lnTo>
                    <a:pt x="17944" y="7526"/>
                  </a:lnTo>
                  <a:cubicBezTo>
                    <a:pt x="17908" y="7347"/>
                    <a:pt x="17872" y="7168"/>
                    <a:pt x="17836" y="7002"/>
                  </a:cubicBezTo>
                  <a:close/>
                  <a:moveTo>
                    <a:pt x="84" y="7478"/>
                  </a:moveTo>
                  <a:cubicBezTo>
                    <a:pt x="48" y="7657"/>
                    <a:pt x="25" y="7835"/>
                    <a:pt x="1" y="8002"/>
                  </a:cubicBezTo>
                  <a:lnTo>
                    <a:pt x="2811" y="8335"/>
                  </a:lnTo>
                  <a:cubicBezTo>
                    <a:pt x="2823" y="8216"/>
                    <a:pt x="2846" y="8097"/>
                    <a:pt x="2870" y="7978"/>
                  </a:cubicBezTo>
                  <a:lnTo>
                    <a:pt x="84" y="7478"/>
                  </a:lnTo>
                  <a:close/>
                  <a:moveTo>
                    <a:pt x="15205" y="9812"/>
                  </a:moveTo>
                  <a:cubicBezTo>
                    <a:pt x="15181" y="9931"/>
                    <a:pt x="15169" y="10050"/>
                    <a:pt x="15146" y="10169"/>
                  </a:cubicBezTo>
                  <a:lnTo>
                    <a:pt x="17932" y="10669"/>
                  </a:lnTo>
                  <a:cubicBezTo>
                    <a:pt x="17955" y="10490"/>
                    <a:pt x="17991" y="10312"/>
                    <a:pt x="18003" y="10145"/>
                  </a:cubicBezTo>
                  <a:lnTo>
                    <a:pt x="15205" y="9812"/>
                  </a:lnTo>
                  <a:close/>
                  <a:moveTo>
                    <a:pt x="2858" y="10145"/>
                  </a:moveTo>
                  <a:lnTo>
                    <a:pt x="72" y="10633"/>
                  </a:lnTo>
                  <a:cubicBezTo>
                    <a:pt x="108" y="10800"/>
                    <a:pt x="144" y="10978"/>
                    <a:pt x="179" y="11145"/>
                  </a:cubicBezTo>
                  <a:lnTo>
                    <a:pt x="2930" y="10502"/>
                  </a:lnTo>
                  <a:cubicBezTo>
                    <a:pt x="2906" y="10383"/>
                    <a:pt x="2882" y="10264"/>
                    <a:pt x="2858" y="10145"/>
                  </a:cubicBezTo>
                  <a:close/>
                  <a:moveTo>
                    <a:pt x="14574" y="11883"/>
                  </a:moveTo>
                  <a:cubicBezTo>
                    <a:pt x="14526" y="11990"/>
                    <a:pt x="14467" y="12098"/>
                    <a:pt x="14407" y="12193"/>
                  </a:cubicBezTo>
                  <a:lnTo>
                    <a:pt x="16848" y="13622"/>
                  </a:lnTo>
                  <a:cubicBezTo>
                    <a:pt x="16932" y="13467"/>
                    <a:pt x="17015" y="13312"/>
                    <a:pt x="17098" y="13157"/>
                  </a:cubicBezTo>
                  <a:lnTo>
                    <a:pt x="14574" y="11883"/>
                  </a:lnTo>
                  <a:close/>
                  <a:moveTo>
                    <a:pt x="3597" y="12181"/>
                  </a:moveTo>
                  <a:lnTo>
                    <a:pt x="1144" y="13586"/>
                  </a:lnTo>
                  <a:cubicBezTo>
                    <a:pt x="1239" y="13741"/>
                    <a:pt x="1334" y="13895"/>
                    <a:pt x="1430" y="14038"/>
                  </a:cubicBezTo>
                  <a:lnTo>
                    <a:pt x="3787" y="12491"/>
                  </a:lnTo>
                  <a:cubicBezTo>
                    <a:pt x="3728" y="12383"/>
                    <a:pt x="3656" y="12276"/>
                    <a:pt x="3597" y="12181"/>
                  </a:cubicBezTo>
                  <a:close/>
                  <a:moveTo>
                    <a:pt x="13276" y="13610"/>
                  </a:moveTo>
                  <a:cubicBezTo>
                    <a:pt x="13193" y="13693"/>
                    <a:pt x="13098" y="13776"/>
                    <a:pt x="13002" y="13848"/>
                  </a:cubicBezTo>
                  <a:lnTo>
                    <a:pt x="14812" y="16027"/>
                  </a:lnTo>
                  <a:cubicBezTo>
                    <a:pt x="14955" y="15908"/>
                    <a:pt x="15086" y="15789"/>
                    <a:pt x="15205" y="15669"/>
                  </a:cubicBezTo>
                  <a:lnTo>
                    <a:pt x="13276" y="13610"/>
                  </a:lnTo>
                  <a:close/>
                  <a:moveTo>
                    <a:pt x="4990" y="13836"/>
                  </a:moveTo>
                  <a:lnTo>
                    <a:pt x="3168" y="16003"/>
                  </a:lnTo>
                  <a:cubicBezTo>
                    <a:pt x="3299" y="16110"/>
                    <a:pt x="3442" y="16229"/>
                    <a:pt x="3585" y="16324"/>
                  </a:cubicBezTo>
                  <a:lnTo>
                    <a:pt x="5275" y="14062"/>
                  </a:lnTo>
                  <a:cubicBezTo>
                    <a:pt x="5180" y="13991"/>
                    <a:pt x="5085" y="13919"/>
                    <a:pt x="4990" y="13836"/>
                  </a:cubicBezTo>
                  <a:close/>
                  <a:moveTo>
                    <a:pt x="11467" y="14800"/>
                  </a:moveTo>
                  <a:cubicBezTo>
                    <a:pt x="11359" y="14848"/>
                    <a:pt x="11240" y="14896"/>
                    <a:pt x="11133" y="14931"/>
                  </a:cubicBezTo>
                  <a:lnTo>
                    <a:pt x="12086" y="17586"/>
                  </a:lnTo>
                  <a:cubicBezTo>
                    <a:pt x="12252" y="17527"/>
                    <a:pt x="12419" y="17467"/>
                    <a:pt x="12586" y="17396"/>
                  </a:cubicBezTo>
                  <a:lnTo>
                    <a:pt x="11467" y="14800"/>
                  </a:lnTo>
                  <a:close/>
                  <a:moveTo>
                    <a:pt x="6859" y="14919"/>
                  </a:moveTo>
                  <a:lnTo>
                    <a:pt x="5894" y="17574"/>
                  </a:lnTo>
                  <a:cubicBezTo>
                    <a:pt x="6061" y="17634"/>
                    <a:pt x="6228" y="17694"/>
                    <a:pt x="6395" y="17741"/>
                  </a:cubicBezTo>
                  <a:lnTo>
                    <a:pt x="7204" y="15038"/>
                  </a:lnTo>
                  <a:cubicBezTo>
                    <a:pt x="7085" y="15003"/>
                    <a:pt x="6978" y="14967"/>
                    <a:pt x="6859" y="14919"/>
                  </a:cubicBezTo>
                  <a:close/>
                  <a:moveTo>
                    <a:pt x="9359" y="15288"/>
                  </a:moveTo>
                  <a:cubicBezTo>
                    <a:pt x="9240" y="15300"/>
                    <a:pt x="9109" y="15300"/>
                    <a:pt x="8990" y="15300"/>
                  </a:cubicBezTo>
                  <a:lnTo>
                    <a:pt x="8990" y="17217"/>
                  </a:lnTo>
                  <a:lnTo>
                    <a:pt x="8966" y="18134"/>
                  </a:lnTo>
                  <a:lnTo>
                    <a:pt x="9002" y="18134"/>
                  </a:lnTo>
                  <a:cubicBezTo>
                    <a:pt x="9181" y="18134"/>
                    <a:pt x="9347" y="18122"/>
                    <a:pt x="9514" y="18110"/>
                  </a:cubicBezTo>
                  <a:lnTo>
                    <a:pt x="9359" y="152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 rot="-5400000">
              <a:off x="7039788" y="2018388"/>
              <a:ext cx="220300" cy="220275"/>
            </a:xfrm>
            <a:custGeom>
              <a:avLst/>
              <a:gdLst/>
              <a:ahLst/>
              <a:cxnLst/>
              <a:rect l="l" t="t" r="r" b="b"/>
              <a:pathLst>
                <a:path w="8812" h="8811" extrusionOk="0">
                  <a:moveTo>
                    <a:pt x="4406" y="0"/>
                  </a:moveTo>
                  <a:cubicBezTo>
                    <a:pt x="1977" y="0"/>
                    <a:pt x="1" y="1977"/>
                    <a:pt x="1" y="4406"/>
                  </a:cubicBezTo>
                  <a:cubicBezTo>
                    <a:pt x="1" y="6846"/>
                    <a:pt x="1977" y="8811"/>
                    <a:pt x="4406" y="8811"/>
                  </a:cubicBezTo>
                  <a:cubicBezTo>
                    <a:pt x="6847" y="8811"/>
                    <a:pt x="8811" y="6846"/>
                    <a:pt x="8811" y="4406"/>
                  </a:cubicBezTo>
                  <a:cubicBezTo>
                    <a:pt x="8811" y="1977"/>
                    <a:pt x="6847" y="0"/>
                    <a:pt x="4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1" name="Google Shape;1571;p34"/>
            <p:cNvGrpSpPr/>
            <p:nvPr/>
          </p:nvGrpSpPr>
          <p:grpSpPr>
            <a:xfrm rot="-5400000">
              <a:off x="6392100" y="1377825"/>
              <a:ext cx="910550" cy="1564200"/>
              <a:chOff x="6392100" y="1377825"/>
              <a:chExt cx="910550" cy="1564200"/>
            </a:xfrm>
          </p:grpSpPr>
          <p:sp>
            <p:nvSpPr>
              <p:cNvPr id="1572" name="Google Shape;1572;p34"/>
              <p:cNvSpPr/>
              <p:nvPr/>
            </p:nvSpPr>
            <p:spPr>
              <a:xfrm>
                <a:off x="6392100" y="1377825"/>
                <a:ext cx="910550" cy="1564200"/>
              </a:xfrm>
              <a:custGeom>
                <a:avLst/>
                <a:gdLst/>
                <a:ahLst/>
                <a:cxnLst/>
                <a:rect l="l" t="t" r="r" b="b"/>
                <a:pathLst>
                  <a:path w="36422" h="62568" extrusionOk="0">
                    <a:moveTo>
                      <a:pt x="31230" y="453"/>
                    </a:moveTo>
                    <a:lnTo>
                      <a:pt x="31230" y="27885"/>
                    </a:lnTo>
                    <a:lnTo>
                      <a:pt x="31361" y="28087"/>
                    </a:lnTo>
                    <a:lnTo>
                      <a:pt x="35969" y="30290"/>
                    </a:lnTo>
                    <a:lnTo>
                      <a:pt x="35969" y="62115"/>
                    </a:lnTo>
                    <a:lnTo>
                      <a:pt x="453" y="62115"/>
                    </a:lnTo>
                    <a:lnTo>
                      <a:pt x="453" y="453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62341"/>
                    </a:lnTo>
                    <a:lnTo>
                      <a:pt x="226" y="62567"/>
                    </a:lnTo>
                    <a:lnTo>
                      <a:pt x="36195" y="62567"/>
                    </a:lnTo>
                    <a:lnTo>
                      <a:pt x="36421" y="62341"/>
                    </a:lnTo>
                    <a:lnTo>
                      <a:pt x="36421" y="30147"/>
                    </a:lnTo>
                    <a:lnTo>
                      <a:pt x="36291" y="29944"/>
                    </a:lnTo>
                    <a:lnTo>
                      <a:pt x="31671" y="27742"/>
                    </a:lnTo>
                    <a:lnTo>
                      <a:pt x="31671" y="226"/>
                    </a:lnTo>
                    <a:lnTo>
                      <a:pt x="314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7061825" y="1723075"/>
                <a:ext cx="98250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10" extrusionOk="0">
                    <a:moveTo>
                      <a:pt x="2060" y="454"/>
                    </a:moveTo>
                    <a:cubicBezTo>
                      <a:pt x="2191" y="454"/>
                      <a:pt x="2322" y="466"/>
                      <a:pt x="2453" y="502"/>
                    </a:cubicBezTo>
                    <a:cubicBezTo>
                      <a:pt x="2798" y="609"/>
                      <a:pt x="3084" y="847"/>
                      <a:pt x="3263" y="1168"/>
                    </a:cubicBezTo>
                    <a:cubicBezTo>
                      <a:pt x="3429" y="1478"/>
                      <a:pt x="3465" y="1847"/>
                      <a:pt x="3358" y="2192"/>
                    </a:cubicBezTo>
                    <a:cubicBezTo>
                      <a:pt x="3263" y="2537"/>
                      <a:pt x="3025" y="2823"/>
                      <a:pt x="2703" y="3002"/>
                    </a:cubicBezTo>
                    <a:cubicBezTo>
                      <a:pt x="2501" y="3108"/>
                      <a:pt x="2283" y="3159"/>
                      <a:pt x="2068" y="3159"/>
                    </a:cubicBezTo>
                    <a:cubicBezTo>
                      <a:pt x="1585" y="3159"/>
                      <a:pt x="1116" y="2903"/>
                      <a:pt x="869" y="2442"/>
                    </a:cubicBezTo>
                    <a:cubicBezTo>
                      <a:pt x="512" y="1787"/>
                      <a:pt x="762" y="966"/>
                      <a:pt x="1417" y="609"/>
                    </a:cubicBezTo>
                    <a:cubicBezTo>
                      <a:pt x="1620" y="502"/>
                      <a:pt x="1846" y="454"/>
                      <a:pt x="2060" y="454"/>
                    </a:cubicBezTo>
                    <a:close/>
                    <a:moveTo>
                      <a:pt x="2068" y="1"/>
                    </a:moveTo>
                    <a:cubicBezTo>
                      <a:pt x="1771" y="1"/>
                      <a:pt x="1479" y="73"/>
                      <a:pt x="1215" y="216"/>
                    </a:cubicBezTo>
                    <a:cubicBezTo>
                      <a:pt x="334" y="692"/>
                      <a:pt x="0" y="1776"/>
                      <a:pt x="477" y="2657"/>
                    </a:cubicBezTo>
                    <a:cubicBezTo>
                      <a:pt x="798" y="3264"/>
                      <a:pt x="1417" y="3609"/>
                      <a:pt x="2060" y="3609"/>
                    </a:cubicBezTo>
                    <a:cubicBezTo>
                      <a:pt x="2358" y="3609"/>
                      <a:pt x="2644" y="3538"/>
                      <a:pt x="2917" y="3395"/>
                    </a:cubicBezTo>
                    <a:cubicBezTo>
                      <a:pt x="3346" y="3157"/>
                      <a:pt x="3656" y="2788"/>
                      <a:pt x="3787" y="2323"/>
                    </a:cubicBezTo>
                    <a:cubicBezTo>
                      <a:pt x="3929" y="1859"/>
                      <a:pt x="3882" y="1371"/>
                      <a:pt x="3656" y="954"/>
                    </a:cubicBezTo>
                    <a:cubicBezTo>
                      <a:pt x="3417" y="525"/>
                      <a:pt x="3048" y="216"/>
                      <a:pt x="2584" y="73"/>
                    </a:cubicBezTo>
                    <a:cubicBezTo>
                      <a:pt x="2414" y="25"/>
                      <a:pt x="2240" y="1"/>
                      <a:pt x="20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7061825" y="1843125"/>
                <a:ext cx="98250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3606" extrusionOk="0">
                    <a:moveTo>
                      <a:pt x="2060" y="450"/>
                    </a:moveTo>
                    <a:cubicBezTo>
                      <a:pt x="2191" y="450"/>
                      <a:pt x="2322" y="474"/>
                      <a:pt x="2453" y="510"/>
                    </a:cubicBezTo>
                    <a:cubicBezTo>
                      <a:pt x="2798" y="617"/>
                      <a:pt x="3084" y="843"/>
                      <a:pt x="3251" y="1164"/>
                    </a:cubicBezTo>
                    <a:cubicBezTo>
                      <a:pt x="3429" y="1486"/>
                      <a:pt x="3465" y="1855"/>
                      <a:pt x="3358" y="2200"/>
                    </a:cubicBezTo>
                    <a:cubicBezTo>
                      <a:pt x="3251" y="2546"/>
                      <a:pt x="3025" y="2831"/>
                      <a:pt x="2703" y="2998"/>
                    </a:cubicBezTo>
                    <a:cubicBezTo>
                      <a:pt x="2500" y="3109"/>
                      <a:pt x="2281" y="3161"/>
                      <a:pt x="2064" y="3161"/>
                    </a:cubicBezTo>
                    <a:cubicBezTo>
                      <a:pt x="1583" y="3161"/>
                      <a:pt x="1116" y="2902"/>
                      <a:pt x="869" y="2450"/>
                    </a:cubicBezTo>
                    <a:cubicBezTo>
                      <a:pt x="512" y="1796"/>
                      <a:pt x="762" y="962"/>
                      <a:pt x="1417" y="617"/>
                    </a:cubicBezTo>
                    <a:cubicBezTo>
                      <a:pt x="1620" y="510"/>
                      <a:pt x="1846" y="450"/>
                      <a:pt x="2060" y="450"/>
                    </a:cubicBezTo>
                    <a:close/>
                    <a:moveTo>
                      <a:pt x="2057" y="1"/>
                    </a:moveTo>
                    <a:cubicBezTo>
                      <a:pt x="1764" y="1"/>
                      <a:pt x="1475" y="75"/>
                      <a:pt x="1215" y="224"/>
                    </a:cubicBezTo>
                    <a:cubicBezTo>
                      <a:pt x="334" y="688"/>
                      <a:pt x="0" y="1784"/>
                      <a:pt x="477" y="2653"/>
                    </a:cubicBezTo>
                    <a:cubicBezTo>
                      <a:pt x="798" y="3260"/>
                      <a:pt x="1417" y="3605"/>
                      <a:pt x="2060" y="3605"/>
                    </a:cubicBezTo>
                    <a:cubicBezTo>
                      <a:pt x="2358" y="3605"/>
                      <a:pt x="2644" y="3534"/>
                      <a:pt x="2917" y="3391"/>
                    </a:cubicBezTo>
                    <a:cubicBezTo>
                      <a:pt x="3346" y="3165"/>
                      <a:pt x="3656" y="2784"/>
                      <a:pt x="3787" y="2319"/>
                    </a:cubicBezTo>
                    <a:cubicBezTo>
                      <a:pt x="3929" y="1867"/>
                      <a:pt x="3882" y="1379"/>
                      <a:pt x="3656" y="950"/>
                    </a:cubicBezTo>
                    <a:cubicBezTo>
                      <a:pt x="3417" y="533"/>
                      <a:pt x="3048" y="224"/>
                      <a:pt x="2584" y="81"/>
                    </a:cubicBezTo>
                    <a:cubicBezTo>
                      <a:pt x="2410" y="27"/>
                      <a:pt x="2232" y="1"/>
                      <a:pt x="20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7225225" y="1633200"/>
                <a:ext cx="610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442" y="45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7225225" y="2012125"/>
                <a:ext cx="6105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41" extrusionOk="0">
                    <a:moveTo>
                      <a:pt x="1" y="0"/>
                    </a:moveTo>
                    <a:lnTo>
                      <a:pt x="1" y="441"/>
                    </a:lnTo>
                    <a:lnTo>
                      <a:pt x="2442" y="441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7225225" y="1383475"/>
                <a:ext cx="42000" cy="2086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347" extrusionOk="0">
                    <a:moveTo>
                      <a:pt x="1" y="0"/>
                    </a:moveTo>
                    <a:lnTo>
                      <a:pt x="1" y="8347"/>
                    </a:lnTo>
                    <a:lnTo>
                      <a:pt x="1680" y="8347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7176425" y="2707750"/>
                <a:ext cx="126225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9371" extrusionOk="0">
                    <a:moveTo>
                      <a:pt x="4596" y="441"/>
                    </a:moveTo>
                    <a:lnTo>
                      <a:pt x="4596" y="8918"/>
                    </a:lnTo>
                    <a:lnTo>
                      <a:pt x="453" y="8918"/>
                    </a:lnTo>
                    <a:lnTo>
                      <a:pt x="453" y="441"/>
                    </a:lnTo>
                    <a:close/>
                    <a:moveTo>
                      <a:pt x="226" y="0"/>
                    </a:moveTo>
                    <a:lnTo>
                      <a:pt x="0" y="226"/>
                    </a:lnTo>
                    <a:lnTo>
                      <a:pt x="0" y="9144"/>
                    </a:lnTo>
                    <a:lnTo>
                      <a:pt x="226" y="9370"/>
                    </a:lnTo>
                    <a:lnTo>
                      <a:pt x="4822" y="9370"/>
                    </a:lnTo>
                    <a:lnTo>
                      <a:pt x="5048" y="9144"/>
                    </a:lnTo>
                    <a:lnTo>
                      <a:pt x="5048" y="226"/>
                    </a:lnTo>
                    <a:lnTo>
                      <a:pt x="4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7211250" y="2738400"/>
                <a:ext cx="5687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6907" extrusionOk="0">
                    <a:moveTo>
                      <a:pt x="1131" y="453"/>
                    </a:moveTo>
                    <a:cubicBezTo>
                      <a:pt x="1512" y="453"/>
                      <a:pt x="1822" y="763"/>
                      <a:pt x="1822" y="1144"/>
                    </a:cubicBezTo>
                    <a:lnTo>
                      <a:pt x="1822" y="5775"/>
                    </a:lnTo>
                    <a:cubicBezTo>
                      <a:pt x="1822" y="6156"/>
                      <a:pt x="1512" y="6466"/>
                      <a:pt x="1131" y="6466"/>
                    </a:cubicBezTo>
                    <a:cubicBezTo>
                      <a:pt x="750" y="6466"/>
                      <a:pt x="441" y="6156"/>
                      <a:pt x="441" y="5775"/>
                    </a:cubicBezTo>
                    <a:lnTo>
                      <a:pt x="441" y="1144"/>
                    </a:lnTo>
                    <a:cubicBezTo>
                      <a:pt x="441" y="763"/>
                      <a:pt x="750" y="453"/>
                      <a:pt x="1131" y="453"/>
                    </a:cubicBezTo>
                    <a:close/>
                    <a:moveTo>
                      <a:pt x="1131" y="1"/>
                    </a:moveTo>
                    <a:cubicBezTo>
                      <a:pt x="500" y="1"/>
                      <a:pt x="0" y="513"/>
                      <a:pt x="0" y="1144"/>
                    </a:cubicBezTo>
                    <a:lnTo>
                      <a:pt x="0" y="5775"/>
                    </a:lnTo>
                    <a:cubicBezTo>
                      <a:pt x="0" y="6394"/>
                      <a:pt x="500" y="6906"/>
                      <a:pt x="1131" y="6906"/>
                    </a:cubicBezTo>
                    <a:cubicBezTo>
                      <a:pt x="1762" y="6906"/>
                      <a:pt x="2274" y="6394"/>
                      <a:pt x="2274" y="5775"/>
                    </a:cubicBezTo>
                    <a:lnTo>
                      <a:pt x="2274" y="1144"/>
                    </a:lnTo>
                    <a:cubicBezTo>
                      <a:pt x="2274" y="513"/>
                      <a:pt x="1762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7210950" y="2504750"/>
                <a:ext cx="571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6906" extrusionOk="0">
                    <a:moveTo>
                      <a:pt x="1834" y="453"/>
                    </a:moveTo>
                    <a:lnTo>
                      <a:pt x="1834" y="6465"/>
                    </a:lnTo>
                    <a:lnTo>
                      <a:pt x="453" y="6465"/>
                    </a:lnTo>
                    <a:lnTo>
                      <a:pt x="453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6680"/>
                    </a:lnTo>
                    <a:lnTo>
                      <a:pt x="227" y="6906"/>
                    </a:lnTo>
                    <a:lnTo>
                      <a:pt x="2060" y="6906"/>
                    </a:lnTo>
                    <a:lnTo>
                      <a:pt x="2286" y="6680"/>
                    </a:lnTo>
                    <a:lnTo>
                      <a:pt x="2286" y="226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7172850" y="1377825"/>
                <a:ext cx="580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8788" extrusionOk="0">
                    <a:moveTo>
                      <a:pt x="1882" y="453"/>
                    </a:moveTo>
                    <a:lnTo>
                      <a:pt x="1882" y="8347"/>
                    </a:lnTo>
                    <a:lnTo>
                      <a:pt x="441" y="8347"/>
                    </a:lnTo>
                    <a:lnTo>
                      <a:pt x="441" y="453"/>
                    </a:lnTo>
                    <a:close/>
                    <a:moveTo>
                      <a:pt x="227" y="0"/>
                    </a:moveTo>
                    <a:lnTo>
                      <a:pt x="0" y="226"/>
                    </a:lnTo>
                    <a:lnTo>
                      <a:pt x="0" y="8573"/>
                    </a:lnTo>
                    <a:lnTo>
                      <a:pt x="227" y="8787"/>
                    </a:lnTo>
                    <a:lnTo>
                      <a:pt x="2108" y="8787"/>
                    </a:lnTo>
                    <a:lnTo>
                      <a:pt x="2322" y="8573"/>
                    </a:lnTo>
                    <a:lnTo>
                      <a:pt x="2322" y="226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7172850" y="1633200"/>
                <a:ext cx="58075" cy="38995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5598" extrusionOk="0">
                    <a:moveTo>
                      <a:pt x="1882" y="453"/>
                    </a:moveTo>
                    <a:lnTo>
                      <a:pt x="1882" y="15157"/>
                    </a:lnTo>
                    <a:lnTo>
                      <a:pt x="441" y="15157"/>
                    </a:lnTo>
                    <a:lnTo>
                      <a:pt x="441" y="453"/>
                    </a:lnTo>
                    <a:close/>
                    <a:moveTo>
                      <a:pt x="227" y="1"/>
                    </a:moveTo>
                    <a:lnTo>
                      <a:pt x="0" y="227"/>
                    </a:lnTo>
                    <a:lnTo>
                      <a:pt x="0" y="15372"/>
                    </a:lnTo>
                    <a:lnTo>
                      <a:pt x="227" y="15598"/>
                    </a:lnTo>
                    <a:lnTo>
                      <a:pt x="2108" y="15598"/>
                    </a:lnTo>
                    <a:lnTo>
                      <a:pt x="2322" y="15372"/>
                    </a:lnTo>
                    <a:lnTo>
                      <a:pt x="2322" y="22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3" name="Google Shape;1583;p34"/>
          <p:cNvGrpSpPr/>
          <p:nvPr/>
        </p:nvGrpSpPr>
        <p:grpSpPr>
          <a:xfrm>
            <a:off x="7772405" y="4134714"/>
            <a:ext cx="716022" cy="416050"/>
            <a:chOff x="-2068775" y="4218663"/>
            <a:chExt cx="323275" cy="187850"/>
          </a:xfrm>
        </p:grpSpPr>
        <p:sp>
          <p:nvSpPr>
            <p:cNvPr id="1584" name="Google Shape;1584;p34"/>
            <p:cNvSpPr/>
            <p:nvPr/>
          </p:nvSpPr>
          <p:spPr>
            <a:xfrm>
              <a:off x="-2065200" y="4330588"/>
              <a:ext cx="164925" cy="75925"/>
            </a:xfrm>
            <a:custGeom>
              <a:avLst/>
              <a:gdLst/>
              <a:ahLst/>
              <a:cxnLst/>
              <a:rect l="l" t="t" r="r" b="b"/>
              <a:pathLst>
                <a:path w="6597" h="3037" extrusionOk="0">
                  <a:moveTo>
                    <a:pt x="1513" y="0"/>
                  </a:moveTo>
                  <a:cubicBezTo>
                    <a:pt x="679" y="0"/>
                    <a:pt x="1" y="679"/>
                    <a:pt x="1" y="1524"/>
                  </a:cubicBezTo>
                  <a:cubicBezTo>
                    <a:pt x="1" y="2358"/>
                    <a:pt x="679" y="3036"/>
                    <a:pt x="1513" y="3036"/>
                  </a:cubicBezTo>
                  <a:lnTo>
                    <a:pt x="5085" y="3036"/>
                  </a:lnTo>
                  <a:cubicBezTo>
                    <a:pt x="5918" y="3036"/>
                    <a:pt x="6597" y="2358"/>
                    <a:pt x="6597" y="1524"/>
                  </a:cubicBezTo>
                  <a:cubicBezTo>
                    <a:pt x="6597" y="679"/>
                    <a:pt x="5918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-2068775" y="4218663"/>
              <a:ext cx="323000" cy="82475"/>
            </a:xfrm>
            <a:custGeom>
              <a:avLst/>
              <a:gdLst/>
              <a:ahLst/>
              <a:cxnLst/>
              <a:rect l="l" t="t" r="r" b="b"/>
              <a:pathLst>
                <a:path w="12920" h="3299" extrusionOk="0">
                  <a:moveTo>
                    <a:pt x="11276" y="262"/>
                  </a:moveTo>
                  <a:cubicBezTo>
                    <a:pt x="12026" y="262"/>
                    <a:pt x="12645" y="882"/>
                    <a:pt x="12645" y="1644"/>
                  </a:cubicBezTo>
                  <a:cubicBezTo>
                    <a:pt x="12645" y="2406"/>
                    <a:pt x="12026" y="3025"/>
                    <a:pt x="11276" y="3025"/>
                  </a:cubicBezTo>
                  <a:lnTo>
                    <a:pt x="1656" y="3025"/>
                  </a:lnTo>
                  <a:cubicBezTo>
                    <a:pt x="894" y="3025"/>
                    <a:pt x="275" y="2406"/>
                    <a:pt x="275" y="1644"/>
                  </a:cubicBezTo>
                  <a:cubicBezTo>
                    <a:pt x="275" y="882"/>
                    <a:pt x="894" y="262"/>
                    <a:pt x="1656" y="262"/>
                  </a:cubicBezTo>
                  <a:close/>
                  <a:moveTo>
                    <a:pt x="1656" y="0"/>
                  </a:moveTo>
                  <a:cubicBezTo>
                    <a:pt x="751" y="0"/>
                    <a:pt x="1" y="739"/>
                    <a:pt x="1" y="1644"/>
                  </a:cubicBezTo>
                  <a:cubicBezTo>
                    <a:pt x="1" y="2560"/>
                    <a:pt x="739" y="3298"/>
                    <a:pt x="1656" y="3298"/>
                  </a:cubicBezTo>
                  <a:lnTo>
                    <a:pt x="11276" y="3298"/>
                  </a:lnTo>
                  <a:cubicBezTo>
                    <a:pt x="12181" y="3298"/>
                    <a:pt x="12919" y="2548"/>
                    <a:pt x="12919" y="1644"/>
                  </a:cubicBezTo>
                  <a:cubicBezTo>
                    <a:pt x="12919" y="739"/>
                    <a:pt x="12181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-1828550" y="4222013"/>
              <a:ext cx="83050" cy="75700"/>
            </a:xfrm>
            <a:custGeom>
              <a:avLst/>
              <a:gdLst/>
              <a:ahLst/>
              <a:cxnLst/>
              <a:rect l="l" t="t" r="r" b="b"/>
              <a:pathLst>
                <a:path w="3322" h="3028" extrusionOk="0">
                  <a:moveTo>
                    <a:pt x="1660" y="0"/>
                  </a:moveTo>
                  <a:cubicBezTo>
                    <a:pt x="1271" y="0"/>
                    <a:pt x="881" y="146"/>
                    <a:pt x="584" y="438"/>
                  </a:cubicBezTo>
                  <a:cubicBezTo>
                    <a:pt x="0" y="1033"/>
                    <a:pt x="0" y="1986"/>
                    <a:pt x="584" y="2581"/>
                  </a:cubicBezTo>
                  <a:cubicBezTo>
                    <a:pt x="881" y="2879"/>
                    <a:pt x="1271" y="3028"/>
                    <a:pt x="1660" y="3028"/>
                  </a:cubicBezTo>
                  <a:cubicBezTo>
                    <a:pt x="2048" y="3028"/>
                    <a:pt x="2435" y="2879"/>
                    <a:pt x="2727" y="2581"/>
                  </a:cubicBezTo>
                  <a:cubicBezTo>
                    <a:pt x="3322" y="1986"/>
                    <a:pt x="3322" y="1033"/>
                    <a:pt x="2727" y="438"/>
                  </a:cubicBezTo>
                  <a:cubicBezTo>
                    <a:pt x="2435" y="146"/>
                    <a:pt x="2048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4"/>
          <p:cNvGrpSpPr/>
          <p:nvPr/>
        </p:nvGrpSpPr>
        <p:grpSpPr>
          <a:xfrm>
            <a:off x="849679" y="3959839"/>
            <a:ext cx="501763" cy="349750"/>
            <a:chOff x="6693813" y="100538"/>
            <a:chExt cx="501763" cy="349750"/>
          </a:xfrm>
        </p:grpSpPr>
        <p:sp>
          <p:nvSpPr>
            <p:cNvPr id="1588" name="Google Shape;1588;p34"/>
            <p:cNvSpPr/>
            <p:nvPr/>
          </p:nvSpPr>
          <p:spPr>
            <a:xfrm>
              <a:off x="6693813" y="106038"/>
              <a:ext cx="219700" cy="338750"/>
            </a:xfrm>
            <a:custGeom>
              <a:avLst/>
              <a:gdLst/>
              <a:ahLst/>
              <a:cxnLst/>
              <a:rect l="l" t="t" r="r" b="b"/>
              <a:pathLst>
                <a:path w="8788" h="13550" extrusionOk="0">
                  <a:moveTo>
                    <a:pt x="4394" y="0"/>
                  </a:moveTo>
                  <a:cubicBezTo>
                    <a:pt x="1965" y="0"/>
                    <a:pt x="1" y="1965"/>
                    <a:pt x="1" y="4394"/>
                  </a:cubicBezTo>
                  <a:lnTo>
                    <a:pt x="1" y="9144"/>
                  </a:lnTo>
                  <a:cubicBezTo>
                    <a:pt x="1" y="11573"/>
                    <a:pt x="1965" y="13550"/>
                    <a:pt x="4394" y="13550"/>
                  </a:cubicBezTo>
                  <a:cubicBezTo>
                    <a:pt x="6823" y="13550"/>
                    <a:pt x="8787" y="11573"/>
                    <a:pt x="8787" y="9144"/>
                  </a:cubicBezTo>
                  <a:lnTo>
                    <a:pt x="8787" y="4394"/>
                  </a:lnTo>
                  <a:cubicBezTo>
                    <a:pt x="8787" y="1965"/>
                    <a:pt x="6823" y="0"/>
                    <a:pt x="4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6964575" y="100538"/>
              <a:ext cx="231000" cy="349750"/>
            </a:xfrm>
            <a:custGeom>
              <a:avLst/>
              <a:gdLst/>
              <a:ahLst/>
              <a:cxnLst/>
              <a:rect l="l" t="t" r="r" b="b"/>
              <a:pathLst>
                <a:path w="9240" h="13990" extrusionOk="0">
                  <a:moveTo>
                    <a:pt x="4620" y="452"/>
                  </a:moveTo>
                  <a:cubicBezTo>
                    <a:pt x="6918" y="452"/>
                    <a:pt x="8799" y="2322"/>
                    <a:pt x="8799" y="4620"/>
                  </a:cubicBezTo>
                  <a:lnTo>
                    <a:pt x="8799" y="9370"/>
                  </a:lnTo>
                  <a:cubicBezTo>
                    <a:pt x="8799" y="11668"/>
                    <a:pt x="6918" y="13549"/>
                    <a:pt x="4620" y="13549"/>
                  </a:cubicBezTo>
                  <a:cubicBezTo>
                    <a:pt x="2322" y="13549"/>
                    <a:pt x="441" y="11680"/>
                    <a:pt x="441" y="9370"/>
                  </a:cubicBezTo>
                  <a:lnTo>
                    <a:pt x="441" y="4620"/>
                  </a:lnTo>
                  <a:cubicBezTo>
                    <a:pt x="441" y="2322"/>
                    <a:pt x="2322" y="452"/>
                    <a:pt x="4620" y="452"/>
                  </a:cubicBezTo>
                  <a:close/>
                  <a:moveTo>
                    <a:pt x="4620" y="0"/>
                  </a:moveTo>
                  <a:cubicBezTo>
                    <a:pt x="2072" y="0"/>
                    <a:pt x="0" y="2072"/>
                    <a:pt x="0" y="4620"/>
                  </a:cubicBezTo>
                  <a:lnTo>
                    <a:pt x="0" y="9370"/>
                  </a:lnTo>
                  <a:cubicBezTo>
                    <a:pt x="0" y="11918"/>
                    <a:pt x="2072" y="13990"/>
                    <a:pt x="4620" y="13990"/>
                  </a:cubicBezTo>
                  <a:cubicBezTo>
                    <a:pt x="7168" y="13990"/>
                    <a:pt x="9239" y="11918"/>
                    <a:pt x="9239" y="9370"/>
                  </a:cubicBezTo>
                  <a:lnTo>
                    <a:pt x="9239" y="4620"/>
                  </a:lnTo>
                  <a:cubicBezTo>
                    <a:pt x="9239" y="2072"/>
                    <a:pt x="716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6026E9-4AF6-22EF-188B-129273DB2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" t="-194" r="2500" b="6424"/>
          <a:stretch/>
        </p:blipFill>
        <p:spPr>
          <a:xfrm>
            <a:off x="1624084" y="956306"/>
            <a:ext cx="5864977" cy="3183308"/>
          </a:xfrm>
          <a:prstGeom prst="roundRect">
            <a:avLst/>
          </a:prstGeom>
          <a:ln w="38100"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331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hotography and Videography School Center by Slidesgo">
  <a:themeElements>
    <a:clrScheme name="Simple Light">
      <a:dk1>
        <a:srgbClr val="0C0C0C"/>
      </a:dk1>
      <a:lt1>
        <a:srgbClr val="F3F3F3"/>
      </a:lt1>
      <a:dk2>
        <a:srgbClr val="CF7651"/>
      </a:dk2>
      <a:lt2>
        <a:srgbClr val="906449"/>
      </a:lt2>
      <a:accent1>
        <a:srgbClr val="DBD2C6"/>
      </a:accent1>
      <a:accent2>
        <a:srgbClr val="D5A18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325</Words>
  <Application>Microsoft Office PowerPoint</Application>
  <PresentationFormat>On-screen Show (16:9)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Figtree</vt:lpstr>
      <vt:lpstr>Russo One</vt:lpstr>
      <vt:lpstr>Times New Roman</vt:lpstr>
      <vt:lpstr>Arial</vt:lpstr>
      <vt:lpstr>Courier New</vt:lpstr>
      <vt:lpstr>Photography and Videography School Center by Slidesgo</vt:lpstr>
      <vt:lpstr>Pengembangan aplikasi Pembelian Kamera Bekas--  Nama MK    : Link Github :  Nama          : Uray Hilmi Mursyidan NIM      : 2300018058 Kelas      : B</vt:lpstr>
      <vt:lpstr>Deskripsi Aplikasi</vt:lpstr>
      <vt:lpstr>Fitur Aplikasi</vt:lpstr>
      <vt:lpstr>Alur Kerja</vt:lpstr>
      <vt:lpstr>Sketsa Antarmuka</vt:lpstr>
      <vt:lpstr>Proses Program</vt:lpstr>
      <vt:lpstr>Proses Program</vt:lpstr>
      <vt:lpstr>Hasil Program</vt:lpstr>
      <vt:lpstr>GITHUB /+/--\+\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aplikasi  Pembelian Kamera Bekas</dc:title>
  <dc:creator>ACER</dc:creator>
  <cp:lastModifiedBy>ACER NITRO 5</cp:lastModifiedBy>
  <cp:revision>8</cp:revision>
  <dcterms:modified xsi:type="dcterms:W3CDTF">2024-01-14T11:16:18Z</dcterms:modified>
</cp:coreProperties>
</file>