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b="1" dirty="0"/>
              <a:t>Les réseaux sociaux renforcent-ils ou dégradent-ils les relations humaines ?</a:t>
            </a:r>
            <a:endParaRPr lang="fr-FR" dirty="0"/>
          </a:p>
        </p:txBody>
      </p:sp>
      <p:sp>
        <p:nvSpPr>
          <p:cNvPr id="3" name="Sous-titre 2"/>
          <p:cNvSpPr>
            <a:spLocks noGrp="1"/>
          </p:cNvSpPr>
          <p:nvPr>
            <p:ph type="subTitle" idx="1"/>
          </p:nvPr>
        </p:nvSpPr>
        <p:spPr/>
        <p:txBody>
          <a:bodyPr/>
          <a:lstStyle/>
          <a:p>
            <a:r>
              <a:rPr lang="fr-FR" dirty="0" smtClean="0"/>
              <a:t>Présenté par: Urbain </a:t>
            </a:r>
            <a:r>
              <a:rPr lang="fr-FR" dirty="0" err="1" smtClean="0"/>
              <a:t>Mahécor</a:t>
            </a:r>
            <a:r>
              <a:rPr lang="fr-FR" dirty="0" smtClean="0"/>
              <a:t> Diagne </a:t>
            </a:r>
            <a:endParaRPr lang="fr-FR" dirty="0"/>
          </a:p>
        </p:txBody>
      </p:sp>
    </p:spTree>
    <p:extLst>
      <p:ext uri="{BB962C8B-B14F-4D97-AF65-F5344CB8AC3E}">
        <p14:creationId xmlns:p14="http://schemas.microsoft.com/office/powerpoint/2010/main" val="1232327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lstStyle/>
          <a:p>
            <a:r>
              <a:rPr lang="fr-FR" dirty="0" smtClean="0"/>
              <a:t>I- INTRODUCTION</a:t>
            </a:r>
          </a:p>
          <a:p>
            <a:r>
              <a:rPr lang="fr-FR" dirty="0" smtClean="0"/>
              <a:t>II- DECOUVERTE DES RESEAUX SOCIAUX</a:t>
            </a:r>
          </a:p>
          <a:p>
            <a:r>
              <a:rPr lang="fr-FR" dirty="0" smtClean="0"/>
              <a:t>III- L’IMPACT NEGATIF DES RESEAUX SOCIAUX SUR LES RELATIONS      HUMAINES</a:t>
            </a:r>
          </a:p>
          <a:p>
            <a:r>
              <a:rPr lang="fr-FR" smtClean="0"/>
              <a:t>IV- CONCLUSION</a:t>
            </a:r>
            <a:endParaRPr lang="fr-FR" dirty="0"/>
          </a:p>
        </p:txBody>
      </p:sp>
    </p:spTree>
    <p:extLst>
      <p:ext uri="{BB962C8B-B14F-4D97-AF65-F5344CB8AC3E}">
        <p14:creationId xmlns:p14="http://schemas.microsoft.com/office/powerpoint/2010/main" val="156350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Introduction</a:t>
            </a:r>
            <a:endParaRPr lang="fr-FR" dirty="0"/>
          </a:p>
        </p:txBody>
      </p:sp>
      <p:sp>
        <p:nvSpPr>
          <p:cNvPr id="3" name="Espace réservé du contenu 2"/>
          <p:cNvSpPr>
            <a:spLocks noGrp="1"/>
          </p:cNvSpPr>
          <p:nvPr>
            <p:ph idx="1"/>
          </p:nvPr>
        </p:nvSpPr>
        <p:spPr/>
        <p:txBody>
          <a:bodyPr>
            <a:normAutofit lnSpcReduction="10000"/>
          </a:bodyPr>
          <a:lstStyle/>
          <a:p>
            <a:r>
              <a:rPr lang="fr-FR" dirty="0"/>
              <a:t>Ces dernières années Internet a connu un grand développement et son utilisation est maintenant accessible à tous. Cet outil a amené la création de réseaux sociaux, qui permettent de réduire la distance entre les utilisateurs, dont le nombre s'accroit de plus en plus. Cette popularité a justement attiré notre attention sur ce sujet. Nous tenterons d'expliquer les conséquences des réseaux sociaux sur les individus en nous intéresserons tout d'abord à </a:t>
            </a:r>
            <a:r>
              <a:rPr lang="fr-FR" dirty="0" smtClean="0"/>
              <a:t>la découverte des </a:t>
            </a:r>
            <a:r>
              <a:rPr lang="fr-FR" dirty="0"/>
              <a:t>réseaux sociaux et ensuite à l'impact que cet outil a sur les relations humaines</a:t>
            </a:r>
            <a:endParaRPr lang="fr-FR" dirty="0"/>
          </a:p>
        </p:txBody>
      </p:sp>
    </p:spTree>
    <p:extLst>
      <p:ext uri="{BB962C8B-B14F-4D97-AF65-F5344CB8AC3E}">
        <p14:creationId xmlns:p14="http://schemas.microsoft.com/office/powerpoint/2010/main" val="38652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Découverte des réseaux sociaux</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 Les réseaux sociaux sur internet ont été découverts aux États-Unis en 1995 avec l’apparition du premier réseau social apparu sur Internet par Randy, il s’agissait d’un service de réseautage social appelé </a:t>
            </a:r>
            <a:r>
              <a:rPr lang="fr-FR" i="1" dirty="0" err="1" smtClean="0"/>
              <a:t>Classmates</a:t>
            </a:r>
            <a:r>
              <a:rPr lang="fr-FR" i="1" dirty="0" smtClean="0"/>
              <a:t>.</a:t>
            </a:r>
            <a:r>
              <a:rPr lang="fr-FR" i="1" dirty="0"/>
              <a:t> </a:t>
            </a:r>
            <a:r>
              <a:rPr lang="fr-FR" dirty="0"/>
              <a:t>Cependant ils n'ont été connus par tous les continents qu'en 2004. Les réseaux sociaux se sont développés sur Internet à partir du début du XXIème siècle suite à l’apparition des nouvelles technologies numériques. L’Internet a révolutionné le monde des ordinateurs et des communications comme rien d’autre auparavant. L'Internet est à la fois une capacité de diffusion dans le monde entier, un mécanisme de distribution de l'information et un moyen de collaboration et d'interaction entre les individus et leurs ordinateurs, peu importe l'emplacement géographique.</a:t>
            </a:r>
            <a:endParaRPr lang="fr-FR" dirty="0"/>
          </a:p>
        </p:txBody>
      </p:sp>
    </p:spTree>
    <p:extLst>
      <p:ext uri="{BB962C8B-B14F-4D97-AF65-F5344CB8AC3E}">
        <p14:creationId xmlns:p14="http://schemas.microsoft.com/office/powerpoint/2010/main" val="418998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L’impact négatif des réseaux sociaux sur les relations humaines</a:t>
            </a:r>
            <a:endParaRPr lang="fr-FR" dirty="0"/>
          </a:p>
        </p:txBody>
      </p:sp>
      <p:sp>
        <p:nvSpPr>
          <p:cNvPr id="3" name="Espace réservé du contenu 2"/>
          <p:cNvSpPr>
            <a:spLocks noGrp="1"/>
          </p:cNvSpPr>
          <p:nvPr>
            <p:ph idx="1"/>
          </p:nvPr>
        </p:nvSpPr>
        <p:spPr/>
        <p:txBody>
          <a:bodyPr>
            <a:normAutofit fontScale="92500" lnSpcReduction="20000"/>
          </a:bodyPr>
          <a:lstStyle/>
          <a:p>
            <a:pPr fontAlgn="base"/>
            <a:r>
              <a:rPr lang="fr-FR" dirty="0"/>
              <a:t>Certaines études mettent en évidence un effet négatif de l’utilisation de l’ordinateur et d’Internet sur la sociabilité des individus (</a:t>
            </a:r>
            <a:r>
              <a:rPr lang="fr-FR" dirty="0" err="1"/>
              <a:t>Attewel</a:t>
            </a:r>
            <a:r>
              <a:rPr lang="fr-FR" dirty="0"/>
              <a:t> et al., 2003 ; Cole, 2000 ; Nie &amp; </a:t>
            </a:r>
            <a:r>
              <a:rPr lang="fr-FR" dirty="0" err="1"/>
              <a:t>Ebring</a:t>
            </a:r>
            <a:r>
              <a:rPr lang="fr-FR" dirty="0"/>
              <a:t>, 2000). L'être humain éprouve le besoin du contact physique pour garder son équilibre émotionnel. Avec l'avènement de la médiatisation de la communication, les rencontres directes pour converser ne sont plus nécessaires ,  ne laissent plus de temps disponible pour entretenir les relations dans la vie réelle. Les visites perdent de leur importance, ce qui fragilise non seulement les amitiés, les relations professionnelles, mais surtout les liens familiaux. De plus, chacun se sent obligé de créer une identité virtuelle différente de son identité réelle. Cela aboutit à beaucoup de mensonge et d'artificialité, qui finissent par détruire les relations</a:t>
            </a:r>
          </a:p>
          <a:p>
            <a:endParaRPr lang="fr-FR" dirty="0"/>
          </a:p>
        </p:txBody>
      </p:sp>
    </p:spTree>
    <p:extLst>
      <p:ext uri="{BB962C8B-B14F-4D97-AF65-F5344CB8AC3E}">
        <p14:creationId xmlns:p14="http://schemas.microsoft.com/office/powerpoint/2010/main" val="404879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IV- Conclusion</a:t>
            </a:r>
            <a:endParaRPr lang="fr-FR" dirty="0"/>
          </a:p>
        </p:txBody>
      </p:sp>
      <p:sp>
        <p:nvSpPr>
          <p:cNvPr id="3" name="Espace réservé du contenu 2"/>
          <p:cNvSpPr>
            <a:spLocks noGrp="1"/>
          </p:cNvSpPr>
          <p:nvPr>
            <p:ph idx="1"/>
          </p:nvPr>
        </p:nvSpPr>
        <p:spPr/>
        <p:txBody>
          <a:bodyPr>
            <a:normAutofit/>
          </a:bodyPr>
          <a:lstStyle/>
          <a:p>
            <a:r>
              <a:rPr lang="fr-FR" dirty="0"/>
              <a:t>Il est indéniable les réseaux sociaux occupe ont révolutionner le quotidien, mais ces effets négatif ne peuvent être ignorer , outre les relations virtuelles, la sur communication et la </a:t>
            </a:r>
            <a:r>
              <a:rPr lang="fr-FR" dirty="0" smtClean="0"/>
              <a:t>cyber intimidation,</a:t>
            </a:r>
            <a:r>
              <a:rPr lang="fr-FR" dirty="0"/>
              <a:t>  ils en existe d autre ce qui conduit au faite que l utilisation des réseaux sociaux doit être réguler et contrôler cependant nous ne pouvons leur louer que des attribut négatifs il y aussi des aspect très positif  qui en découle ainsi ne faut t il pas se demander quel est l impact positif des réseaux sociaux sur les relations humaine </a:t>
            </a:r>
            <a:r>
              <a:rPr lang="fr-FR" dirty="0" smtClean="0"/>
              <a:t>?</a:t>
            </a:r>
            <a:endParaRPr lang="fr-FR" dirty="0"/>
          </a:p>
        </p:txBody>
      </p:sp>
    </p:spTree>
    <p:extLst>
      <p:ext uri="{BB962C8B-B14F-4D97-AF65-F5344CB8AC3E}">
        <p14:creationId xmlns:p14="http://schemas.microsoft.com/office/powerpoint/2010/main" val="1598629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TotalTime>
  <Words>217</Words>
  <Application>Microsoft Office PowerPoint</Application>
  <PresentationFormat>Grand écran</PresentationFormat>
  <Paragraphs>15</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Trebuchet MS</vt:lpstr>
      <vt:lpstr>Tw Cen MT</vt:lpstr>
      <vt:lpstr>Circuit</vt:lpstr>
      <vt:lpstr>Les réseaux sociaux renforcent-ils ou dégradent-ils les relations humaines ?</vt:lpstr>
      <vt:lpstr>Plan</vt:lpstr>
      <vt:lpstr>I- Introduction</vt:lpstr>
      <vt:lpstr>II- Découverte des réseaux sociaux</vt:lpstr>
      <vt:lpstr>III- L’impact négatif des réseaux sociaux sur les relations humaines</vt:lpstr>
      <vt:lpstr>IV-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réseaux sociaux renforcent-ils ou dégradent-ils les relations humaines ?</dc:title>
  <dc:creator>URBAIN</dc:creator>
  <cp:lastModifiedBy>URBAIN</cp:lastModifiedBy>
  <cp:revision>3</cp:revision>
  <dcterms:created xsi:type="dcterms:W3CDTF">2022-06-10T13:53:35Z</dcterms:created>
  <dcterms:modified xsi:type="dcterms:W3CDTF">2022-06-10T14:19:07Z</dcterms:modified>
</cp:coreProperties>
</file>